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72" r:id="rId4"/>
    <p:sldId id="274" r:id="rId5"/>
    <p:sldId id="276" r:id="rId6"/>
    <p:sldId id="275" r:id="rId7"/>
    <p:sldId id="277" r:id="rId8"/>
    <p:sldId id="278" r:id="rId9"/>
    <p:sldId id="265" r:id="rId10"/>
    <p:sldId id="273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old.sdusshor.ru/platnye_uslugi/prejskurant_tarifov_na_platnye_uslug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skikm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hem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70" y="0"/>
            <a:ext cx="9167370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3851" y="299695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 и гости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Сургутского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района!</a:t>
            </a:r>
            <a:endParaRPr lang="ru-RU" sz="2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Новый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-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подарков, волшебства 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чудес!</a:t>
            </a:r>
            <a:endParaRPr lang="ru-RU" sz="2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Погрузиться в атмосферу веселья, радости и хорошего настроения помогут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праздничные программы,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организованные на территории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Сургутского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Спешите! Ждем Вас!!!</a:t>
            </a:r>
            <a:endParaRPr lang="ru-RU" sz="2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4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227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5781" y="140816"/>
            <a:ext cx="7008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«В гостях  у сказки»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80" y="1064146"/>
            <a:ext cx="7392563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Развлекательная игровая программа 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Подвижные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игры и спортивные состязания на открытом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воздухе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Катание на санях, банане, снегоходе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Незабываемые впечатления ждут Вас!!!!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Продолжительность программы : 1,5 часа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Возраст: от 3+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ООО </a:t>
            </a:r>
            <a:r>
              <a:rPr lang="ru-RU" sz="2000" b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«Компромисс»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Сургутский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район,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г.п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Барсово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парк, с 15.12.2019 по 12.01.2020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.п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Белый Яр, лыжная база 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11.01.2020 по 01.03.2020 (суббота, 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оскресенье) 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предварительному согласованию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Стоимость: 600 руб. с 1 чел.</a:t>
            </a:r>
          </a:p>
          <a:p>
            <a:pPr lvl="0"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81" y="5661248"/>
            <a:ext cx="840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8(922)797-56-12   </a:t>
            </a:r>
            <a:r>
              <a:rPr lang="ru-RU" sz="3600" b="1" dirty="0" err="1" smtClean="0">
                <a:solidFill>
                  <a:srgbClr val="000099"/>
                </a:solidFill>
              </a:rPr>
              <a:t>Казимагомедов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</a:rPr>
              <a:t>Тарлан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319" y="3406918"/>
            <a:ext cx="3563937" cy="267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595" y="152117"/>
            <a:ext cx="7008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«Туристическая база»</a:t>
            </a:r>
            <a:endParaRPr lang="ru-RU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603" y="989339"/>
            <a:ext cx="8784397" cy="972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Активный отдых всей семьей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Прокат: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Беговые лыжи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Снегоход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Тюбинги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Экотерапия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прогулка по лесу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Отдых (сауна, баня)</a:t>
            </a:r>
          </a:p>
          <a:p>
            <a:pPr lvl="0"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МАУ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 «СШОР»</a:t>
            </a: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Сургутский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район,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с.п.Лямина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л. Северная, 34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8(3462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28-126 Наталья Александровна</a:t>
            </a:r>
            <a:endParaRPr lang="ru-RU" sz="28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44" y="6301079"/>
            <a:ext cx="840067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Сайт http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://old.sdusshor.ru/platnye_uslugi/prejskurant_tarifov_na_platnye_uslugi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6" y="4250704"/>
            <a:ext cx="2550075" cy="170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32" y="1461226"/>
            <a:ext cx="3174037" cy="238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9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925" y="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390" y="0"/>
            <a:ext cx="8976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«Резиденция Деда Мороза»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663" y="891859"/>
            <a:ext cx="5219621" cy="497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Театральное представление в резиденции деда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Мороза: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мин - 500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  <a:endParaRPr lang="ru-RU" sz="16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 -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1000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руб.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Аттракцион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«Снеговик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- 120 руб.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Деду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Морозу – 100 руб.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Игровая комната (1 час) -80 руб.</a:t>
            </a:r>
          </a:p>
          <a:p>
            <a:pPr algn="just">
              <a:lnSpc>
                <a:spcPct val="107000"/>
              </a:lnSpc>
            </a:pP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Горнолыжный комплекс «Каменный мыс»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Сургутский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район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Урочище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Полуденная гора»</a:t>
            </a:r>
          </a:p>
          <a:p>
            <a:pPr>
              <a:lnSpc>
                <a:spcPct val="107000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://www.skikm.ru/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335" y="3869703"/>
            <a:ext cx="3707903" cy="2380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97774"/>
            <a:ext cx="2065228" cy="2627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5595455"/>
            <a:ext cx="8436615" cy="162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(3462)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46-63-07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Мухачева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Римма Леонидовна</a:t>
            </a:r>
            <a:endParaRPr lang="ru-RU" sz="32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8293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972616" y="134859"/>
            <a:ext cx="104411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«Снегири на ёлку»</a:t>
            </a:r>
            <a:endParaRPr lang="ru-RU" sz="4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4822"/>
            <a:ext cx="7392563" cy="420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 декабря 2019 года в 15.00 часов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Игровая программа для детей.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Мастер-класс по изготовлению новогодних игрушек</a:t>
            </a:r>
          </a:p>
          <a:p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МБУК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Угутский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краеведческий музей им. П.С.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Бахлыкова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с.п.Угут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ул.Угутская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д.9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Возраст: 6+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Бесплатно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1964"/>
            <a:ext cx="9696819" cy="17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(3462)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73-77-69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Зольникова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Александровна</a:t>
            </a:r>
            <a:endParaRPr lang="ru-RU" sz="28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3933056"/>
            <a:ext cx="46805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227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612576" y="119526"/>
            <a:ext cx="104411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</a:t>
            </a:r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Мышеловка для Деда </a:t>
            </a:r>
            <a:r>
              <a:rPr lang="ru-RU" sz="4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Мороза»</a:t>
            </a:r>
            <a:endParaRPr lang="ru-RU" sz="4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4822"/>
            <a:ext cx="7392563" cy="423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декабря 2019 года в 15.00 часов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Игровая программа для детей</a:t>
            </a:r>
          </a:p>
          <a:p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МБУК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Угутский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краеведческий музей им. П.С.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Бахлыкова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Сургутский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район,</a:t>
            </a:r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с.п.Угут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ул.Угутская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д.9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Возраст: 6+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Бесплатно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1964"/>
            <a:ext cx="9696819" cy="17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(3462)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73-77-69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Зольникова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Александровна</a:t>
            </a:r>
            <a:endParaRPr lang="ru-RU" sz="28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 b="-2464"/>
          <a:stretch/>
        </p:blipFill>
        <p:spPr>
          <a:xfrm>
            <a:off x="4139952" y="3032096"/>
            <a:ext cx="450912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9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17983"/>
            <a:ext cx="2586336" cy="17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227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612576" y="119526"/>
            <a:ext cx="10441159" cy="17239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</a:t>
            </a:r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Пригласите сказку для детей»</a:t>
            </a:r>
          </a:p>
          <a:p>
            <a:pPr algn="ctr"/>
            <a:endParaRPr lang="ru-RU" sz="4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1492"/>
            <a:ext cx="7392563" cy="517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15 декабря  2019 года по 14 января 2020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Уникальное поздравление деда Мороза и Снегурочки на собачьей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упряжке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Индивидуальное 30-40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мин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5000 руб.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Группа детей-1000 руб.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</a:t>
            </a:r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Сургутский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район,</a:t>
            </a:r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с.п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Белый Яр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Возраст: 0+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Федерация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ездового </a:t>
            </a:r>
          </a:p>
          <a:p>
            <a:pPr algn="just">
              <a:lnSpc>
                <a:spcPct val="10700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порта по ХМАО-Югре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170600"/>
            <a:ext cx="9696819" cy="16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8-922-253-61-37</a:t>
            </a:r>
            <a:r>
              <a:rPr lang="ru-RU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Лебедева Надежда Сергеевна</a:t>
            </a:r>
            <a:endParaRPr lang="ru-RU" sz="28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231" y="4114005"/>
            <a:ext cx="3173921" cy="211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48" y="3690937"/>
            <a:ext cx="3030224" cy="20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759" y="57783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" y="-24630"/>
            <a:ext cx="8460433" cy="2411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Новогодний </a:t>
            </a:r>
            <a:r>
              <a:rPr lang="ru-RU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квест</a:t>
            </a:r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ru-RU" sz="4800" b="1" dirty="0" smtClean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ru-RU" sz="4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«</a:t>
            </a:r>
            <a:r>
              <a:rPr lang="ru-RU" sz="4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</a:rPr>
              <a:t>Приключения в Волшебном лесу» </a:t>
            </a:r>
          </a:p>
          <a:p>
            <a:pPr algn="ctr"/>
            <a:endParaRPr lang="ru-RU" sz="4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519" y="1592099"/>
            <a:ext cx="8568952" cy="391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28 декабря по 31 декабря 2019 года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 - 100 руб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музее Вы можете поучаствовать в акции «Чумовая ёлка из нетрадиционных материалов», «В музее родилась елочка»</a:t>
            </a:r>
          </a:p>
          <a:p>
            <a:pPr lvl="0">
              <a:spcAft>
                <a:spcPts val="80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Взрослый- 45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руб.,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етский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- 22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руб.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проведения: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Лянторский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хантыйский этнографический музей</a:t>
            </a:r>
            <a:endParaRPr lang="ru-RU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г.пЛянтор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ул.Эстонских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дорожников, стр.50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Возраст: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589240"/>
            <a:ext cx="9696819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(34638)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25-142</a:t>
            </a:r>
            <a:r>
              <a:rPr lang="ru-RU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Халилова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Назиля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Зиятдиновна</a:t>
            </a:r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http://lhem.ru/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27804" y="4064036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1728" y="1124744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Приходите за праздничным настроением и зарядом положительных эмоций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культуры, туризма и спорта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Сургутскго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531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 Windows</cp:lastModifiedBy>
  <cp:revision>65</cp:revision>
  <cp:lastPrinted>2019-12-11T09:20:32Z</cp:lastPrinted>
  <dcterms:created xsi:type="dcterms:W3CDTF">2014-10-26T07:22:07Z</dcterms:created>
  <dcterms:modified xsi:type="dcterms:W3CDTF">2019-12-12T06:04:55Z</dcterms:modified>
</cp:coreProperties>
</file>