
<file path=[Content_Types].xml><?xml version="1.0" encoding="utf-8"?>
<Types xmlns="http://schemas.openxmlformats.org/package/2006/content-types">
  <Default ContentType="image/png" Extension="png"/>
  <Default ContentType="application/vnd.openxmlformats-package.relationships+xml" Extension="rels"/>
  <Default ContentType="application/xml" Extension="xml"/>
  <Default ContentType="video/unknown" Extension="mp4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handoutMaster+xml" PartName="/ppt/handoutMasters/handoutMaster1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package.core-properties+xml" PartName="/docProps/core.xml"/>
  <Override ContentType="application/vnd.openxmlformats-officedocument.extended-properties+xml" PartName="/docProps/app.xml"/>
  <Default ContentType="image/jpeg" Extension="jpeg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app.xml" Type="http://schemas.openxmlformats.org/officeDocument/2006/relationships/extended-properties"/><Relationship Id="rId2" Target="docProps/core.xml" Type="http://schemas.openxmlformats.org/package/2006/relationships/metadata/core-properties"/><Relationship Id="rId1" Target="ppt/presentation.xml" Type="http://schemas.openxmlformats.org/officeDocument/2006/relationships/officeDocument"/><Relationship Id="rId4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9" r:id="rId1"/>
  </p:sldMasterIdLst>
  <p:notesMasterIdLst>
    <p:notesMasterId r:id="rId7"/>
  </p:notesMasterIdLst>
  <p:handoutMasterIdLst>
    <p:handoutMasterId r:id="rId8"/>
  </p:handoutMasterIdLst>
  <p:sldIdLst>
    <p:sldId id="6434" r:id="rId2"/>
    <p:sldId id="6437" r:id="rId3"/>
    <p:sldId id="6439" r:id="rId4"/>
    <p:sldId id="6436" r:id="rId5"/>
    <p:sldId id="6441" r:id="rId6"/>
  </p:sldIdLst>
  <p:sldSz cx="9144000" cy="6858000" type="screen4x3"/>
  <p:notesSz cx="9944100" cy="68056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ФО" id="{B33B95FD-9900-4676-A55E-15E193F350FD}">
          <p14:sldIdLst>
            <p14:sldId id="6434"/>
            <p14:sldId id="6437"/>
            <p14:sldId id="6439"/>
            <p14:sldId id="6436"/>
            <p14:sldId id="6441"/>
          </p14:sldIdLst>
        </p14:section>
        <p14:section name="Санкт-Петербург" id="{5627E6C0-4698-4405-81C9-89CFB41F5762}">
          <p14:sldIdLst/>
        </p14:section>
        <p14:section name="Ленинградская" id="{F4F7ACB0-3695-4D41-8488-863A12FA4A03}">
          <p14:sldIdLst/>
        </p14:section>
      </p14:sectionLst>
    </p:ext>
    <p:ext uri="{EFAFB233-063F-42B5-8137-9DF3F51BA10A}">
      <p15:sldGuideLst xmlns="" xmlns:p15="http://schemas.microsoft.com/office/powerpoint/2012/main">
        <p15:guide id="2" pos="2880">
          <p15:clr>
            <a:srgbClr val="A4A3A4"/>
          </p15:clr>
        </p15:guide>
        <p15:guide id="3" orient="horz" pos="2137" userDrawn="1">
          <p15:clr>
            <a:srgbClr val="A4A3A4"/>
          </p15:clr>
        </p15:guide>
        <p15:guide id="4" orient="horz" pos="1603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RM32" initials="A" lastIdx="1" clrIdx="0">
    <p:extLst/>
  </p:cmAuthor>
  <p:cmAuthor id="2" name="User" initials="U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60BD8"/>
    <a:srgbClr val="CCFFCC"/>
    <a:srgbClr val="5E96C3"/>
    <a:srgbClr val="7EB7E3"/>
    <a:srgbClr val="99CCFF"/>
    <a:srgbClr val="6699FF"/>
    <a:srgbClr val="3366FF"/>
    <a:srgbClr val="181DF8"/>
    <a:srgbClr val="FFFF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11" autoAdjust="0"/>
    <p:restoredTop sz="96552" autoAdjust="0"/>
  </p:normalViewPr>
  <p:slideViewPr>
    <p:cSldViewPr snapToGrid="0">
      <p:cViewPr varScale="1">
        <p:scale>
          <a:sx n="64" d="100"/>
          <a:sy n="64" d="100"/>
        </p:scale>
        <p:origin x="-114" y="-282"/>
      </p:cViewPr>
      <p:guideLst>
        <p:guide orient="horz" pos="2849"/>
        <p:guide orient="horz" pos="2137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 varScale="1">
        <p:scale>
          <a:sx n="120" d="100"/>
          <a:sy n="120" d="100"/>
        </p:scale>
        <p:origin x="112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17" y="120"/>
            <a:ext cx="4309407" cy="340915"/>
          </a:xfrm>
          <a:prstGeom prst="rect">
            <a:avLst/>
          </a:prstGeom>
        </p:spPr>
        <p:txBody>
          <a:bodyPr vert="horz" lIns="88119" tIns="44054" rIns="88119" bIns="44054" rtlCol="0"/>
          <a:lstStyle>
            <a:lvl1pPr algn="l">
              <a:defRPr sz="11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32580" y="120"/>
            <a:ext cx="4309407" cy="340915"/>
          </a:xfrm>
          <a:prstGeom prst="rect">
            <a:avLst/>
          </a:prstGeom>
        </p:spPr>
        <p:txBody>
          <a:bodyPr vert="horz" lIns="88119" tIns="44054" rIns="88119" bIns="44054" rtlCol="0"/>
          <a:lstStyle>
            <a:lvl1pPr algn="r">
              <a:defRPr sz="1100"/>
            </a:lvl1pPr>
          </a:lstStyle>
          <a:p>
            <a:fld id="{2CAE2469-05AA-4EAD-ADCF-345832F5635C}" type="datetimeFigureOut">
              <a:rPr lang="ru-RU" smtClean="0"/>
              <a:pPr/>
              <a:t>26.05.2020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17" y="6464725"/>
            <a:ext cx="4309407" cy="340913"/>
          </a:xfrm>
          <a:prstGeom prst="rect">
            <a:avLst/>
          </a:prstGeom>
        </p:spPr>
        <p:txBody>
          <a:bodyPr vert="horz" lIns="88119" tIns="44054" rIns="88119" bIns="44054" rtlCol="0" anchor="b"/>
          <a:lstStyle>
            <a:lvl1pPr algn="l">
              <a:defRPr sz="11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32580" y="6464725"/>
            <a:ext cx="4309407" cy="340913"/>
          </a:xfrm>
          <a:prstGeom prst="rect">
            <a:avLst/>
          </a:prstGeom>
        </p:spPr>
        <p:txBody>
          <a:bodyPr vert="horz" lIns="88119" tIns="44054" rIns="88119" bIns="44054" rtlCol="0" anchor="b"/>
          <a:lstStyle>
            <a:lvl1pPr algn="r">
              <a:defRPr sz="1100"/>
            </a:lvl1pPr>
          </a:lstStyle>
          <a:p>
            <a:fld id="{0FAB2133-15B0-4EFE-BC30-805BCBD475C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78221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17" y="47"/>
            <a:ext cx="4309109" cy="341463"/>
          </a:xfrm>
          <a:prstGeom prst="rect">
            <a:avLst/>
          </a:prstGeom>
        </p:spPr>
        <p:txBody>
          <a:bodyPr vert="horz" lIns="95415" tIns="47707" rIns="95415" bIns="47707" rtlCol="0"/>
          <a:lstStyle>
            <a:lvl1pPr algn="l">
              <a:defRPr sz="13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32807" y="47"/>
            <a:ext cx="4309109" cy="341463"/>
          </a:xfrm>
          <a:prstGeom prst="rect">
            <a:avLst/>
          </a:prstGeom>
        </p:spPr>
        <p:txBody>
          <a:bodyPr vert="horz" lIns="95415" tIns="47707" rIns="95415" bIns="47707" rtlCol="0"/>
          <a:lstStyle>
            <a:lvl1pPr algn="r">
              <a:defRPr sz="1300"/>
            </a:lvl1pPr>
          </a:lstStyle>
          <a:p>
            <a:fld id="{0060E01D-5EF3-45B4-8D72-A960D6489AA6}" type="datetimeFigureOut">
              <a:rPr lang="ru-RU" smtClean="0"/>
              <a:pPr/>
              <a:t>26.05.2020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441700" y="850900"/>
            <a:ext cx="3060700" cy="2295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415" tIns="47707" rIns="95415" bIns="47707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4530" y="3275221"/>
            <a:ext cx="7955279" cy="2679710"/>
          </a:xfrm>
          <a:prstGeom prst="rect">
            <a:avLst/>
          </a:prstGeom>
        </p:spPr>
        <p:txBody>
          <a:bodyPr vert="horz" lIns="95415" tIns="47707" rIns="95415" bIns="47707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17" y="6464256"/>
            <a:ext cx="4309109" cy="341461"/>
          </a:xfrm>
          <a:prstGeom prst="rect">
            <a:avLst/>
          </a:prstGeom>
        </p:spPr>
        <p:txBody>
          <a:bodyPr vert="horz" lIns="95415" tIns="47707" rIns="95415" bIns="47707" rtlCol="0" anchor="b"/>
          <a:lstStyle>
            <a:lvl1pPr algn="l">
              <a:defRPr sz="13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32807" y="6464256"/>
            <a:ext cx="4309109" cy="341461"/>
          </a:xfrm>
          <a:prstGeom prst="rect">
            <a:avLst/>
          </a:prstGeom>
        </p:spPr>
        <p:txBody>
          <a:bodyPr vert="horz" lIns="95415" tIns="47707" rIns="95415" bIns="47707" rtlCol="0" anchor="b"/>
          <a:lstStyle>
            <a:lvl1pPr algn="r">
              <a:defRPr sz="1300"/>
            </a:lvl1pPr>
          </a:lstStyle>
          <a:p>
            <a:fld id="{B02A437B-EFF4-43AF-8D02-B1E280ECFFA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43880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271838" y="511175"/>
            <a:ext cx="3400425" cy="25511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2A437B-EFF4-43AF-8D02-B1E280ECFFA6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54366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271838" y="511175"/>
            <a:ext cx="3400425" cy="25511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2A437B-EFF4-43AF-8D02-B1E280ECFFA6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5436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E73DC-E3DB-4631-9942-C27A0BBE9D6C}" type="datetimeFigureOut">
              <a:rPr lang="ru-RU" smtClean="0"/>
              <a:pPr/>
              <a:t>26.05.2020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1579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E73DC-E3DB-4631-9942-C27A0BBE9D6C}" type="datetimeFigureOut">
              <a:rPr lang="ru-RU" smtClean="0"/>
              <a:pPr/>
              <a:t>26.05.2020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9197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6"/>
            <a:ext cx="5800725" cy="581183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E73DC-E3DB-4631-9942-C27A0BBE9D6C}" type="datetimeFigureOut">
              <a:rPr lang="ru-RU" smtClean="0"/>
              <a:pPr/>
              <a:t>26.05.2020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4437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E73DC-E3DB-4631-9942-C27A0BBE9D6C}" type="datetimeFigureOut">
              <a:rPr lang="ru-RU" smtClean="0"/>
              <a:pPr/>
              <a:t>26.05.2020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8471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E73DC-E3DB-4631-9942-C27A0BBE9D6C}" type="datetimeFigureOut">
              <a:rPr lang="ru-RU" smtClean="0"/>
              <a:pPr/>
              <a:t>26.05.2020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3375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E73DC-E3DB-4631-9942-C27A0BBE9D6C}" type="datetimeFigureOut">
              <a:rPr lang="ru-RU" smtClean="0"/>
              <a:pPr/>
              <a:t>26.05.2020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6943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7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E73DC-E3DB-4631-9942-C27A0BBE9D6C}" type="datetimeFigureOut">
              <a:rPr lang="ru-RU" smtClean="0"/>
              <a:pPr/>
              <a:t>26.05.2020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513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E73DC-E3DB-4631-9942-C27A0BBE9D6C}" type="datetimeFigureOut">
              <a:rPr lang="ru-RU" smtClean="0"/>
              <a:pPr/>
              <a:t>26.05.2020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9437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E73DC-E3DB-4631-9942-C27A0BBE9D6C}" type="datetimeFigureOut">
              <a:rPr lang="ru-RU" smtClean="0"/>
              <a:pPr/>
              <a:t>26.05.2020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9304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E73DC-E3DB-4631-9942-C27A0BBE9D6C}" type="datetimeFigureOut">
              <a:rPr lang="ru-RU" smtClean="0"/>
              <a:pPr/>
              <a:t>26.05.2020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3667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E73DC-E3DB-4631-9942-C27A0BBE9D6C}" type="datetimeFigureOut">
              <a:rPr lang="ru-RU" smtClean="0"/>
              <a:pPr/>
              <a:t>26.05.2020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0437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4E73DC-E3DB-4631-9942-C27A0BBE9D6C}" type="datetimeFigureOut">
              <a:rPr lang="ru-RU" smtClean="0"/>
              <a:pPr/>
              <a:t>26.05.2020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961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0" r:id="rId1"/>
    <p:sldLayoutId id="2147483911" r:id="rId2"/>
    <p:sldLayoutId id="2147483912" r:id="rId3"/>
    <p:sldLayoutId id="2147483913" r:id="rId4"/>
    <p:sldLayoutId id="2147483914" r:id="rId5"/>
    <p:sldLayoutId id="2147483915" r:id="rId6"/>
    <p:sldLayoutId id="2147483916" r:id="rId7"/>
    <p:sldLayoutId id="2147483917" r:id="rId8"/>
    <p:sldLayoutId id="2147483918" r:id="rId9"/>
    <p:sldLayoutId id="2147483919" r:id="rId10"/>
    <p:sldLayoutId id="214748392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8" Target="../media/image7.png" Type="http://schemas.openxmlformats.org/officeDocument/2006/relationships/image"/><Relationship Id="rId3" Target="../media/image2.png" Type="http://schemas.openxmlformats.org/officeDocument/2006/relationships/image"/><Relationship Id="rId7" Target="../media/image6.png" Type="http://schemas.openxmlformats.org/officeDocument/2006/relationships/image"/><Relationship Id="rId2" Target="../media/image1.jpeg" Type="http://schemas.openxmlformats.org/officeDocument/2006/relationships/image"/><Relationship Id="rId1" Target="../slideLayouts/slideLayout1.xml" Type="http://schemas.openxmlformats.org/officeDocument/2006/relationships/slideLayout"/><Relationship Id="rId6" Target="../media/image5.png" Type="http://schemas.openxmlformats.org/officeDocument/2006/relationships/image"/><Relationship Id="rId11" Target="../media/image10.png" Type="http://schemas.openxmlformats.org/officeDocument/2006/relationships/image"/><Relationship Id="rId5" Target="../media/image4.png" Type="http://schemas.openxmlformats.org/officeDocument/2006/relationships/image"/><Relationship Id="rId10" Target="../media/image9.png" Type="http://schemas.openxmlformats.org/officeDocument/2006/relationships/image"/><Relationship Id="rId4" Target="../media/image3.png" Type="http://schemas.openxmlformats.org/officeDocument/2006/relationships/image"/><Relationship Id="rId9" Target="../media/image8.png" Type="http://schemas.openxmlformats.org/officeDocument/2006/relationships/image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 ?><Relationships xmlns="http://schemas.openxmlformats.org/package/2006/relationships"><Relationship Id="rId3" Target="../media/image3.png" Type="http://schemas.openxmlformats.org/officeDocument/2006/relationships/image"/><Relationship Id="rId2" Target="../media/image15.jpeg" Type="http://schemas.openxmlformats.org/officeDocument/2006/relationships/image"/><Relationship Id="rId1" Target="../slideLayouts/slideLayout2.xml" Type="http://schemas.openxmlformats.org/officeDocument/2006/relationships/slideLayout"/><Relationship Id="rId5" Target="../media/image16.jpeg" Type="http://schemas.openxmlformats.org/officeDocument/2006/relationships/image"/><Relationship Id="rId4" Target="../media/image4.png" Type="http://schemas.openxmlformats.org/officeDocument/2006/relationships/image"/></Relationships>
</file>

<file path=ppt/slides/_rels/slide5.xml.rels><?xml version="1.0" encoding="UTF-8" standalone="yes" ?><Relationships xmlns="http://schemas.openxmlformats.org/package/2006/relationships"><Relationship Id="rId8" Target="../media/image4.png" Type="http://schemas.openxmlformats.org/officeDocument/2006/relationships/image"/><Relationship Id="rId3" Target="../slideLayouts/slideLayout2.xml" Type="http://schemas.openxmlformats.org/officeDocument/2006/relationships/slideLayout"/><Relationship Id="rId7" Target="../media/image3.png" Type="http://schemas.openxmlformats.org/officeDocument/2006/relationships/image"/><Relationship Id="rId2" Target="../media/media1.mp4" Type="http://schemas.openxmlformats.org/officeDocument/2006/relationships/video"/><Relationship Id="rId1" Target="../media/media1.mp4" Type="http://schemas.microsoft.com/office/2007/relationships/media"/><Relationship Id="rId6" Target="../media/image19.jpeg" Type="http://schemas.openxmlformats.org/officeDocument/2006/relationships/image"/><Relationship Id="rId5" Target="../media/image18.jpeg" Type="http://schemas.openxmlformats.org/officeDocument/2006/relationships/image"/><Relationship Id="rId4" Target="../media/image17.jpeg" Type="http://schemas.openxmlformats.org/officeDocument/2006/relationships/image"/><Relationship Id="rId9" Target="../media/image20.png" Type="http://schemas.openxmlformats.org/officeDocument/2006/relationships/image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2" name="Рисунок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175" y="487680"/>
            <a:ext cx="9147175" cy="637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4" name="Полилиния 423"/>
          <p:cNvSpPr/>
          <p:nvPr/>
        </p:nvSpPr>
        <p:spPr>
          <a:xfrm>
            <a:off x="2422568" y="4607625"/>
            <a:ext cx="1508165" cy="1648940"/>
          </a:xfrm>
          <a:custGeom>
            <a:avLst/>
            <a:gdLst>
              <a:gd name="connsiteX0" fmla="*/ 20379 w 2220722"/>
              <a:gd name="connsiteY0" fmla="*/ 593236 h 1955692"/>
              <a:gd name="connsiteX1" fmla="*/ 47811 w 2220722"/>
              <a:gd name="connsiteY1" fmla="*/ 684676 h 1955692"/>
              <a:gd name="connsiteX2" fmla="*/ 56955 w 2220722"/>
              <a:gd name="connsiteY2" fmla="*/ 776116 h 1955692"/>
              <a:gd name="connsiteX3" fmla="*/ 102675 w 2220722"/>
              <a:gd name="connsiteY3" fmla="*/ 794404 h 1955692"/>
              <a:gd name="connsiteX4" fmla="*/ 139251 w 2220722"/>
              <a:gd name="connsiteY4" fmla="*/ 803548 h 1955692"/>
              <a:gd name="connsiteX5" fmla="*/ 166683 w 2220722"/>
              <a:gd name="connsiteY5" fmla="*/ 812692 h 1955692"/>
              <a:gd name="connsiteX6" fmla="*/ 230691 w 2220722"/>
              <a:gd name="connsiteY6" fmla="*/ 894988 h 1955692"/>
              <a:gd name="connsiteX7" fmla="*/ 221547 w 2220722"/>
              <a:gd name="connsiteY7" fmla="*/ 922420 h 1955692"/>
              <a:gd name="connsiteX8" fmla="*/ 230691 w 2220722"/>
              <a:gd name="connsiteY8" fmla="*/ 958996 h 1955692"/>
              <a:gd name="connsiteX9" fmla="*/ 239835 w 2220722"/>
              <a:gd name="connsiteY9" fmla="*/ 1013860 h 1955692"/>
              <a:gd name="connsiteX10" fmla="*/ 258123 w 2220722"/>
              <a:gd name="connsiteY10" fmla="*/ 1169308 h 1955692"/>
              <a:gd name="connsiteX11" fmla="*/ 276411 w 2220722"/>
              <a:gd name="connsiteY11" fmla="*/ 1196740 h 1955692"/>
              <a:gd name="connsiteX12" fmla="*/ 285555 w 2220722"/>
              <a:gd name="connsiteY12" fmla="*/ 1324756 h 1955692"/>
              <a:gd name="connsiteX13" fmla="*/ 294699 w 2220722"/>
              <a:gd name="connsiteY13" fmla="*/ 1352188 h 1955692"/>
              <a:gd name="connsiteX14" fmla="*/ 322131 w 2220722"/>
              <a:gd name="connsiteY14" fmla="*/ 1361332 h 1955692"/>
              <a:gd name="connsiteX15" fmla="*/ 349563 w 2220722"/>
              <a:gd name="connsiteY15" fmla="*/ 1388764 h 1955692"/>
              <a:gd name="connsiteX16" fmla="*/ 395283 w 2220722"/>
              <a:gd name="connsiteY16" fmla="*/ 1397908 h 1955692"/>
              <a:gd name="connsiteX17" fmla="*/ 541587 w 2220722"/>
              <a:gd name="connsiteY17" fmla="*/ 1407052 h 1955692"/>
              <a:gd name="connsiteX18" fmla="*/ 633027 w 2220722"/>
              <a:gd name="connsiteY18" fmla="*/ 1416196 h 1955692"/>
              <a:gd name="connsiteX19" fmla="*/ 687891 w 2220722"/>
              <a:gd name="connsiteY19" fmla="*/ 1434484 h 1955692"/>
              <a:gd name="connsiteX20" fmla="*/ 706179 w 2220722"/>
              <a:gd name="connsiteY20" fmla="*/ 1507636 h 1955692"/>
              <a:gd name="connsiteX21" fmla="*/ 733611 w 2220722"/>
              <a:gd name="connsiteY21" fmla="*/ 1498492 h 1955692"/>
              <a:gd name="connsiteX22" fmla="*/ 742755 w 2220722"/>
              <a:gd name="connsiteY22" fmla="*/ 1535068 h 1955692"/>
              <a:gd name="connsiteX23" fmla="*/ 751899 w 2220722"/>
              <a:gd name="connsiteY23" fmla="*/ 1562500 h 1955692"/>
              <a:gd name="connsiteX24" fmla="*/ 770187 w 2220722"/>
              <a:gd name="connsiteY24" fmla="*/ 1736236 h 1955692"/>
              <a:gd name="connsiteX25" fmla="*/ 788475 w 2220722"/>
              <a:gd name="connsiteY25" fmla="*/ 1763668 h 1955692"/>
              <a:gd name="connsiteX26" fmla="*/ 815907 w 2220722"/>
              <a:gd name="connsiteY26" fmla="*/ 1809388 h 1955692"/>
              <a:gd name="connsiteX27" fmla="*/ 852483 w 2220722"/>
              <a:gd name="connsiteY27" fmla="*/ 1827676 h 1955692"/>
              <a:gd name="connsiteX28" fmla="*/ 889059 w 2220722"/>
              <a:gd name="connsiteY28" fmla="*/ 1882540 h 1955692"/>
              <a:gd name="connsiteX29" fmla="*/ 943923 w 2220722"/>
              <a:gd name="connsiteY29" fmla="*/ 1900828 h 1955692"/>
              <a:gd name="connsiteX30" fmla="*/ 971355 w 2220722"/>
              <a:gd name="connsiteY30" fmla="*/ 1919116 h 1955692"/>
              <a:gd name="connsiteX31" fmla="*/ 1007931 w 2220722"/>
              <a:gd name="connsiteY31" fmla="*/ 1928260 h 1955692"/>
              <a:gd name="connsiteX32" fmla="*/ 1035363 w 2220722"/>
              <a:gd name="connsiteY32" fmla="*/ 1937404 h 1955692"/>
              <a:gd name="connsiteX33" fmla="*/ 1081083 w 2220722"/>
              <a:gd name="connsiteY33" fmla="*/ 1946548 h 1955692"/>
              <a:gd name="connsiteX34" fmla="*/ 1117659 w 2220722"/>
              <a:gd name="connsiteY34" fmla="*/ 1955692 h 1955692"/>
              <a:gd name="connsiteX35" fmla="*/ 1145091 w 2220722"/>
              <a:gd name="connsiteY35" fmla="*/ 1946548 h 1955692"/>
              <a:gd name="connsiteX36" fmla="*/ 1172523 w 2220722"/>
              <a:gd name="connsiteY36" fmla="*/ 1928260 h 1955692"/>
              <a:gd name="connsiteX37" fmla="*/ 1254819 w 2220722"/>
              <a:gd name="connsiteY37" fmla="*/ 1909972 h 1955692"/>
              <a:gd name="connsiteX38" fmla="*/ 1263963 w 2220722"/>
              <a:gd name="connsiteY38" fmla="*/ 1791100 h 1955692"/>
              <a:gd name="connsiteX39" fmla="*/ 1273107 w 2220722"/>
              <a:gd name="connsiteY39" fmla="*/ 1727092 h 1955692"/>
              <a:gd name="connsiteX40" fmla="*/ 1300539 w 2220722"/>
              <a:gd name="connsiteY40" fmla="*/ 1708804 h 1955692"/>
              <a:gd name="connsiteX41" fmla="*/ 1391979 w 2220722"/>
              <a:gd name="connsiteY41" fmla="*/ 1690516 h 1955692"/>
              <a:gd name="connsiteX42" fmla="*/ 1410267 w 2220722"/>
              <a:gd name="connsiteY42" fmla="*/ 1635652 h 1955692"/>
              <a:gd name="connsiteX43" fmla="*/ 1437699 w 2220722"/>
              <a:gd name="connsiteY43" fmla="*/ 1626508 h 1955692"/>
              <a:gd name="connsiteX44" fmla="*/ 1492563 w 2220722"/>
              <a:gd name="connsiteY44" fmla="*/ 1589932 h 1955692"/>
              <a:gd name="connsiteX45" fmla="*/ 1547427 w 2220722"/>
              <a:gd name="connsiteY45" fmla="*/ 1562500 h 1955692"/>
              <a:gd name="connsiteX46" fmla="*/ 1574859 w 2220722"/>
              <a:gd name="connsiteY46" fmla="*/ 1553356 h 1955692"/>
              <a:gd name="connsiteX47" fmla="*/ 1584003 w 2220722"/>
              <a:gd name="connsiteY47" fmla="*/ 1516780 h 1955692"/>
              <a:gd name="connsiteX48" fmla="*/ 1620579 w 2220722"/>
              <a:gd name="connsiteY48" fmla="*/ 1507636 h 1955692"/>
              <a:gd name="connsiteX49" fmla="*/ 1721163 w 2220722"/>
              <a:gd name="connsiteY49" fmla="*/ 1498492 h 1955692"/>
              <a:gd name="connsiteX50" fmla="*/ 1757739 w 2220722"/>
              <a:gd name="connsiteY50" fmla="*/ 1443628 h 1955692"/>
              <a:gd name="connsiteX51" fmla="*/ 1794315 w 2220722"/>
              <a:gd name="connsiteY51" fmla="*/ 1388764 h 1955692"/>
              <a:gd name="connsiteX52" fmla="*/ 1812603 w 2220722"/>
              <a:gd name="connsiteY52" fmla="*/ 1361332 h 1955692"/>
              <a:gd name="connsiteX53" fmla="*/ 1821747 w 2220722"/>
              <a:gd name="connsiteY53" fmla="*/ 1333900 h 1955692"/>
              <a:gd name="connsiteX54" fmla="*/ 1830891 w 2220722"/>
              <a:gd name="connsiteY54" fmla="*/ 1260748 h 1955692"/>
              <a:gd name="connsiteX55" fmla="*/ 1858323 w 2220722"/>
              <a:gd name="connsiteY55" fmla="*/ 1233316 h 1955692"/>
              <a:gd name="connsiteX56" fmla="*/ 1958907 w 2220722"/>
              <a:gd name="connsiteY56" fmla="*/ 1205884 h 1955692"/>
              <a:gd name="connsiteX57" fmla="*/ 1986339 w 2220722"/>
              <a:gd name="connsiteY57" fmla="*/ 1187596 h 1955692"/>
              <a:gd name="connsiteX58" fmla="*/ 2022915 w 2220722"/>
              <a:gd name="connsiteY58" fmla="*/ 1160164 h 1955692"/>
              <a:gd name="connsiteX59" fmla="*/ 2059491 w 2220722"/>
              <a:gd name="connsiteY59" fmla="*/ 1151020 h 1955692"/>
              <a:gd name="connsiteX60" fmla="*/ 2086923 w 2220722"/>
              <a:gd name="connsiteY60" fmla="*/ 1141876 h 1955692"/>
              <a:gd name="connsiteX61" fmla="*/ 2105211 w 2220722"/>
              <a:gd name="connsiteY61" fmla="*/ 1114444 h 1955692"/>
              <a:gd name="connsiteX62" fmla="*/ 2077779 w 2220722"/>
              <a:gd name="connsiteY62" fmla="*/ 1041292 h 1955692"/>
              <a:gd name="connsiteX63" fmla="*/ 2050347 w 2220722"/>
              <a:gd name="connsiteY63" fmla="*/ 1013860 h 1955692"/>
              <a:gd name="connsiteX64" fmla="*/ 2022915 w 2220722"/>
              <a:gd name="connsiteY64" fmla="*/ 958996 h 1955692"/>
              <a:gd name="connsiteX65" fmla="*/ 2050347 w 2220722"/>
              <a:gd name="connsiteY65" fmla="*/ 931564 h 1955692"/>
              <a:gd name="connsiteX66" fmla="*/ 2077779 w 2220722"/>
              <a:gd name="connsiteY66" fmla="*/ 913276 h 1955692"/>
              <a:gd name="connsiteX67" fmla="*/ 2096067 w 2220722"/>
              <a:gd name="connsiteY67" fmla="*/ 858412 h 1955692"/>
              <a:gd name="connsiteX68" fmla="*/ 2141787 w 2220722"/>
              <a:gd name="connsiteY68" fmla="*/ 803548 h 1955692"/>
              <a:gd name="connsiteX69" fmla="*/ 2160075 w 2220722"/>
              <a:gd name="connsiteY69" fmla="*/ 748684 h 1955692"/>
              <a:gd name="connsiteX70" fmla="*/ 2169219 w 2220722"/>
              <a:gd name="connsiteY70" fmla="*/ 684676 h 1955692"/>
              <a:gd name="connsiteX71" fmla="*/ 2196651 w 2220722"/>
              <a:gd name="connsiteY71" fmla="*/ 657244 h 1955692"/>
              <a:gd name="connsiteX72" fmla="*/ 2205795 w 2220722"/>
              <a:gd name="connsiteY72" fmla="*/ 529228 h 1955692"/>
              <a:gd name="connsiteX73" fmla="*/ 2214939 w 2220722"/>
              <a:gd name="connsiteY73" fmla="*/ 501796 h 1955692"/>
              <a:gd name="connsiteX74" fmla="*/ 2178363 w 2220722"/>
              <a:gd name="connsiteY74" fmla="*/ 492652 h 1955692"/>
              <a:gd name="connsiteX75" fmla="*/ 2096067 w 2220722"/>
              <a:gd name="connsiteY75" fmla="*/ 501796 h 1955692"/>
              <a:gd name="connsiteX76" fmla="*/ 2041203 w 2220722"/>
              <a:gd name="connsiteY76" fmla="*/ 538372 h 1955692"/>
              <a:gd name="connsiteX77" fmla="*/ 1986339 w 2220722"/>
              <a:gd name="connsiteY77" fmla="*/ 565804 h 1955692"/>
              <a:gd name="connsiteX78" fmla="*/ 1904043 w 2220722"/>
              <a:gd name="connsiteY78" fmla="*/ 547516 h 1955692"/>
              <a:gd name="connsiteX79" fmla="*/ 1849179 w 2220722"/>
              <a:gd name="connsiteY79" fmla="*/ 565804 h 1955692"/>
              <a:gd name="connsiteX80" fmla="*/ 1830891 w 2220722"/>
              <a:gd name="connsiteY80" fmla="*/ 757828 h 1955692"/>
              <a:gd name="connsiteX81" fmla="*/ 1821747 w 2220722"/>
              <a:gd name="connsiteY81" fmla="*/ 785260 h 1955692"/>
              <a:gd name="connsiteX82" fmla="*/ 1794315 w 2220722"/>
              <a:gd name="connsiteY82" fmla="*/ 803548 h 1955692"/>
              <a:gd name="connsiteX83" fmla="*/ 1657155 w 2220722"/>
              <a:gd name="connsiteY83" fmla="*/ 821836 h 1955692"/>
              <a:gd name="connsiteX84" fmla="*/ 1629723 w 2220722"/>
              <a:gd name="connsiteY84" fmla="*/ 830980 h 1955692"/>
              <a:gd name="connsiteX85" fmla="*/ 1565715 w 2220722"/>
              <a:gd name="connsiteY85" fmla="*/ 840124 h 1955692"/>
              <a:gd name="connsiteX86" fmla="*/ 1510851 w 2220722"/>
              <a:gd name="connsiteY86" fmla="*/ 876700 h 1955692"/>
              <a:gd name="connsiteX87" fmla="*/ 1483419 w 2220722"/>
              <a:gd name="connsiteY87" fmla="*/ 867556 h 1955692"/>
              <a:gd name="connsiteX88" fmla="*/ 1455987 w 2220722"/>
              <a:gd name="connsiteY88" fmla="*/ 812692 h 1955692"/>
              <a:gd name="connsiteX89" fmla="*/ 1465131 w 2220722"/>
              <a:gd name="connsiteY89" fmla="*/ 757828 h 1955692"/>
              <a:gd name="connsiteX90" fmla="*/ 1455987 w 2220722"/>
              <a:gd name="connsiteY90" fmla="*/ 584092 h 1955692"/>
              <a:gd name="connsiteX91" fmla="*/ 1446843 w 2220722"/>
              <a:gd name="connsiteY91" fmla="*/ 556660 h 1955692"/>
              <a:gd name="connsiteX92" fmla="*/ 1382835 w 2220722"/>
              <a:gd name="connsiteY92" fmla="*/ 529228 h 1955692"/>
              <a:gd name="connsiteX93" fmla="*/ 1245675 w 2220722"/>
              <a:gd name="connsiteY93" fmla="*/ 520084 h 1955692"/>
              <a:gd name="connsiteX94" fmla="*/ 1218243 w 2220722"/>
              <a:gd name="connsiteY94" fmla="*/ 501796 h 1955692"/>
              <a:gd name="connsiteX95" fmla="*/ 1199955 w 2220722"/>
              <a:gd name="connsiteY95" fmla="*/ 446932 h 1955692"/>
              <a:gd name="connsiteX96" fmla="*/ 1199955 w 2220722"/>
              <a:gd name="connsiteY96" fmla="*/ 300628 h 1955692"/>
              <a:gd name="connsiteX97" fmla="*/ 1172523 w 2220722"/>
              <a:gd name="connsiteY97" fmla="*/ 273196 h 1955692"/>
              <a:gd name="connsiteX98" fmla="*/ 1126803 w 2220722"/>
              <a:gd name="connsiteY98" fmla="*/ 227476 h 1955692"/>
              <a:gd name="connsiteX99" fmla="*/ 1090227 w 2220722"/>
              <a:gd name="connsiteY99" fmla="*/ 145180 h 1955692"/>
              <a:gd name="connsiteX100" fmla="*/ 1081083 w 2220722"/>
              <a:gd name="connsiteY100" fmla="*/ 117748 h 1955692"/>
              <a:gd name="connsiteX101" fmla="*/ 1044507 w 2220722"/>
              <a:gd name="connsiteY101" fmla="*/ 17164 h 1955692"/>
              <a:gd name="connsiteX102" fmla="*/ 1017075 w 2220722"/>
              <a:gd name="connsiteY102" fmla="*/ 8020 h 1955692"/>
              <a:gd name="connsiteX103" fmla="*/ 962211 w 2220722"/>
              <a:gd name="connsiteY103" fmla="*/ 35452 h 1955692"/>
              <a:gd name="connsiteX104" fmla="*/ 934779 w 2220722"/>
              <a:gd name="connsiteY104" fmla="*/ 44596 h 1955692"/>
              <a:gd name="connsiteX105" fmla="*/ 879915 w 2220722"/>
              <a:gd name="connsiteY105" fmla="*/ 81172 h 1955692"/>
              <a:gd name="connsiteX106" fmla="*/ 852483 w 2220722"/>
              <a:gd name="connsiteY106" fmla="*/ 99460 h 1955692"/>
              <a:gd name="connsiteX107" fmla="*/ 825051 w 2220722"/>
              <a:gd name="connsiteY107" fmla="*/ 126892 h 1955692"/>
              <a:gd name="connsiteX108" fmla="*/ 806763 w 2220722"/>
              <a:gd name="connsiteY108" fmla="*/ 154324 h 1955692"/>
              <a:gd name="connsiteX109" fmla="*/ 751899 w 2220722"/>
              <a:gd name="connsiteY109" fmla="*/ 172612 h 1955692"/>
              <a:gd name="connsiteX110" fmla="*/ 724467 w 2220722"/>
              <a:gd name="connsiteY110" fmla="*/ 190900 h 1955692"/>
              <a:gd name="connsiteX111" fmla="*/ 706179 w 2220722"/>
              <a:gd name="connsiteY111" fmla="*/ 218332 h 1955692"/>
              <a:gd name="connsiteX112" fmla="*/ 678747 w 2220722"/>
              <a:gd name="connsiteY112" fmla="*/ 282340 h 1955692"/>
              <a:gd name="connsiteX113" fmla="*/ 605595 w 2220722"/>
              <a:gd name="connsiteY113" fmla="*/ 309772 h 1955692"/>
              <a:gd name="connsiteX114" fmla="*/ 550731 w 2220722"/>
              <a:gd name="connsiteY114" fmla="*/ 328060 h 1955692"/>
              <a:gd name="connsiteX115" fmla="*/ 523299 w 2220722"/>
              <a:gd name="connsiteY115" fmla="*/ 337204 h 1955692"/>
              <a:gd name="connsiteX116" fmla="*/ 468435 w 2220722"/>
              <a:gd name="connsiteY116" fmla="*/ 364636 h 1955692"/>
              <a:gd name="connsiteX117" fmla="*/ 386139 w 2220722"/>
              <a:gd name="connsiteY117" fmla="*/ 419500 h 1955692"/>
              <a:gd name="connsiteX118" fmla="*/ 358707 w 2220722"/>
              <a:gd name="connsiteY118" fmla="*/ 437788 h 1955692"/>
              <a:gd name="connsiteX119" fmla="*/ 331275 w 2220722"/>
              <a:gd name="connsiteY119" fmla="*/ 456076 h 1955692"/>
              <a:gd name="connsiteX120" fmla="*/ 303843 w 2220722"/>
              <a:gd name="connsiteY120" fmla="*/ 465220 h 1955692"/>
              <a:gd name="connsiteX121" fmla="*/ 276411 w 2220722"/>
              <a:gd name="connsiteY121" fmla="*/ 483508 h 1955692"/>
              <a:gd name="connsiteX122" fmla="*/ 175827 w 2220722"/>
              <a:gd name="connsiteY122" fmla="*/ 492652 h 1955692"/>
              <a:gd name="connsiteX123" fmla="*/ 139251 w 2220722"/>
              <a:gd name="connsiteY123" fmla="*/ 529228 h 1955692"/>
              <a:gd name="connsiteX124" fmla="*/ 111819 w 2220722"/>
              <a:gd name="connsiteY124" fmla="*/ 538372 h 1955692"/>
              <a:gd name="connsiteX125" fmla="*/ 56955 w 2220722"/>
              <a:gd name="connsiteY125" fmla="*/ 574948 h 1955692"/>
              <a:gd name="connsiteX126" fmla="*/ 2091 w 2220722"/>
              <a:gd name="connsiteY126" fmla="*/ 602380 h 1955692"/>
              <a:gd name="connsiteX127" fmla="*/ 20379 w 2220722"/>
              <a:gd name="connsiteY127" fmla="*/ 593236 h 1955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</a:cxnLst>
            <a:rect l="l" t="t" r="r" b="b"/>
            <a:pathLst>
              <a:path w="2220722" h="1955692">
                <a:moveTo>
                  <a:pt x="20379" y="593236"/>
                </a:moveTo>
                <a:cubicBezTo>
                  <a:pt x="27999" y="606952"/>
                  <a:pt x="33992" y="629398"/>
                  <a:pt x="47811" y="684676"/>
                </a:cubicBezTo>
                <a:cubicBezTo>
                  <a:pt x="50859" y="715156"/>
                  <a:pt x="43256" y="748718"/>
                  <a:pt x="56955" y="776116"/>
                </a:cubicBezTo>
                <a:cubicBezTo>
                  <a:pt x="64296" y="790797"/>
                  <a:pt x="87103" y="789213"/>
                  <a:pt x="102675" y="794404"/>
                </a:cubicBezTo>
                <a:cubicBezTo>
                  <a:pt x="114597" y="798378"/>
                  <a:pt x="127167" y="800096"/>
                  <a:pt x="139251" y="803548"/>
                </a:cubicBezTo>
                <a:cubicBezTo>
                  <a:pt x="148519" y="806196"/>
                  <a:pt x="157539" y="809644"/>
                  <a:pt x="166683" y="812692"/>
                </a:cubicBezTo>
                <a:cubicBezTo>
                  <a:pt x="210432" y="878316"/>
                  <a:pt x="187717" y="852014"/>
                  <a:pt x="230691" y="894988"/>
                </a:cubicBezTo>
                <a:cubicBezTo>
                  <a:pt x="227643" y="904132"/>
                  <a:pt x="221547" y="912781"/>
                  <a:pt x="221547" y="922420"/>
                </a:cubicBezTo>
                <a:cubicBezTo>
                  <a:pt x="221547" y="934987"/>
                  <a:pt x="228226" y="946673"/>
                  <a:pt x="230691" y="958996"/>
                </a:cubicBezTo>
                <a:cubicBezTo>
                  <a:pt x="234327" y="977176"/>
                  <a:pt x="236787" y="995572"/>
                  <a:pt x="239835" y="1013860"/>
                </a:cubicBezTo>
                <a:cubicBezTo>
                  <a:pt x="241280" y="1034087"/>
                  <a:pt x="237340" y="1127742"/>
                  <a:pt x="258123" y="1169308"/>
                </a:cubicBezTo>
                <a:cubicBezTo>
                  <a:pt x="263038" y="1179138"/>
                  <a:pt x="270315" y="1187596"/>
                  <a:pt x="276411" y="1196740"/>
                </a:cubicBezTo>
                <a:cubicBezTo>
                  <a:pt x="279459" y="1239412"/>
                  <a:pt x="280556" y="1282268"/>
                  <a:pt x="285555" y="1324756"/>
                </a:cubicBezTo>
                <a:cubicBezTo>
                  <a:pt x="286681" y="1334329"/>
                  <a:pt x="287883" y="1345372"/>
                  <a:pt x="294699" y="1352188"/>
                </a:cubicBezTo>
                <a:cubicBezTo>
                  <a:pt x="301515" y="1359004"/>
                  <a:pt x="312987" y="1358284"/>
                  <a:pt x="322131" y="1361332"/>
                </a:cubicBezTo>
                <a:cubicBezTo>
                  <a:pt x="331275" y="1370476"/>
                  <a:pt x="337997" y="1382981"/>
                  <a:pt x="349563" y="1388764"/>
                </a:cubicBezTo>
                <a:cubicBezTo>
                  <a:pt x="363464" y="1395715"/>
                  <a:pt x="379811" y="1396434"/>
                  <a:pt x="395283" y="1397908"/>
                </a:cubicBezTo>
                <a:cubicBezTo>
                  <a:pt x="443926" y="1402541"/>
                  <a:pt x="492868" y="1403304"/>
                  <a:pt x="541587" y="1407052"/>
                </a:cubicBezTo>
                <a:cubicBezTo>
                  <a:pt x="572129" y="1409401"/>
                  <a:pt x="602547" y="1413148"/>
                  <a:pt x="633027" y="1416196"/>
                </a:cubicBezTo>
                <a:cubicBezTo>
                  <a:pt x="651315" y="1422292"/>
                  <a:pt x="683216" y="1415782"/>
                  <a:pt x="687891" y="1434484"/>
                </a:cubicBezTo>
                <a:lnTo>
                  <a:pt x="706179" y="1507636"/>
                </a:lnTo>
                <a:cubicBezTo>
                  <a:pt x="715323" y="1504588"/>
                  <a:pt x="725900" y="1492709"/>
                  <a:pt x="733611" y="1498492"/>
                </a:cubicBezTo>
                <a:cubicBezTo>
                  <a:pt x="743665" y="1506032"/>
                  <a:pt x="739303" y="1522984"/>
                  <a:pt x="742755" y="1535068"/>
                </a:cubicBezTo>
                <a:cubicBezTo>
                  <a:pt x="745403" y="1544336"/>
                  <a:pt x="748851" y="1553356"/>
                  <a:pt x="751899" y="1562500"/>
                </a:cubicBezTo>
                <a:cubicBezTo>
                  <a:pt x="752160" y="1566422"/>
                  <a:pt x="752595" y="1695188"/>
                  <a:pt x="770187" y="1736236"/>
                </a:cubicBezTo>
                <a:cubicBezTo>
                  <a:pt x="774516" y="1746337"/>
                  <a:pt x="782650" y="1754349"/>
                  <a:pt x="788475" y="1763668"/>
                </a:cubicBezTo>
                <a:cubicBezTo>
                  <a:pt x="797895" y="1778739"/>
                  <a:pt x="803340" y="1796821"/>
                  <a:pt x="815907" y="1809388"/>
                </a:cubicBezTo>
                <a:cubicBezTo>
                  <a:pt x="825546" y="1819027"/>
                  <a:pt x="840291" y="1821580"/>
                  <a:pt x="852483" y="1827676"/>
                </a:cubicBezTo>
                <a:cubicBezTo>
                  <a:pt x="864675" y="1845964"/>
                  <a:pt x="868207" y="1875589"/>
                  <a:pt x="889059" y="1882540"/>
                </a:cubicBezTo>
                <a:cubicBezTo>
                  <a:pt x="907347" y="1888636"/>
                  <a:pt x="927883" y="1890135"/>
                  <a:pt x="943923" y="1900828"/>
                </a:cubicBezTo>
                <a:cubicBezTo>
                  <a:pt x="953067" y="1906924"/>
                  <a:pt x="961254" y="1914787"/>
                  <a:pt x="971355" y="1919116"/>
                </a:cubicBezTo>
                <a:cubicBezTo>
                  <a:pt x="982906" y="1924066"/>
                  <a:pt x="995847" y="1924808"/>
                  <a:pt x="1007931" y="1928260"/>
                </a:cubicBezTo>
                <a:cubicBezTo>
                  <a:pt x="1017199" y="1930908"/>
                  <a:pt x="1026012" y="1935066"/>
                  <a:pt x="1035363" y="1937404"/>
                </a:cubicBezTo>
                <a:cubicBezTo>
                  <a:pt x="1050441" y="1941173"/>
                  <a:pt x="1065911" y="1943177"/>
                  <a:pt x="1081083" y="1946548"/>
                </a:cubicBezTo>
                <a:cubicBezTo>
                  <a:pt x="1093351" y="1949274"/>
                  <a:pt x="1105467" y="1952644"/>
                  <a:pt x="1117659" y="1955692"/>
                </a:cubicBezTo>
                <a:cubicBezTo>
                  <a:pt x="1126803" y="1952644"/>
                  <a:pt x="1136470" y="1950859"/>
                  <a:pt x="1145091" y="1946548"/>
                </a:cubicBezTo>
                <a:cubicBezTo>
                  <a:pt x="1154921" y="1941633"/>
                  <a:pt x="1162422" y="1932589"/>
                  <a:pt x="1172523" y="1928260"/>
                </a:cubicBezTo>
                <a:cubicBezTo>
                  <a:pt x="1183822" y="1923417"/>
                  <a:pt x="1246682" y="1911599"/>
                  <a:pt x="1254819" y="1909972"/>
                </a:cubicBezTo>
                <a:cubicBezTo>
                  <a:pt x="1257867" y="1870348"/>
                  <a:pt x="1260009" y="1830644"/>
                  <a:pt x="1263963" y="1791100"/>
                </a:cubicBezTo>
                <a:cubicBezTo>
                  <a:pt x="1266108" y="1769654"/>
                  <a:pt x="1264354" y="1746787"/>
                  <a:pt x="1273107" y="1727092"/>
                </a:cubicBezTo>
                <a:cubicBezTo>
                  <a:pt x="1277570" y="1717049"/>
                  <a:pt x="1290709" y="1713719"/>
                  <a:pt x="1300539" y="1708804"/>
                </a:cubicBezTo>
                <a:cubicBezTo>
                  <a:pt x="1326074" y="1696036"/>
                  <a:pt x="1368390" y="1693886"/>
                  <a:pt x="1391979" y="1690516"/>
                </a:cubicBezTo>
                <a:cubicBezTo>
                  <a:pt x="1398075" y="1672228"/>
                  <a:pt x="1391979" y="1641748"/>
                  <a:pt x="1410267" y="1635652"/>
                </a:cubicBezTo>
                <a:cubicBezTo>
                  <a:pt x="1419411" y="1632604"/>
                  <a:pt x="1429273" y="1631189"/>
                  <a:pt x="1437699" y="1626508"/>
                </a:cubicBezTo>
                <a:cubicBezTo>
                  <a:pt x="1456912" y="1615834"/>
                  <a:pt x="1471711" y="1596883"/>
                  <a:pt x="1492563" y="1589932"/>
                </a:cubicBezTo>
                <a:cubicBezTo>
                  <a:pt x="1561514" y="1566948"/>
                  <a:pt x="1476523" y="1597952"/>
                  <a:pt x="1547427" y="1562500"/>
                </a:cubicBezTo>
                <a:cubicBezTo>
                  <a:pt x="1556048" y="1558189"/>
                  <a:pt x="1565715" y="1556404"/>
                  <a:pt x="1574859" y="1553356"/>
                </a:cubicBezTo>
                <a:cubicBezTo>
                  <a:pt x="1577907" y="1541164"/>
                  <a:pt x="1575117" y="1525666"/>
                  <a:pt x="1584003" y="1516780"/>
                </a:cubicBezTo>
                <a:cubicBezTo>
                  <a:pt x="1592889" y="1507894"/>
                  <a:pt x="1608122" y="1509297"/>
                  <a:pt x="1620579" y="1507636"/>
                </a:cubicBezTo>
                <a:cubicBezTo>
                  <a:pt x="1653950" y="1503187"/>
                  <a:pt x="1687635" y="1501540"/>
                  <a:pt x="1721163" y="1498492"/>
                </a:cubicBezTo>
                <a:cubicBezTo>
                  <a:pt x="1782042" y="1437613"/>
                  <a:pt x="1724656" y="1503178"/>
                  <a:pt x="1757739" y="1443628"/>
                </a:cubicBezTo>
                <a:cubicBezTo>
                  <a:pt x="1768413" y="1424415"/>
                  <a:pt x="1782123" y="1407052"/>
                  <a:pt x="1794315" y="1388764"/>
                </a:cubicBezTo>
                <a:cubicBezTo>
                  <a:pt x="1800411" y="1379620"/>
                  <a:pt x="1809128" y="1371758"/>
                  <a:pt x="1812603" y="1361332"/>
                </a:cubicBezTo>
                <a:lnTo>
                  <a:pt x="1821747" y="1333900"/>
                </a:lnTo>
                <a:cubicBezTo>
                  <a:pt x="1824795" y="1309516"/>
                  <a:pt x="1822493" y="1283842"/>
                  <a:pt x="1830891" y="1260748"/>
                </a:cubicBezTo>
                <a:cubicBezTo>
                  <a:pt x="1835310" y="1248595"/>
                  <a:pt x="1848389" y="1241595"/>
                  <a:pt x="1858323" y="1233316"/>
                </a:cubicBezTo>
                <a:cubicBezTo>
                  <a:pt x="1894936" y="1202805"/>
                  <a:pt x="1900041" y="1213242"/>
                  <a:pt x="1958907" y="1205884"/>
                </a:cubicBezTo>
                <a:cubicBezTo>
                  <a:pt x="1968051" y="1199788"/>
                  <a:pt x="1977396" y="1193984"/>
                  <a:pt x="1986339" y="1187596"/>
                </a:cubicBezTo>
                <a:cubicBezTo>
                  <a:pt x="1998740" y="1178738"/>
                  <a:pt x="2009284" y="1166980"/>
                  <a:pt x="2022915" y="1160164"/>
                </a:cubicBezTo>
                <a:cubicBezTo>
                  <a:pt x="2034155" y="1154544"/>
                  <a:pt x="2047407" y="1154472"/>
                  <a:pt x="2059491" y="1151020"/>
                </a:cubicBezTo>
                <a:cubicBezTo>
                  <a:pt x="2068759" y="1148372"/>
                  <a:pt x="2077779" y="1144924"/>
                  <a:pt x="2086923" y="1141876"/>
                </a:cubicBezTo>
                <a:cubicBezTo>
                  <a:pt x="2093019" y="1132732"/>
                  <a:pt x="2103848" y="1125349"/>
                  <a:pt x="2105211" y="1114444"/>
                </a:cubicBezTo>
                <a:cubicBezTo>
                  <a:pt x="2108637" y="1087035"/>
                  <a:pt x="2094276" y="1061088"/>
                  <a:pt x="2077779" y="1041292"/>
                </a:cubicBezTo>
                <a:cubicBezTo>
                  <a:pt x="2069500" y="1031358"/>
                  <a:pt x="2058626" y="1023794"/>
                  <a:pt x="2050347" y="1013860"/>
                </a:cubicBezTo>
                <a:cubicBezTo>
                  <a:pt x="2030652" y="990225"/>
                  <a:pt x="2032079" y="986489"/>
                  <a:pt x="2022915" y="958996"/>
                </a:cubicBezTo>
                <a:cubicBezTo>
                  <a:pt x="2032059" y="949852"/>
                  <a:pt x="2040413" y="939843"/>
                  <a:pt x="2050347" y="931564"/>
                </a:cubicBezTo>
                <a:cubicBezTo>
                  <a:pt x="2058790" y="924529"/>
                  <a:pt x="2071954" y="922595"/>
                  <a:pt x="2077779" y="913276"/>
                </a:cubicBezTo>
                <a:cubicBezTo>
                  <a:pt x="2087996" y="896929"/>
                  <a:pt x="2085374" y="874452"/>
                  <a:pt x="2096067" y="858412"/>
                </a:cubicBezTo>
                <a:cubicBezTo>
                  <a:pt x="2121528" y="820220"/>
                  <a:pt x="2106584" y="838751"/>
                  <a:pt x="2141787" y="803548"/>
                </a:cubicBezTo>
                <a:cubicBezTo>
                  <a:pt x="2147883" y="785260"/>
                  <a:pt x="2157349" y="767767"/>
                  <a:pt x="2160075" y="748684"/>
                </a:cubicBezTo>
                <a:cubicBezTo>
                  <a:pt x="2163123" y="727348"/>
                  <a:pt x="2161215" y="704687"/>
                  <a:pt x="2169219" y="684676"/>
                </a:cubicBezTo>
                <a:cubicBezTo>
                  <a:pt x="2174022" y="672669"/>
                  <a:pt x="2187507" y="666388"/>
                  <a:pt x="2196651" y="657244"/>
                </a:cubicBezTo>
                <a:cubicBezTo>
                  <a:pt x="2199699" y="614572"/>
                  <a:pt x="2200796" y="571716"/>
                  <a:pt x="2205795" y="529228"/>
                </a:cubicBezTo>
                <a:cubicBezTo>
                  <a:pt x="2206921" y="519655"/>
                  <a:pt x="2220722" y="509507"/>
                  <a:pt x="2214939" y="501796"/>
                </a:cubicBezTo>
                <a:cubicBezTo>
                  <a:pt x="2207399" y="491742"/>
                  <a:pt x="2190555" y="495700"/>
                  <a:pt x="2178363" y="492652"/>
                </a:cubicBezTo>
                <a:cubicBezTo>
                  <a:pt x="2150931" y="495700"/>
                  <a:pt x="2122251" y="493068"/>
                  <a:pt x="2096067" y="501796"/>
                </a:cubicBezTo>
                <a:cubicBezTo>
                  <a:pt x="2075215" y="508747"/>
                  <a:pt x="2059491" y="526180"/>
                  <a:pt x="2041203" y="538372"/>
                </a:cubicBezTo>
                <a:cubicBezTo>
                  <a:pt x="2005751" y="562007"/>
                  <a:pt x="2024197" y="553185"/>
                  <a:pt x="1986339" y="565804"/>
                </a:cubicBezTo>
                <a:cubicBezTo>
                  <a:pt x="1974736" y="562903"/>
                  <a:pt x="1912556" y="546742"/>
                  <a:pt x="1904043" y="547516"/>
                </a:cubicBezTo>
                <a:cubicBezTo>
                  <a:pt x="1884845" y="549261"/>
                  <a:pt x="1849179" y="565804"/>
                  <a:pt x="1849179" y="565804"/>
                </a:cubicBezTo>
                <a:cubicBezTo>
                  <a:pt x="1842622" y="677281"/>
                  <a:pt x="1851819" y="684580"/>
                  <a:pt x="1830891" y="757828"/>
                </a:cubicBezTo>
                <a:cubicBezTo>
                  <a:pt x="1828243" y="767096"/>
                  <a:pt x="1827768" y="777734"/>
                  <a:pt x="1821747" y="785260"/>
                </a:cubicBezTo>
                <a:cubicBezTo>
                  <a:pt x="1814882" y="793842"/>
                  <a:pt x="1805043" y="801164"/>
                  <a:pt x="1794315" y="803548"/>
                </a:cubicBezTo>
                <a:cubicBezTo>
                  <a:pt x="1749289" y="813554"/>
                  <a:pt x="1702875" y="815740"/>
                  <a:pt x="1657155" y="821836"/>
                </a:cubicBezTo>
                <a:cubicBezTo>
                  <a:pt x="1648011" y="824884"/>
                  <a:pt x="1639174" y="829090"/>
                  <a:pt x="1629723" y="830980"/>
                </a:cubicBezTo>
                <a:cubicBezTo>
                  <a:pt x="1608589" y="835207"/>
                  <a:pt x="1585831" y="832387"/>
                  <a:pt x="1565715" y="840124"/>
                </a:cubicBezTo>
                <a:cubicBezTo>
                  <a:pt x="1545201" y="848014"/>
                  <a:pt x="1510851" y="876700"/>
                  <a:pt x="1510851" y="876700"/>
                </a:cubicBezTo>
                <a:cubicBezTo>
                  <a:pt x="1501707" y="873652"/>
                  <a:pt x="1490945" y="873577"/>
                  <a:pt x="1483419" y="867556"/>
                </a:cubicBezTo>
                <a:cubicBezTo>
                  <a:pt x="1467305" y="854664"/>
                  <a:pt x="1462011" y="830763"/>
                  <a:pt x="1455987" y="812692"/>
                </a:cubicBezTo>
                <a:cubicBezTo>
                  <a:pt x="1459035" y="794404"/>
                  <a:pt x="1465131" y="776368"/>
                  <a:pt x="1465131" y="757828"/>
                </a:cubicBezTo>
                <a:cubicBezTo>
                  <a:pt x="1465131" y="699836"/>
                  <a:pt x="1461237" y="641846"/>
                  <a:pt x="1455987" y="584092"/>
                </a:cubicBezTo>
                <a:cubicBezTo>
                  <a:pt x="1455114" y="574493"/>
                  <a:pt x="1452864" y="564186"/>
                  <a:pt x="1446843" y="556660"/>
                </a:cubicBezTo>
                <a:cubicBezTo>
                  <a:pt x="1433484" y="539962"/>
                  <a:pt x="1402021" y="531248"/>
                  <a:pt x="1382835" y="529228"/>
                </a:cubicBezTo>
                <a:cubicBezTo>
                  <a:pt x="1337265" y="524431"/>
                  <a:pt x="1291395" y="523132"/>
                  <a:pt x="1245675" y="520084"/>
                </a:cubicBezTo>
                <a:cubicBezTo>
                  <a:pt x="1236531" y="513988"/>
                  <a:pt x="1224068" y="511115"/>
                  <a:pt x="1218243" y="501796"/>
                </a:cubicBezTo>
                <a:cubicBezTo>
                  <a:pt x="1208026" y="485449"/>
                  <a:pt x="1199955" y="446932"/>
                  <a:pt x="1199955" y="446932"/>
                </a:cubicBezTo>
                <a:cubicBezTo>
                  <a:pt x="1218584" y="391044"/>
                  <a:pt x="1222545" y="390989"/>
                  <a:pt x="1199955" y="300628"/>
                </a:cubicBezTo>
                <a:cubicBezTo>
                  <a:pt x="1196819" y="288083"/>
                  <a:pt x="1180802" y="283130"/>
                  <a:pt x="1172523" y="273196"/>
                </a:cubicBezTo>
                <a:cubicBezTo>
                  <a:pt x="1134423" y="227476"/>
                  <a:pt x="1177095" y="261004"/>
                  <a:pt x="1126803" y="227476"/>
                </a:cubicBezTo>
                <a:cubicBezTo>
                  <a:pt x="1097822" y="184004"/>
                  <a:pt x="1111990" y="210470"/>
                  <a:pt x="1090227" y="145180"/>
                </a:cubicBezTo>
                <a:lnTo>
                  <a:pt x="1081083" y="117748"/>
                </a:lnTo>
                <a:cubicBezTo>
                  <a:pt x="1074205" y="62727"/>
                  <a:pt x="1087279" y="45678"/>
                  <a:pt x="1044507" y="17164"/>
                </a:cubicBezTo>
                <a:cubicBezTo>
                  <a:pt x="1036487" y="11817"/>
                  <a:pt x="1026219" y="11068"/>
                  <a:pt x="1017075" y="8020"/>
                </a:cubicBezTo>
                <a:cubicBezTo>
                  <a:pt x="948124" y="31004"/>
                  <a:pt x="1033115" y="0"/>
                  <a:pt x="962211" y="35452"/>
                </a:cubicBezTo>
                <a:cubicBezTo>
                  <a:pt x="953590" y="39763"/>
                  <a:pt x="943205" y="39915"/>
                  <a:pt x="934779" y="44596"/>
                </a:cubicBezTo>
                <a:cubicBezTo>
                  <a:pt x="915566" y="55270"/>
                  <a:pt x="898203" y="68980"/>
                  <a:pt x="879915" y="81172"/>
                </a:cubicBezTo>
                <a:cubicBezTo>
                  <a:pt x="870771" y="87268"/>
                  <a:pt x="860254" y="91689"/>
                  <a:pt x="852483" y="99460"/>
                </a:cubicBezTo>
                <a:cubicBezTo>
                  <a:pt x="843339" y="108604"/>
                  <a:pt x="833330" y="116958"/>
                  <a:pt x="825051" y="126892"/>
                </a:cubicBezTo>
                <a:cubicBezTo>
                  <a:pt x="818016" y="135335"/>
                  <a:pt x="816082" y="148499"/>
                  <a:pt x="806763" y="154324"/>
                </a:cubicBezTo>
                <a:cubicBezTo>
                  <a:pt x="790416" y="164541"/>
                  <a:pt x="767939" y="161919"/>
                  <a:pt x="751899" y="172612"/>
                </a:cubicBezTo>
                <a:lnTo>
                  <a:pt x="724467" y="190900"/>
                </a:lnTo>
                <a:cubicBezTo>
                  <a:pt x="718371" y="200044"/>
                  <a:pt x="711094" y="208502"/>
                  <a:pt x="706179" y="218332"/>
                </a:cubicBezTo>
                <a:cubicBezTo>
                  <a:pt x="691886" y="246918"/>
                  <a:pt x="702531" y="253799"/>
                  <a:pt x="678747" y="282340"/>
                </a:cubicBezTo>
                <a:cubicBezTo>
                  <a:pt x="658466" y="306677"/>
                  <a:pt x="633691" y="302110"/>
                  <a:pt x="605595" y="309772"/>
                </a:cubicBezTo>
                <a:cubicBezTo>
                  <a:pt x="586997" y="314844"/>
                  <a:pt x="569019" y="321964"/>
                  <a:pt x="550731" y="328060"/>
                </a:cubicBezTo>
                <a:cubicBezTo>
                  <a:pt x="541587" y="331108"/>
                  <a:pt x="531319" y="331857"/>
                  <a:pt x="523299" y="337204"/>
                </a:cubicBezTo>
                <a:cubicBezTo>
                  <a:pt x="401518" y="418391"/>
                  <a:pt x="582008" y="301540"/>
                  <a:pt x="468435" y="364636"/>
                </a:cubicBezTo>
                <a:lnTo>
                  <a:pt x="386139" y="419500"/>
                </a:lnTo>
                <a:lnTo>
                  <a:pt x="358707" y="437788"/>
                </a:lnTo>
                <a:cubicBezTo>
                  <a:pt x="349563" y="443884"/>
                  <a:pt x="341701" y="452601"/>
                  <a:pt x="331275" y="456076"/>
                </a:cubicBezTo>
                <a:cubicBezTo>
                  <a:pt x="322131" y="459124"/>
                  <a:pt x="312464" y="460909"/>
                  <a:pt x="303843" y="465220"/>
                </a:cubicBezTo>
                <a:cubicBezTo>
                  <a:pt x="294013" y="470135"/>
                  <a:pt x="287157" y="481205"/>
                  <a:pt x="276411" y="483508"/>
                </a:cubicBezTo>
                <a:cubicBezTo>
                  <a:pt x="243492" y="490562"/>
                  <a:pt x="209355" y="489604"/>
                  <a:pt x="175827" y="492652"/>
                </a:cubicBezTo>
                <a:cubicBezTo>
                  <a:pt x="102675" y="517036"/>
                  <a:pt x="188019" y="480460"/>
                  <a:pt x="139251" y="529228"/>
                </a:cubicBezTo>
                <a:cubicBezTo>
                  <a:pt x="132435" y="536044"/>
                  <a:pt x="120245" y="533691"/>
                  <a:pt x="111819" y="538372"/>
                </a:cubicBezTo>
                <a:cubicBezTo>
                  <a:pt x="92606" y="549046"/>
                  <a:pt x="77807" y="567997"/>
                  <a:pt x="56955" y="574948"/>
                </a:cubicBezTo>
                <a:cubicBezTo>
                  <a:pt x="47364" y="578145"/>
                  <a:pt x="5314" y="589488"/>
                  <a:pt x="2091" y="602380"/>
                </a:cubicBezTo>
                <a:cubicBezTo>
                  <a:pt x="0" y="610744"/>
                  <a:pt x="12759" y="579520"/>
                  <a:pt x="20379" y="593236"/>
                </a:cubicBezTo>
                <a:close/>
              </a:path>
            </a:pathLst>
          </a:custGeom>
          <a:solidFill>
            <a:srgbClr val="FF0000">
              <a:alpha val="4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3200" dirty="0">
              <a:solidFill>
                <a:prstClr val="white"/>
              </a:solidFill>
            </a:endParaRPr>
          </a:p>
        </p:txBody>
      </p:sp>
      <p:sp>
        <p:nvSpPr>
          <p:cNvPr id="425" name="Полилиния 424"/>
          <p:cNvSpPr/>
          <p:nvPr/>
        </p:nvSpPr>
        <p:spPr>
          <a:xfrm>
            <a:off x="3102452" y="3326079"/>
            <a:ext cx="1152525" cy="2207684"/>
          </a:xfrm>
          <a:custGeom>
            <a:avLst/>
            <a:gdLst>
              <a:gd name="connsiteX0" fmla="*/ 1338262 w 1603766"/>
              <a:gd name="connsiteY0" fmla="*/ 690562 h 2253413"/>
              <a:gd name="connsiteX1" fmla="*/ 1323975 w 1603766"/>
              <a:gd name="connsiteY1" fmla="*/ 681037 h 2253413"/>
              <a:gd name="connsiteX2" fmla="*/ 1309687 w 1603766"/>
              <a:gd name="connsiteY2" fmla="*/ 666750 h 2253413"/>
              <a:gd name="connsiteX3" fmla="*/ 1281112 w 1603766"/>
              <a:gd name="connsiteY3" fmla="*/ 657225 h 2253413"/>
              <a:gd name="connsiteX4" fmla="*/ 1238250 w 1603766"/>
              <a:gd name="connsiteY4" fmla="*/ 652462 h 2253413"/>
              <a:gd name="connsiteX5" fmla="*/ 1185862 w 1603766"/>
              <a:gd name="connsiteY5" fmla="*/ 647700 h 2253413"/>
              <a:gd name="connsiteX6" fmla="*/ 1128712 w 1603766"/>
              <a:gd name="connsiteY6" fmla="*/ 619125 h 2253413"/>
              <a:gd name="connsiteX7" fmla="*/ 1114425 w 1603766"/>
              <a:gd name="connsiteY7" fmla="*/ 609600 h 2253413"/>
              <a:gd name="connsiteX8" fmla="*/ 1100137 w 1603766"/>
              <a:gd name="connsiteY8" fmla="*/ 542925 h 2253413"/>
              <a:gd name="connsiteX9" fmla="*/ 1090612 w 1603766"/>
              <a:gd name="connsiteY9" fmla="*/ 514350 h 2253413"/>
              <a:gd name="connsiteX10" fmla="*/ 1081087 w 1603766"/>
              <a:gd name="connsiteY10" fmla="*/ 461962 h 2253413"/>
              <a:gd name="connsiteX11" fmla="*/ 1062037 w 1603766"/>
              <a:gd name="connsiteY11" fmla="*/ 433387 h 2253413"/>
              <a:gd name="connsiteX12" fmla="*/ 1052512 w 1603766"/>
              <a:gd name="connsiteY12" fmla="*/ 404812 h 2253413"/>
              <a:gd name="connsiteX13" fmla="*/ 1028700 w 1603766"/>
              <a:gd name="connsiteY13" fmla="*/ 361950 h 2253413"/>
              <a:gd name="connsiteX14" fmla="*/ 1014412 w 1603766"/>
              <a:gd name="connsiteY14" fmla="*/ 352425 h 2253413"/>
              <a:gd name="connsiteX15" fmla="*/ 1004887 w 1603766"/>
              <a:gd name="connsiteY15" fmla="*/ 338137 h 2253413"/>
              <a:gd name="connsiteX16" fmla="*/ 990600 w 1603766"/>
              <a:gd name="connsiteY16" fmla="*/ 328612 h 2253413"/>
              <a:gd name="connsiteX17" fmla="*/ 971550 w 1603766"/>
              <a:gd name="connsiteY17" fmla="*/ 304800 h 2253413"/>
              <a:gd name="connsiteX18" fmla="*/ 962025 w 1603766"/>
              <a:gd name="connsiteY18" fmla="*/ 290512 h 2253413"/>
              <a:gd name="connsiteX19" fmla="*/ 947737 w 1603766"/>
              <a:gd name="connsiteY19" fmla="*/ 280987 h 2253413"/>
              <a:gd name="connsiteX20" fmla="*/ 928687 w 1603766"/>
              <a:gd name="connsiteY20" fmla="*/ 261937 h 2253413"/>
              <a:gd name="connsiteX21" fmla="*/ 909637 w 1603766"/>
              <a:gd name="connsiteY21" fmla="*/ 238125 h 2253413"/>
              <a:gd name="connsiteX22" fmla="*/ 890587 w 1603766"/>
              <a:gd name="connsiteY22" fmla="*/ 209550 h 2253413"/>
              <a:gd name="connsiteX23" fmla="*/ 876300 w 1603766"/>
              <a:gd name="connsiteY23" fmla="*/ 195262 h 2253413"/>
              <a:gd name="connsiteX24" fmla="*/ 866775 w 1603766"/>
              <a:gd name="connsiteY24" fmla="*/ 166687 h 2253413"/>
              <a:gd name="connsiteX25" fmla="*/ 862012 w 1603766"/>
              <a:gd name="connsiteY25" fmla="*/ 152400 h 2253413"/>
              <a:gd name="connsiteX26" fmla="*/ 852487 w 1603766"/>
              <a:gd name="connsiteY26" fmla="*/ 138112 h 2253413"/>
              <a:gd name="connsiteX27" fmla="*/ 847725 w 1603766"/>
              <a:gd name="connsiteY27" fmla="*/ 123825 h 2253413"/>
              <a:gd name="connsiteX28" fmla="*/ 838200 w 1603766"/>
              <a:gd name="connsiteY28" fmla="*/ 109537 h 2253413"/>
              <a:gd name="connsiteX29" fmla="*/ 819150 w 1603766"/>
              <a:gd name="connsiteY29" fmla="*/ 71437 h 2253413"/>
              <a:gd name="connsiteX30" fmla="*/ 790575 w 1603766"/>
              <a:gd name="connsiteY30" fmla="*/ 52387 h 2253413"/>
              <a:gd name="connsiteX31" fmla="*/ 795337 w 1603766"/>
              <a:gd name="connsiteY31" fmla="*/ 33337 h 2253413"/>
              <a:gd name="connsiteX32" fmla="*/ 776287 w 1603766"/>
              <a:gd name="connsiteY32" fmla="*/ 4762 h 2253413"/>
              <a:gd name="connsiteX33" fmla="*/ 762000 w 1603766"/>
              <a:gd name="connsiteY33" fmla="*/ 0 h 2253413"/>
              <a:gd name="connsiteX34" fmla="*/ 757237 w 1603766"/>
              <a:gd name="connsiteY34" fmla="*/ 14287 h 2253413"/>
              <a:gd name="connsiteX35" fmla="*/ 752475 w 1603766"/>
              <a:gd name="connsiteY35" fmla="*/ 33337 h 2253413"/>
              <a:gd name="connsiteX36" fmla="*/ 719137 w 1603766"/>
              <a:gd name="connsiteY36" fmla="*/ 38100 h 2253413"/>
              <a:gd name="connsiteX37" fmla="*/ 704850 w 1603766"/>
              <a:gd name="connsiteY37" fmla="*/ 47625 h 2253413"/>
              <a:gd name="connsiteX38" fmla="*/ 671512 w 1603766"/>
              <a:gd name="connsiteY38" fmla="*/ 52387 h 2253413"/>
              <a:gd name="connsiteX39" fmla="*/ 657225 w 1603766"/>
              <a:gd name="connsiteY39" fmla="*/ 57150 h 2253413"/>
              <a:gd name="connsiteX40" fmla="*/ 657225 w 1603766"/>
              <a:gd name="connsiteY40" fmla="*/ 109537 h 2253413"/>
              <a:gd name="connsiteX41" fmla="*/ 628650 w 1603766"/>
              <a:gd name="connsiteY41" fmla="*/ 114300 h 2253413"/>
              <a:gd name="connsiteX42" fmla="*/ 614362 w 1603766"/>
              <a:gd name="connsiteY42" fmla="*/ 128587 h 2253413"/>
              <a:gd name="connsiteX43" fmla="*/ 600075 w 1603766"/>
              <a:gd name="connsiteY43" fmla="*/ 133350 h 2253413"/>
              <a:gd name="connsiteX44" fmla="*/ 533400 w 1603766"/>
              <a:gd name="connsiteY44" fmla="*/ 142875 h 2253413"/>
              <a:gd name="connsiteX45" fmla="*/ 519112 w 1603766"/>
              <a:gd name="connsiteY45" fmla="*/ 147637 h 2253413"/>
              <a:gd name="connsiteX46" fmla="*/ 519112 w 1603766"/>
              <a:gd name="connsiteY46" fmla="*/ 200025 h 2253413"/>
              <a:gd name="connsiteX47" fmla="*/ 481012 w 1603766"/>
              <a:gd name="connsiteY47" fmla="*/ 204787 h 2253413"/>
              <a:gd name="connsiteX48" fmla="*/ 466725 w 1603766"/>
              <a:gd name="connsiteY48" fmla="*/ 214312 h 2253413"/>
              <a:gd name="connsiteX49" fmla="*/ 395287 w 1603766"/>
              <a:gd name="connsiteY49" fmla="*/ 219075 h 2253413"/>
              <a:gd name="connsiteX50" fmla="*/ 390525 w 1603766"/>
              <a:gd name="connsiteY50" fmla="*/ 247650 h 2253413"/>
              <a:gd name="connsiteX51" fmla="*/ 385762 w 1603766"/>
              <a:gd name="connsiteY51" fmla="*/ 261937 h 2253413"/>
              <a:gd name="connsiteX52" fmla="*/ 409575 w 1603766"/>
              <a:gd name="connsiteY52" fmla="*/ 285750 h 2253413"/>
              <a:gd name="connsiteX53" fmla="*/ 404812 w 1603766"/>
              <a:gd name="connsiteY53" fmla="*/ 300037 h 2253413"/>
              <a:gd name="connsiteX54" fmla="*/ 409575 w 1603766"/>
              <a:gd name="connsiteY54" fmla="*/ 314325 h 2253413"/>
              <a:gd name="connsiteX55" fmla="*/ 395287 w 1603766"/>
              <a:gd name="connsiteY55" fmla="*/ 319087 h 2253413"/>
              <a:gd name="connsiteX56" fmla="*/ 357187 w 1603766"/>
              <a:gd name="connsiteY56" fmla="*/ 323850 h 2253413"/>
              <a:gd name="connsiteX57" fmla="*/ 361950 w 1603766"/>
              <a:gd name="connsiteY57" fmla="*/ 357187 h 2253413"/>
              <a:gd name="connsiteX58" fmla="*/ 381000 w 1603766"/>
              <a:gd name="connsiteY58" fmla="*/ 385762 h 2253413"/>
              <a:gd name="connsiteX59" fmla="*/ 376237 w 1603766"/>
              <a:gd name="connsiteY59" fmla="*/ 466725 h 2253413"/>
              <a:gd name="connsiteX60" fmla="*/ 361950 w 1603766"/>
              <a:gd name="connsiteY60" fmla="*/ 471487 h 2253413"/>
              <a:gd name="connsiteX61" fmla="*/ 347662 w 1603766"/>
              <a:gd name="connsiteY61" fmla="*/ 500062 h 2253413"/>
              <a:gd name="connsiteX62" fmla="*/ 385762 w 1603766"/>
              <a:gd name="connsiteY62" fmla="*/ 504825 h 2253413"/>
              <a:gd name="connsiteX63" fmla="*/ 395287 w 1603766"/>
              <a:gd name="connsiteY63" fmla="*/ 519112 h 2253413"/>
              <a:gd name="connsiteX64" fmla="*/ 400050 w 1603766"/>
              <a:gd name="connsiteY64" fmla="*/ 557212 h 2253413"/>
              <a:gd name="connsiteX65" fmla="*/ 404812 w 1603766"/>
              <a:gd name="connsiteY65" fmla="*/ 571500 h 2253413"/>
              <a:gd name="connsiteX66" fmla="*/ 419100 w 1603766"/>
              <a:gd name="connsiteY66" fmla="*/ 576262 h 2253413"/>
              <a:gd name="connsiteX67" fmla="*/ 481012 w 1603766"/>
              <a:gd name="connsiteY67" fmla="*/ 581025 h 2253413"/>
              <a:gd name="connsiteX68" fmla="*/ 495300 w 1603766"/>
              <a:gd name="connsiteY68" fmla="*/ 590550 h 2253413"/>
              <a:gd name="connsiteX69" fmla="*/ 500062 w 1603766"/>
              <a:gd name="connsiteY69" fmla="*/ 604837 h 2253413"/>
              <a:gd name="connsiteX70" fmla="*/ 528637 w 1603766"/>
              <a:gd name="connsiteY70" fmla="*/ 623887 h 2253413"/>
              <a:gd name="connsiteX71" fmla="*/ 533400 w 1603766"/>
              <a:gd name="connsiteY71" fmla="*/ 638175 h 2253413"/>
              <a:gd name="connsiteX72" fmla="*/ 547687 w 1603766"/>
              <a:gd name="connsiteY72" fmla="*/ 647700 h 2253413"/>
              <a:gd name="connsiteX73" fmla="*/ 557212 w 1603766"/>
              <a:gd name="connsiteY73" fmla="*/ 661987 h 2253413"/>
              <a:gd name="connsiteX74" fmla="*/ 561975 w 1603766"/>
              <a:gd name="connsiteY74" fmla="*/ 785812 h 2253413"/>
              <a:gd name="connsiteX75" fmla="*/ 566737 w 1603766"/>
              <a:gd name="connsiteY75" fmla="*/ 804862 h 2253413"/>
              <a:gd name="connsiteX76" fmla="*/ 600075 w 1603766"/>
              <a:gd name="connsiteY76" fmla="*/ 819150 h 2253413"/>
              <a:gd name="connsiteX77" fmla="*/ 614362 w 1603766"/>
              <a:gd name="connsiteY77" fmla="*/ 828675 h 2253413"/>
              <a:gd name="connsiteX78" fmla="*/ 609600 w 1603766"/>
              <a:gd name="connsiteY78" fmla="*/ 895350 h 2253413"/>
              <a:gd name="connsiteX79" fmla="*/ 581025 w 1603766"/>
              <a:gd name="connsiteY79" fmla="*/ 904875 h 2253413"/>
              <a:gd name="connsiteX80" fmla="*/ 571500 w 1603766"/>
              <a:gd name="connsiteY80" fmla="*/ 919162 h 2253413"/>
              <a:gd name="connsiteX81" fmla="*/ 514350 w 1603766"/>
              <a:gd name="connsiteY81" fmla="*/ 947737 h 2253413"/>
              <a:gd name="connsiteX82" fmla="*/ 485775 w 1603766"/>
              <a:gd name="connsiteY82" fmla="*/ 952500 h 2253413"/>
              <a:gd name="connsiteX83" fmla="*/ 476250 w 1603766"/>
              <a:gd name="connsiteY83" fmla="*/ 966787 h 2253413"/>
              <a:gd name="connsiteX84" fmla="*/ 471487 w 1603766"/>
              <a:gd name="connsiteY84" fmla="*/ 981075 h 2253413"/>
              <a:gd name="connsiteX85" fmla="*/ 452437 w 1603766"/>
              <a:gd name="connsiteY85" fmla="*/ 1009650 h 2253413"/>
              <a:gd name="connsiteX86" fmla="*/ 433387 w 1603766"/>
              <a:gd name="connsiteY86" fmla="*/ 1038225 h 2253413"/>
              <a:gd name="connsiteX87" fmla="*/ 423862 w 1603766"/>
              <a:gd name="connsiteY87" fmla="*/ 1052512 h 2253413"/>
              <a:gd name="connsiteX88" fmla="*/ 414337 w 1603766"/>
              <a:gd name="connsiteY88" fmla="*/ 1066800 h 2253413"/>
              <a:gd name="connsiteX89" fmla="*/ 371475 w 1603766"/>
              <a:gd name="connsiteY89" fmla="*/ 1081087 h 2253413"/>
              <a:gd name="connsiteX90" fmla="*/ 357187 w 1603766"/>
              <a:gd name="connsiteY90" fmla="*/ 1085850 h 2253413"/>
              <a:gd name="connsiteX91" fmla="*/ 342900 w 1603766"/>
              <a:gd name="connsiteY91" fmla="*/ 1100137 h 2253413"/>
              <a:gd name="connsiteX92" fmla="*/ 328612 w 1603766"/>
              <a:gd name="connsiteY92" fmla="*/ 1128712 h 2253413"/>
              <a:gd name="connsiteX93" fmla="*/ 309562 w 1603766"/>
              <a:gd name="connsiteY93" fmla="*/ 1133475 h 2253413"/>
              <a:gd name="connsiteX94" fmla="*/ 280987 w 1603766"/>
              <a:gd name="connsiteY94" fmla="*/ 1143000 h 2253413"/>
              <a:gd name="connsiteX95" fmla="*/ 247650 w 1603766"/>
              <a:gd name="connsiteY95" fmla="*/ 1152525 h 2253413"/>
              <a:gd name="connsiteX96" fmla="*/ 233362 w 1603766"/>
              <a:gd name="connsiteY96" fmla="*/ 1162050 h 2253413"/>
              <a:gd name="connsiteX97" fmla="*/ 223837 w 1603766"/>
              <a:gd name="connsiteY97" fmla="*/ 1176337 h 2253413"/>
              <a:gd name="connsiteX98" fmla="*/ 195262 w 1603766"/>
              <a:gd name="connsiteY98" fmla="*/ 1190625 h 2253413"/>
              <a:gd name="connsiteX99" fmla="*/ 180975 w 1603766"/>
              <a:gd name="connsiteY99" fmla="*/ 1200150 h 2253413"/>
              <a:gd name="connsiteX100" fmla="*/ 133350 w 1603766"/>
              <a:gd name="connsiteY100" fmla="*/ 1195387 h 2253413"/>
              <a:gd name="connsiteX101" fmla="*/ 119062 w 1603766"/>
              <a:gd name="connsiteY101" fmla="*/ 1190625 h 2253413"/>
              <a:gd name="connsiteX102" fmla="*/ 104775 w 1603766"/>
              <a:gd name="connsiteY102" fmla="*/ 1147762 h 2253413"/>
              <a:gd name="connsiteX103" fmla="*/ 100012 w 1603766"/>
              <a:gd name="connsiteY103" fmla="*/ 1133475 h 2253413"/>
              <a:gd name="connsiteX104" fmla="*/ 85725 w 1603766"/>
              <a:gd name="connsiteY104" fmla="*/ 1123950 h 2253413"/>
              <a:gd name="connsiteX105" fmla="*/ 57150 w 1603766"/>
              <a:gd name="connsiteY105" fmla="*/ 1100137 h 2253413"/>
              <a:gd name="connsiteX106" fmla="*/ 33337 w 1603766"/>
              <a:gd name="connsiteY106" fmla="*/ 1123950 h 2253413"/>
              <a:gd name="connsiteX107" fmla="*/ 28575 w 1603766"/>
              <a:gd name="connsiteY107" fmla="*/ 1143000 h 2253413"/>
              <a:gd name="connsiteX108" fmla="*/ 4762 w 1603766"/>
              <a:gd name="connsiteY108" fmla="*/ 1176337 h 2253413"/>
              <a:gd name="connsiteX109" fmla="*/ 0 w 1603766"/>
              <a:gd name="connsiteY109" fmla="*/ 1190625 h 2253413"/>
              <a:gd name="connsiteX110" fmla="*/ 4762 w 1603766"/>
              <a:gd name="connsiteY110" fmla="*/ 1300162 h 2253413"/>
              <a:gd name="connsiteX111" fmla="*/ 33337 w 1603766"/>
              <a:gd name="connsiteY111" fmla="*/ 1357312 h 2253413"/>
              <a:gd name="connsiteX112" fmla="*/ 47625 w 1603766"/>
              <a:gd name="connsiteY112" fmla="*/ 1371600 h 2253413"/>
              <a:gd name="connsiteX113" fmla="*/ 57150 w 1603766"/>
              <a:gd name="connsiteY113" fmla="*/ 1390650 h 2253413"/>
              <a:gd name="connsiteX114" fmla="*/ 95250 w 1603766"/>
              <a:gd name="connsiteY114" fmla="*/ 1419225 h 2253413"/>
              <a:gd name="connsiteX115" fmla="*/ 104775 w 1603766"/>
              <a:gd name="connsiteY115" fmla="*/ 1447800 h 2253413"/>
              <a:gd name="connsiteX116" fmla="*/ 109537 w 1603766"/>
              <a:gd name="connsiteY116" fmla="*/ 1466850 h 2253413"/>
              <a:gd name="connsiteX117" fmla="*/ 128587 w 1603766"/>
              <a:gd name="connsiteY117" fmla="*/ 1495425 h 2253413"/>
              <a:gd name="connsiteX118" fmla="*/ 142875 w 1603766"/>
              <a:gd name="connsiteY118" fmla="*/ 1504950 h 2253413"/>
              <a:gd name="connsiteX119" fmla="*/ 152400 w 1603766"/>
              <a:gd name="connsiteY119" fmla="*/ 1533525 h 2253413"/>
              <a:gd name="connsiteX120" fmla="*/ 157162 w 1603766"/>
              <a:gd name="connsiteY120" fmla="*/ 1547812 h 2253413"/>
              <a:gd name="connsiteX121" fmla="*/ 166687 w 1603766"/>
              <a:gd name="connsiteY121" fmla="*/ 1566862 h 2253413"/>
              <a:gd name="connsiteX122" fmla="*/ 176212 w 1603766"/>
              <a:gd name="connsiteY122" fmla="*/ 1581150 h 2253413"/>
              <a:gd name="connsiteX123" fmla="*/ 180975 w 1603766"/>
              <a:gd name="connsiteY123" fmla="*/ 1595437 h 2253413"/>
              <a:gd name="connsiteX124" fmla="*/ 166687 w 1603766"/>
              <a:gd name="connsiteY124" fmla="*/ 1657350 h 2253413"/>
              <a:gd name="connsiteX125" fmla="*/ 171450 w 1603766"/>
              <a:gd name="connsiteY125" fmla="*/ 1719262 h 2253413"/>
              <a:gd name="connsiteX126" fmla="*/ 185737 w 1603766"/>
              <a:gd name="connsiteY126" fmla="*/ 1728787 h 2253413"/>
              <a:gd name="connsiteX127" fmla="*/ 204787 w 1603766"/>
              <a:gd name="connsiteY127" fmla="*/ 1743075 h 2253413"/>
              <a:gd name="connsiteX128" fmla="*/ 309562 w 1603766"/>
              <a:gd name="connsiteY128" fmla="*/ 1738312 h 2253413"/>
              <a:gd name="connsiteX129" fmla="*/ 342900 w 1603766"/>
              <a:gd name="connsiteY129" fmla="*/ 1728787 h 2253413"/>
              <a:gd name="connsiteX130" fmla="*/ 366712 w 1603766"/>
              <a:gd name="connsiteY130" fmla="*/ 1733550 h 2253413"/>
              <a:gd name="connsiteX131" fmla="*/ 381000 w 1603766"/>
              <a:gd name="connsiteY131" fmla="*/ 1738312 h 2253413"/>
              <a:gd name="connsiteX132" fmla="*/ 428625 w 1603766"/>
              <a:gd name="connsiteY132" fmla="*/ 1743075 h 2253413"/>
              <a:gd name="connsiteX133" fmla="*/ 423862 w 1603766"/>
              <a:gd name="connsiteY133" fmla="*/ 1819275 h 2253413"/>
              <a:gd name="connsiteX134" fmla="*/ 414337 w 1603766"/>
              <a:gd name="connsiteY134" fmla="*/ 1847850 h 2253413"/>
              <a:gd name="connsiteX135" fmla="*/ 409575 w 1603766"/>
              <a:gd name="connsiteY135" fmla="*/ 1952625 h 2253413"/>
              <a:gd name="connsiteX136" fmla="*/ 404812 w 1603766"/>
              <a:gd name="connsiteY136" fmla="*/ 1966912 h 2253413"/>
              <a:gd name="connsiteX137" fmla="*/ 400050 w 1603766"/>
              <a:gd name="connsiteY137" fmla="*/ 1985962 h 2253413"/>
              <a:gd name="connsiteX138" fmla="*/ 404812 w 1603766"/>
              <a:gd name="connsiteY138" fmla="*/ 2071687 h 2253413"/>
              <a:gd name="connsiteX139" fmla="*/ 419100 w 1603766"/>
              <a:gd name="connsiteY139" fmla="*/ 2076450 h 2253413"/>
              <a:gd name="connsiteX140" fmla="*/ 533400 w 1603766"/>
              <a:gd name="connsiteY140" fmla="*/ 2081212 h 2253413"/>
              <a:gd name="connsiteX141" fmla="*/ 552450 w 1603766"/>
              <a:gd name="connsiteY141" fmla="*/ 2076450 h 2253413"/>
              <a:gd name="connsiteX142" fmla="*/ 590550 w 1603766"/>
              <a:gd name="connsiteY142" fmla="*/ 2043112 h 2253413"/>
              <a:gd name="connsiteX143" fmla="*/ 657225 w 1603766"/>
              <a:gd name="connsiteY143" fmla="*/ 2038350 h 2253413"/>
              <a:gd name="connsiteX144" fmla="*/ 671512 w 1603766"/>
              <a:gd name="connsiteY144" fmla="*/ 2028825 h 2253413"/>
              <a:gd name="connsiteX145" fmla="*/ 714375 w 1603766"/>
              <a:gd name="connsiteY145" fmla="*/ 2019300 h 2253413"/>
              <a:gd name="connsiteX146" fmla="*/ 738187 w 1603766"/>
              <a:gd name="connsiteY146" fmla="*/ 1995487 h 2253413"/>
              <a:gd name="connsiteX147" fmla="*/ 742950 w 1603766"/>
              <a:gd name="connsiteY147" fmla="*/ 1981200 h 2253413"/>
              <a:gd name="connsiteX148" fmla="*/ 757237 w 1603766"/>
              <a:gd name="connsiteY148" fmla="*/ 1971675 h 2253413"/>
              <a:gd name="connsiteX149" fmla="*/ 790575 w 1603766"/>
              <a:gd name="connsiteY149" fmla="*/ 1928812 h 2253413"/>
              <a:gd name="connsiteX150" fmla="*/ 795337 w 1603766"/>
              <a:gd name="connsiteY150" fmla="*/ 1909762 h 2253413"/>
              <a:gd name="connsiteX151" fmla="*/ 800100 w 1603766"/>
              <a:gd name="connsiteY151" fmla="*/ 1895475 h 2253413"/>
              <a:gd name="connsiteX152" fmla="*/ 795337 w 1603766"/>
              <a:gd name="connsiteY152" fmla="*/ 1785937 h 2253413"/>
              <a:gd name="connsiteX153" fmla="*/ 800100 w 1603766"/>
              <a:gd name="connsiteY153" fmla="*/ 1762125 h 2253413"/>
              <a:gd name="connsiteX154" fmla="*/ 833437 w 1603766"/>
              <a:gd name="connsiteY154" fmla="*/ 1747837 h 2253413"/>
              <a:gd name="connsiteX155" fmla="*/ 942975 w 1603766"/>
              <a:gd name="connsiteY155" fmla="*/ 1752600 h 2253413"/>
              <a:gd name="connsiteX156" fmla="*/ 1004887 w 1603766"/>
              <a:gd name="connsiteY156" fmla="*/ 1752600 h 2253413"/>
              <a:gd name="connsiteX157" fmla="*/ 1033462 w 1603766"/>
              <a:gd name="connsiteY157" fmla="*/ 1733550 h 2253413"/>
              <a:gd name="connsiteX158" fmla="*/ 1066800 w 1603766"/>
              <a:gd name="connsiteY158" fmla="*/ 1714500 h 2253413"/>
              <a:gd name="connsiteX159" fmla="*/ 1104900 w 1603766"/>
              <a:gd name="connsiteY159" fmla="*/ 1704975 h 2253413"/>
              <a:gd name="connsiteX160" fmla="*/ 1119187 w 1603766"/>
              <a:gd name="connsiteY160" fmla="*/ 1695450 h 2253413"/>
              <a:gd name="connsiteX161" fmla="*/ 1143000 w 1603766"/>
              <a:gd name="connsiteY161" fmla="*/ 1700212 h 2253413"/>
              <a:gd name="connsiteX162" fmla="*/ 1152525 w 1603766"/>
              <a:gd name="connsiteY162" fmla="*/ 1728787 h 2253413"/>
              <a:gd name="connsiteX163" fmla="*/ 1166812 w 1603766"/>
              <a:gd name="connsiteY163" fmla="*/ 1733550 h 2253413"/>
              <a:gd name="connsiteX164" fmla="*/ 1162050 w 1603766"/>
              <a:gd name="connsiteY164" fmla="*/ 1771650 h 2253413"/>
              <a:gd name="connsiteX165" fmla="*/ 1147762 w 1603766"/>
              <a:gd name="connsiteY165" fmla="*/ 1776412 h 2253413"/>
              <a:gd name="connsiteX166" fmla="*/ 1133475 w 1603766"/>
              <a:gd name="connsiteY166" fmla="*/ 1790700 h 2253413"/>
              <a:gd name="connsiteX167" fmla="*/ 1119187 w 1603766"/>
              <a:gd name="connsiteY167" fmla="*/ 1800225 h 2253413"/>
              <a:gd name="connsiteX168" fmla="*/ 1114425 w 1603766"/>
              <a:gd name="connsiteY168" fmla="*/ 1862137 h 2253413"/>
              <a:gd name="connsiteX169" fmla="*/ 1104900 w 1603766"/>
              <a:gd name="connsiteY169" fmla="*/ 1876425 h 2253413"/>
              <a:gd name="connsiteX170" fmla="*/ 1100137 w 1603766"/>
              <a:gd name="connsiteY170" fmla="*/ 1890712 h 2253413"/>
              <a:gd name="connsiteX171" fmla="*/ 1114425 w 1603766"/>
              <a:gd name="connsiteY171" fmla="*/ 1895475 h 2253413"/>
              <a:gd name="connsiteX172" fmla="*/ 1138237 w 1603766"/>
              <a:gd name="connsiteY172" fmla="*/ 1900237 h 2253413"/>
              <a:gd name="connsiteX173" fmla="*/ 1133475 w 1603766"/>
              <a:gd name="connsiteY173" fmla="*/ 1914525 h 2253413"/>
              <a:gd name="connsiteX174" fmla="*/ 1119187 w 1603766"/>
              <a:gd name="connsiteY174" fmla="*/ 1928812 h 2253413"/>
              <a:gd name="connsiteX175" fmla="*/ 1109662 w 1603766"/>
              <a:gd name="connsiteY175" fmla="*/ 1943100 h 2253413"/>
              <a:gd name="connsiteX176" fmla="*/ 1104900 w 1603766"/>
              <a:gd name="connsiteY176" fmla="*/ 1971675 h 2253413"/>
              <a:gd name="connsiteX177" fmla="*/ 1085850 w 1603766"/>
              <a:gd name="connsiteY177" fmla="*/ 1976437 h 2253413"/>
              <a:gd name="connsiteX178" fmla="*/ 1071562 w 1603766"/>
              <a:gd name="connsiteY178" fmla="*/ 2052637 h 2253413"/>
              <a:gd name="connsiteX179" fmla="*/ 1057275 w 1603766"/>
              <a:gd name="connsiteY179" fmla="*/ 2062162 h 2253413"/>
              <a:gd name="connsiteX180" fmla="*/ 1033462 w 1603766"/>
              <a:gd name="connsiteY180" fmla="*/ 2100262 h 2253413"/>
              <a:gd name="connsiteX181" fmla="*/ 1004887 w 1603766"/>
              <a:gd name="connsiteY181" fmla="*/ 2109787 h 2253413"/>
              <a:gd name="connsiteX182" fmla="*/ 981075 w 1603766"/>
              <a:gd name="connsiteY182" fmla="*/ 2152650 h 2253413"/>
              <a:gd name="connsiteX183" fmla="*/ 995362 w 1603766"/>
              <a:gd name="connsiteY183" fmla="*/ 2162175 h 2253413"/>
              <a:gd name="connsiteX184" fmla="*/ 1004887 w 1603766"/>
              <a:gd name="connsiteY184" fmla="*/ 2147887 h 2253413"/>
              <a:gd name="connsiteX185" fmla="*/ 1023937 w 1603766"/>
              <a:gd name="connsiteY185" fmla="*/ 2133600 h 2253413"/>
              <a:gd name="connsiteX186" fmla="*/ 1071562 w 1603766"/>
              <a:gd name="connsiteY186" fmla="*/ 2138362 h 2253413"/>
              <a:gd name="connsiteX187" fmla="*/ 1095375 w 1603766"/>
              <a:gd name="connsiteY187" fmla="*/ 2143125 h 2253413"/>
              <a:gd name="connsiteX188" fmla="*/ 1138237 w 1603766"/>
              <a:gd name="connsiteY188" fmla="*/ 2147887 h 2253413"/>
              <a:gd name="connsiteX189" fmla="*/ 1143000 w 1603766"/>
              <a:gd name="connsiteY189" fmla="*/ 2162175 h 2253413"/>
              <a:gd name="connsiteX190" fmla="*/ 1157287 w 1603766"/>
              <a:gd name="connsiteY190" fmla="*/ 2176462 h 2253413"/>
              <a:gd name="connsiteX191" fmla="*/ 1252537 w 1603766"/>
              <a:gd name="connsiteY191" fmla="*/ 2195512 h 2253413"/>
              <a:gd name="connsiteX192" fmla="*/ 1295400 w 1603766"/>
              <a:gd name="connsiteY192" fmla="*/ 2190750 h 2253413"/>
              <a:gd name="connsiteX193" fmla="*/ 1309687 w 1603766"/>
              <a:gd name="connsiteY193" fmla="*/ 2185987 h 2253413"/>
              <a:gd name="connsiteX194" fmla="*/ 1343025 w 1603766"/>
              <a:gd name="connsiteY194" fmla="*/ 2190750 h 2253413"/>
              <a:gd name="connsiteX195" fmla="*/ 1352550 w 1603766"/>
              <a:gd name="connsiteY195" fmla="*/ 2205037 h 2253413"/>
              <a:gd name="connsiteX196" fmla="*/ 1395412 w 1603766"/>
              <a:gd name="connsiteY196" fmla="*/ 2224087 h 2253413"/>
              <a:gd name="connsiteX197" fmla="*/ 1409700 w 1603766"/>
              <a:gd name="connsiteY197" fmla="*/ 2228850 h 2253413"/>
              <a:gd name="connsiteX198" fmla="*/ 1514475 w 1603766"/>
              <a:gd name="connsiteY198" fmla="*/ 2205037 h 2253413"/>
              <a:gd name="connsiteX199" fmla="*/ 1504950 w 1603766"/>
              <a:gd name="connsiteY199" fmla="*/ 2190750 h 2253413"/>
              <a:gd name="connsiteX200" fmla="*/ 1490662 w 1603766"/>
              <a:gd name="connsiteY200" fmla="*/ 2181225 h 2253413"/>
              <a:gd name="connsiteX201" fmla="*/ 1481137 w 1603766"/>
              <a:gd name="connsiteY201" fmla="*/ 2166937 h 2253413"/>
              <a:gd name="connsiteX202" fmla="*/ 1457325 w 1603766"/>
              <a:gd name="connsiteY202" fmla="*/ 2143125 h 2253413"/>
              <a:gd name="connsiteX203" fmla="*/ 1452562 w 1603766"/>
              <a:gd name="connsiteY203" fmla="*/ 2124075 h 2253413"/>
              <a:gd name="connsiteX204" fmla="*/ 1443037 w 1603766"/>
              <a:gd name="connsiteY204" fmla="*/ 2090737 h 2253413"/>
              <a:gd name="connsiteX205" fmla="*/ 1438275 w 1603766"/>
              <a:gd name="connsiteY205" fmla="*/ 2066925 h 2253413"/>
              <a:gd name="connsiteX206" fmla="*/ 1423987 w 1603766"/>
              <a:gd name="connsiteY206" fmla="*/ 2052637 h 2253413"/>
              <a:gd name="connsiteX207" fmla="*/ 1404937 w 1603766"/>
              <a:gd name="connsiteY207" fmla="*/ 2024062 h 2253413"/>
              <a:gd name="connsiteX208" fmla="*/ 1400175 w 1603766"/>
              <a:gd name="connsiteY208" fmla="*/ 2009775 h 2253413"/>
              <a:gd name="connsiteX209" fmla="*/ 1385887 w 1603766"/>
              <a:gd name="connsiteY209" fmla="*/ 1995487 h 2253413"/>
              <a:gd name="connsiteX210" fmla="*/ 1347787 w 1603766"/>
              <a:gd name="connsiteY210" fmla="*/ 1962150 h 2253413"/>
              <a:gd name="connsiteX211" fmla="*/ 1314450 w 1603766"/>
              <a:gd name="connsiteY211" fmla="*/ 1957387 h 2253413"/>
              <a:gd name="connsiteX212" fmla="*/ 1309687 w 1603766"/>
              <a:gd name="connsiteY212" fmla="*/ 1943100 h 2253413"/>
              <a:gd name="connsiteX213" fmla="*/ 1323975 w 1603766"/>
              <a:gd name="connsiteY213" fmla="*/ 1914525 h 2253413"/>
              <a:gd name="connsiteX214" fmla="*/ 1323975 w 1603766"/>
              <a:gd name="connsiteY214" fmla="*/ 1785937 h 2253413"/>
              <a:gd name="connsiteX215" fmla="*/ 1328737 w 1603766"/>
              <a:gd name="connsiteY215" fmla="*/ 1647825 h 2253413"/>
              <a:gd name="connsiteX216" fmla="*/ 1343025 w 1603766"/>
              <a:gd name="connsiteY216" fmla="*/ 1638300 h 2253413"/>
              <a:gd name="connsiteX217" fmla="*/ 1366837 w 1603766"/>
              <a:gd name="connsiteY217" fmla="*/ 1619250 h 2253413"/>
              <a:gd name="connsiteX218" fmla="*/ 1381125 w 1603766"/>
              <a:gd name="connsiteY218" fmla="*/ 1604962 h 2253413"/>
              <a:gd name="connsiteX219" fmla="*/ 1409700 w 1603766"/>
              <a:gd name="connsiteY219" fmla="*/ 1585912 h 2253413"/>
              <a:gd name="connsiteX220" fmla="*/ 1423987 w 1603766"/>
              <a:gd name="connsiteY220" fmla="*/ 1571625 h 2253413"/>
              <a:gd name="connsiteX221" fmla="*/ 1466850 w 1603766"/>
              <a:gd name="connsiteY221" fmla="*/ 1566862 h 2253413"/>
              <a:gd name="connsiteX222" fmla="*/ 1495425 w 1603766"/>
              <a:gd name="connsiteY222" fmla="*/ 1552575 h 2253413"/>
              <a:gd name="connsiteX223" fmla="*/ 1500187 w 1603766"/>
              <a:gd name="connsiteY223" fmla="*/ 1538287 h 2253413"/>
              <a:gd name="connsiteX224" fmla="*/ 1509712 w 1603766"/>
              <a:gd name="connsiteY224" fmla="*/ 1524000 h 2253413"/>
              <a:gd name="connsiteX225" fmla="*/ 1519237 w 1603766"/>
              <a:gd name="connsiteY225" fmla="*/ 1485900 h 2253413"/>
              <a:gd name="connsiteX226" fmla="*/ 1533525 w 1603766"/>
              <a:gd name="connsiteY226" fmla="*/ 1471612 h 2253413"/>
              <a:gd name="connsiteX227" fmla="*/ 1562100 w 1603766"/>
              <a:gd name="connsiteY227" fmla="*/ 1452562 h 2253413"/>
              <a:gd name="connsiteX228" fmla="*/ 1566862 w 1603766"/>
              <a:gd name="connsiteY228" fmla="*/ 1438275 h 2253413"/>
              <a:gd name="connsiteX229" fmla="*/ 1571625 w 1603766"/>
              <a:gd name="connsiteY229" fmla="*/ 1419225 h 2253413"/>
              <a:gd name="connsiteX230" fmla="*/ 1590675 w 1603766"/>
              <a:gd name="connsiteY230" fmla="*/ 1390650 h 2253413"/>
              <a:gd name="connsiteX231" fmla="*/ 1595437 w 1603766"/>
              <a:gd name="connsiteY231" fmla="*/ 1376362 h 2253413"/>
              <a:gd name="connsiteX232" fmla="*/ 1595437 w 1603766"/>
              <a:gd name="connsiteY232" fmla="*/ 1300162 h 2253413"/>
              <a:gd name="connsiteX233" fmla="*/ 1581150 w 1603766"/>
              <a:gd name="connsiteY233" fmla="*/ 1285875 h 2253413"/>
              <a:gd name="connsiteX234" fmla="*/ 1547812 w 1603766"/>
              <a:gd name="connsiteY234" fmla="*/ 1252537 h 2253413"/>
              <a:gd name="connsiteX235" fmla="*/ 1538287 w 1603766"/>
              <a:gd name="connsiteY235" fmla="*/ 1238250 h 2253413"/>
              <a:gd name="connsiteX236" fmla="*/ 1543050 w 1603766"/>
              <a:gd name="connsiteY236" fmla="*/ 1219200 h 2253413"/>
              <a:gd name="connsiteX237" fmla="*/ 1552575 w 1603766"/>
              <a:gd name="connsiteY237" fmla="*/ 1176337 h 2253413"/>
              <a:gd name="connsiteX238" fmla="*/ 1566862 w 1603766"/>
              <a:gd name="connsiteY238" fmla="*/ 1162050 h 2253413"/>
              <a:gd name="connsiteX239" fmla="*/ 1562100 w 1603766"/>
              <a:gd name="connsiteY239" fmla="*/ 1119187 h 2253413"/>
              <a:gd name="connsiteX240" fmla="*/ 1557337 w 1603766"/>
              <a:gd name="connsiteY240" fmla="*/ 1104900 h 2253413"/>
              <a:gd name="connsiteX241" fmla="*/ 1543050 w 1603766"/>
              <a:gd name="connsiteY241" fmla="*/ 1095375 h 2253413"/>
              <a:gd name="connsiteX242" fmla="*/ 1533525 w 1603766"/>
              <a:gd name="connsiteY242" fmla="*/ 1081087 h 2253413"/>
              <a:gd name="connsiteX243" fmla="*/ 1519237 w 1603766"/>
              <a:gd name="connsiteY243" fmla="*/ 1052512 h 2253413"/>
              <a:gd name="connsiteX244" fmla="*/ 1495425 w 1603766"/>
              <a:gd name="connsiteY244" fmla="*/ 1023937 h 2253413"/>
              <a:gd name="connsiteX245" fmla="*/ 1490662 w 1603766"/>
              <a:gd name="connsiteY245" fmla="*/ 1009650 h 2253413"/>
              <a:gd name="connsiteX246" fmla="*/ 1471612 w 1603766"/>
              <a:gd name="connsiteY246" fmla="*/ 981075 h 2253413"/>
              <a:gd name="connsiteX247" fmla="*/ 1462087 w 1603766"/>
              <a:gd name="connsiteY247" fmla="*/ 952500 h 2253413"/>
              <a:gd name="connsiteX248" fmla="*/ 1452562 w 1603766"/>
              <a:gd name="connsiteY248" fmla="*/ 919162 h 2253413"/>
              <a:gd name="connsiteX249" fmla="*/ 1443037 w 1603766"/>
              <a:gd name="connsiteY249" fmla="*/ 904875 h 2253413"/>
              <a:gd name="connsiteX250" fmla="*/ 1428750 w 1603766"/>
              <a:gd name="connsiteY250" fmla="*/ 862012 h 2253413"/>
              <a:gd name="connsiteX251" fmla="*/ 1423987 w 1603766"/>
              <a:gd name="connsiteY251" fmla="*/ 847725 h 2253413"/>
              <a:gd name="connsiteX252" fmla="*/ 1390650 w 1603766"/>
              <a:gd name="connsiteY252" fmla="*/ 804862 h 2253413"/>
              <a:gd name="connsiteX253" fmla="*/ 1376362 w 1603766"/>
              <a:gd name="connsiteY253" fmla="*/ 795337 h 2253413"/>
              <a:gd name="connsiteX254" fmla="*/ 1371600 w 1603766"/>
              <a:gd name="connsiteY254" fmla="*/ 781050 h 2253413"/>
              <a:gd name="connsiteX255" fmla="*/ 1357312 w 1603766"/>
              <a:gd name="connsiteY255" fmla="*/ 776287 h 2253413"/>
              <a:gd name="connsiteX256" fmla="*/ 1343025 w 1603766"/>
              <a:gd name="connsiteY256" fmla="*/ 762000 h 2253413"/>
              <a:gd name="connsiteX257" fmla="*/ 1338262 w 1603766"/>
              <a:gd name="connsiteY257" fmla="*/ 709612 h 2253413"/>
              <a:gd name="connsiteX258" fmla="*/ 1323975 w 1603766"/>
              <a:gd name="connsiteY258" fmla="*/ 700087 h 2253413"/>
              <a:gd name="connsiteX259" fmla="*/ 1319212 w 1603766"/>
              <a:gd name="connsiteY259" fmla="*/ 685800 h 2253413"/>
              <a:gd name="connsiteX260" fmla="*/ 1309687 w 1603766"/>
              <a:gd name="connsiteY260" fmla="*/ 671512 h 2253413"/>
              <a:gd name="connsiteX261" fmla="*/ 1338262 w 1603766"/>
              <a:gd name="connsiteY261" fmla="*/ 690562 h 2253413"/>
              <a:gd name="connsiteX0" fmla="*/ 1338262 w 1603766"/>
              <a:gd name="connsiteY0" fmla="*/ 690562 h 2253413"/>
              <a:gd name="connsiteX1" fmla="*/ 1323975 w 1603766"/>
              <a:gd name="connsiteY1" fmla="*/ 681037 h 2253413"/>
              <a:gd name="connsiteX2" fmla="*/ 1309687 w 1603766"/>
              <a:gd name="connsiteY2" fmla="*/ 666750 h 2253413"/>
              <a:gd name="connsiteX3" fmla="*/ 1281112 w 1603766"/>
              <a:gd name="connsiteY3" fmla="*/ 657225 h 2253413"/>
              <a:gd name="connsiteX4" fmla="*/ 1238250 w 1603766"/>
              <a:gd name="connsiteY4" fmla="*/ 652462 h 2253413"/>
              <a:gd name="connsiteX5" fmla="*/ 1185862 w 1603766"/>
              <a:gd name="connsiteY5" fmla="*/ 647700 h 2253413"/>
              <a:gd name="connsiteX6" fmla="*/ 1128712 w 1603766"/>
              <a:gd name="connsiteY6" fmla="*/ 619125 h 2253413"/>
              <a:gd name="connsiteX7" fmla="*/ 1114425 w 1603766"/>
              <a:gd name="connsiteY7" fmla="*/ 609600 h 2253413"/>
              <a:gd name="connsiteX8" fmla="*/ 1100137 w 1603766"/>
              <a:gd name="connsiteY8" fmla="*/ 542925 h 2253413"/>
              <a:gd name="connsiteX9" fmla="*/ 1090612 w 1603766"/>
              <a:gd name="connsiteY9" fmla="*/ 514350 h 2253413"/>
              <a:gd name="connsiteX10" fmla="*/ 1081087 w 1603766"/>
              <a:gd name="connsiteY10" fmla="*/ 461962 h 2253413"/>
              <a:gd name="connsiteX11" fmla="*/ 1062037 w 1603766"/>
              <a:gd name="connsiteY11" fmla="*/ 433387 h 2253413"/>
              <a:gd name="connsiteX12" fmla="*/ 1052512 w 1603766"/>
              <a:gd name="connsiteY12" fmla="*/ 404812 h 2253413"/>
              <a:gd name="connsiteX13" fmla="*/ 1028700 w 1603766"/>
              <a:gd name="connsiteY13" fmla="*/ 361950 h 2253413"/>
              <a:gd name="connsiteX14" fmla="*/ 1014412 w 1603766"/>
              <a:gd name="connsiteY14" fmla="*/ 352425 h 2253413"/>
              <a:gd name="connsiteX15" fmla="*/ 1004887 w 1603766"/>
              <a:gd name="connsiteY15" fmla="*/ 338137 h 2253413"/>
              <a:gd name="connsiteX16" fmla="*/ 990600 w 1603766"/>
              <a:gd name="connsiteY16" fmla="*/ 328612 h 2253413"/>
              <a:gd name="connsiteX17" fmla="*/ 971550 w 1603766"/>
              <a:gd name="connsiteY17" fmla="*/ 304800 h 2253413"/>
              <a:gd name="connsiteX18" fmla="*/ 962025 w 1603766"/>
              <a:gd name="connsiteY18" fmla="*/ 290512 h 2253413"/>
              <a:gd name="connsiteX19" fmla="*/ 947737 w 1603766"/>
              <a:gd name="connsiteY19" fmla="*/ 280987 h 2253413"/>
              <a:gd name="connsiteX20" fmla="*/ 928687 w 1603766"/>
              <a:gd name="connsiteY20" fmla="*/ 261937 h 2253413"/>
              <a:gd name="connsiteX21" fmla="*/ 909637 w 1603766"/>
              <a:gd name="connsiteY21" fmla="*/ 238125 h 2253413"/>
              <a:gd name="connsiteX22" fmla="*/ 890587 w 1603766"/>
              <a:gd name="connsiteY22" fmla="*/ 209550 h 2253413"/>
              <a:gd name="connsiteX23" fmla="*/ 876300 w 1603766"/>
              <a:gd name="connsiteY23" fmla="*/ 195262 h 2253413"/>
              <a:gd name="connsiteX24" fmla="*/ 866775 w 1603766"/>
              <a:gd name="connsiteY24" fmla="*/ 166687 h 2253413"/>
              <a:gd name="connsiteX25" fmla="*/ 862012 w 1603766"/>
              <a:gd name="connsiteY25" fmla="*/ 152400 h 2253413"/>
              <a:gd name="connsiteX26" fmla="*/ 852487 w 1603766"/>
              <a:gd name="connsiteY26" fmla="*/ 138112 h 2253413"/>
              <a:gd name="connsiteX27" fmla="*/ 847725 w 1603766"/>
              <a:gd name="connsiteY27" fmla="*/ 123825 h 2253413"/>
              <a:gd name="connsiteX28" fmla="*/ 838200 w 1603766"/>
              <a:gd name="connsiteY28" fmla="*/ 109537 h 2253413"/>
              <a:gd name="connsiteX29" fmla="*/ 819150 w 1603766"/>
              <a:gd name="connsiteY29" fmla="*/ 71437 h 2253413"/>
              <a:gd name="connsiteX30" fmla="*/ 790575 w 1603766"/>
              <a:gd name="connsiteY30" fmla="*/ 52387 h 2253413"/>
              <a:gd name="connsiteX31" fmla="*/ 795337 w 1603766"/>
              <a:gd name="connsiteY31" fmla="*/ 33337 h 2253413"/>
              <a:gd name="connsiteX32" fmla="*/ 776287 w 1603766"/>
              <a:gd name="connsiteY32" fmla="*/ 4762 h 2253413"/>
              <a:gd name="connsiteX33" fmla="*/ 762000 w 1603766"/>
              <a:gd name="connsiteY33" fmla="*/ 0 h 2253413"/>
              <a:gd name="connsiteX34" fmla="*/ 757237 w 1603766"/>
              <a:gd name="connsiteY34" fmla="*/ 14287 h 2253413"/>
              <a:gd name="connsiteX35" fmla="*/ 752475 w 1603766"/>
              <a:gd name="connsiteY35" fmla="*/ 33337 h 2253413"/>
              <a:gd name="connsiteX36" fmla="*/ 719137 w 1603766"/>
              <a:gd name="connsiteY36" fmla="*/ 38100 h 2253413"/>
              <a:gd name="connsiteX37" fmla="*/ 704850 w 1603766"/>
              <a:gd name="connsiteY37" fmla="*/ 47625 h 2253413"/>
              <a:gd name="connsiteX38" fmla="*/ 671512 w 1603766"/>
              <a:gd name="connsiteY38" fmla="*/ 52387 h 2253413"/>
              <a:gd name="connsiteX39" fmla="*/ 657225 w 1603766"/>
              <a:gd name="connsiteY39" fmla="*/ 57150 h 2253413"/>
              <a:gd name="connsiteX40" fmla="*/ 657225 w 1603766"/>
              <a:gd name="connsiteY40" fmla="*/ 109537 h 2253413"/>
              <a:gd name="connsiteX41" fmla="*/ 628650 w 1603766"/>
              <a:gd name="connsiteY41" fmla="*/ 114300 h 2253413"/>
              <a:gd name="connsiteX42" fmla="*/ 614362 w 1603766"/>
              <a:gd name="connsiteY42" fmla="*/ 128587 h 2253413"/>
              <a:gd name="connsiteX43" fmla="*/ 600075 w 1603766"/>
              <a:gd name="connsiteY43" fmla="*/ 133350 h 2253413"/>
              <a:gd name="connsiteX44" fmla="*/ 533400 w 1603766"/>
              <a:gd name="connsiteY44" fmla="*/ 142875 h 2253413"/>
              <a:gd name="connsiteX45" fmla="*/ 519112 w 1603766"/>
              <a:gd name="connsiteY45" fmla="*/ 147637 h 2253413"/>
              <a:gd name="connsiteX46" fmla="*/ 519112 w 1603766"/>
              <a:gd name="connsiteY46" fmla="*/ 200025 h 2253413"/>
              <a:gd name="connsiteX47" fmla="*/ 481012 w 1603766"/>
              <a:gd name="connsiteY47" fmla="*/ 204787 h 2253413"/>
              <a:gd name="connsiteX48" fmla="*/ 466725 w 1603766"/>
              <a:gd name="connsiteY48" fmla="*/ 214312 h 2253413"/>
              <a:gd name="connsiteX49" fmla="*/ 395287 w 1603766"/>
              <a:gd name="connsiteY49" fmla="*/ 219075 h 2253413"/>
              <a:gd name="connsiteX50" fmla="*/ 390525 w 1603766"/>
              <a:gd name="connsiteY50" fmla="*/ 247650 h 2253413"/>
              <a:gd name="connsiteX51" fmla="*/ 385762 w 1603766"/>
              <a:gd name="connsiteY51" fmla="*/ 261937 h 2253413"/>
              <a:gd name="connsiteX52" fmla="*/ 409575 w 1603766"/>
              <a:gd name="connsiteY52" fmla="*/ 285750 h 2253413"/>
              <a:gd name="connsiteX53" fmla="*/ 404812 w 1603766"/>
              <a:gd name="connsiteY53" fmla="*/ 300037 h 2253413"/>
              <a:gd name="connsiteX54" fmla="*/ 409575 w 1603766"/>
              <a:gd name="connsiteY54" fmla="*/ 314325 h 2253413"/>
              <a:gd name="connsiteX55" fmla="*/ 395287 w 1603766"/>
              <a:gd name="connsiteY55" fmla="*/ 319087 h 2253413"/>
              <a:gd name="connsiteX56" fmla="*/ 357187 w 1603766"/>
              <a:gd name="connsiteY56" fmla="*/ 323850 h 2253413"/>
              <a:gd name="connsiteX57" fmla="*/ 361950 w 1603766"/>
              <a:gd name="connsiteY57" fmla="*/ 357187 h 2253413"/>
              <a:gd name="connsiteX58" fmla="*/ 381000 w 1603766"/>
              <a:gd name="connsiteY58" fmla="*/ 385762 h 2253413"/>
              <a:gd name="connsiteX59" fmla="*/ 376237 w 1603766"/>
              <a:gd name="connsiteY59" fmla="*/ 466725 h 2253413"/>
              <a:gd name="connsiteX60" fmla="*/ 361950 w 1603766"/>
              <a:gd name="connsiteY60" fmla="*/ 471487 h 2253413"/>
              <a:gd name="connsiteX61" fmla="*/ 347662 w 1603766"/>
              <a:gd name="connsiteY61" fmla="*/ 500062 h 2253413"/>
              <a:gd name="connsiteX62" fmla="*/ 385762 w 1603766"/>
              <a:gd name="connsiteY62" fmla="*/ 504825 h 2253413"/>
              <a:gd name="connsiteX63" fmla="*/ 395287 w 1603766"/>
              <a:gd name="connsiteY63" fmla="*/ 519112 h 2253413"/>
              <a:gd name="connsiteX64" fmla="*/ 400050 w 1603766"/>
              <a:gd name="connsiteY64" fmla="*/ 557212 h 2253413"/>
              <a:gd name="connsiteX65" fmla="*/ 404812 w 1603766"/>
              <a:gd name="connsiteY65" fmla="*/ 571500 h 2253413"/>
              <a:gd name="connsiteX66" fmla="*/ 419100 w 1603766"/>
              <a:gd name="connsiteY66" fmla="*/ 576262 h 2253413"/>
              <a:gd name="connsiteX67" fmla="*/ 481012 w 1603766"/>
              <a:gd name="connsiteY67" fmla="*/ 581025 h 2253413"/>
              <a:gd name="connsiteX68" fmla="*/ 495300 w 1603766"/>
              <a:gd name="connsiteY68" fmla="*/ 590550 h 2253413"/>
              <a:gd name="connsiteX69" fmla="*/ 500062 w 1603766"/>
              <a:gd name="connsiteY69" fmla="*/ 604837 h 2253413"/>
              <a:gd name="connsiteX70" fmla="*/ 528637 w 1603766"/>
              <a:gd name="connsiteY70" fmla="*/ 623887 h 2253413"/>
              <a:gd name="connsiteX71" fmla="*/ 533400 w 1603766"/>
              <a:gd name="connsiteY71" fmla="*/ 638175 h 2253413"/>
              <a:gd name="connsiteX72" fmla="*/ 547687 w 1603766"/>
              <a:gd name="connsiteY72" fmla="*/ 647700 h 2253413"/>
              <a:gd name="connsiteX73" fmla="*/ 557212 w 1603766"/>
              <a:gd name="connsiteY73" fmla="*/ 661987 h 2253413"/>
              <a:gd name="connsiteX74" fmla="*/ 561975 w 1603766"/>
              <a:gd name="connsiteY74" fmla="*/ 785812 h 2253413"/>
              <a:gd name="connsiteX75" fmla="*/ 566737 w 1603766"/>
              <a:gd name="connsiteY75" fmla="*/ 804862 h 2253413"/>
              <a:gd name="connsiteX76" fmla="*/ 600075 w 1603766"/>
              <a:gd name="connsiteY76" fmla="*/ 819150 h 2253413"/>
              <a:gd name="connsiteX77" fmla="*/ 614362 w 1603766"/>
              <a:gd name="connsiteY77" fmla="*/ 828675 h 2253413"/>
              <a:gd name="connsiteX78" fmla="*/ 609600 w 1603766"/>
              <a:gd name="connsiteY78" fmla="*/ 895350 h 2253413"/>
              <a:gd name="connsiteX79" fmla="*/ 581025 w 1603766"/>
              <a:gd name="connsiteY79" fmla="*/ 904875 h 2253413"/>
              <a:gd name="connsiteX80" fmla="*/ 571500 w 1603766"/>
              <a:gd name="connsiteY80" fmla="*/ 919162 h 2253413"/>
              <a:gd name="connsiteX81" fmla="*/ 514350 w 1603766"/>
              <a:gd name="connsiteY81" fmla="*/ 947737 h 2253413"/>
              <a:gd name="connsiteX82" fmla="*/ 485775 w 1603766"/>
              <a:gd name="connsiteY82" fmla="*/ 952500 h 2253413"/>
              <a:gd name="connsiteX83" fmla="*/ 476250 w 1603766"/>
              <a:gd name="connsiteY83" fmla="*/ 966787 h 2253413"/>
              <a:gd name="connsiteX84" fmla="*/ 471487 w 1603766"/>
              <a:gd name="connsiteY84" fmla="*/ 981075 h 2253413"/>
              <a:gd name="connsiteX85" fmla="*/ 452437 w 1603766"/>
              <a:gd name="connsiteY85" fmla="*/ 1009650 h 2253413"/>
              <a:gd name="connsiteX86" fmla="*/ 433387 w 1603766"/>
              <a:gd name="connsiteY86" fmla="*/ 1038225 h 2253413"/>
              <a:gd name="connsiteX87" fmla="*/ 423862 w 1603766"/>
              <a:gd name="connsiteY87" fmla="*/ 1052512 h 2253413"/>
              <a:gd name="connsiteX88" fmla="*/ 414337 w 1603766"/>
              <a:gd name="connsiteY88" fmla="*/ 1066800 h 2253413"/>
              <a:gd name="connsiteX89" fmla="*/ 371475 w 1603766"/>
              <a:gd name="connsiteY89" fmla="*/ 1081087 h 2253413"/>
              <a:gd name="connsiteX90" fmla="*/ 357187 w 1603766"/>
              <a:gd name="connsiteY90" fmla="*/ 1085850 h 2253413"/>
              <a:gd name="connsiteX91" fmla="*/ 342900 w 1603766"/>
              <a:gd name="connsiteY91" fmla="*/ 1100137 h 2253413"/>
              <a:gd name="connsiteX92" fmla="*/ 328612 w 1603766"/>
              <a:gd name="connsiteY92" fmla="*/ 1128712 h 2253413"/>
              <a:gd name="connsiteX93" fmla="*/ 309562 w 1603766"/>
              <a:gd name="connsiteY93" fmla="*/ 1133475 h 2253413"/>
              <a:gd name="connsiteX94" fmla="*/ 280987 w 1603766"/>
              <a:gd name="connsiteY94" fmla="*/ 1143000 h 2253413"/>
              <a:gd name="connsiteX95" fmla="*/ 247650 w 1603766"/>
              <a:gd name="connsiteY95" fmla="*/ 1152525 h 2253413"/>
              <a:gd name="connsiteX96" fmla="*/ 233362 w 1603766"/>
              <a:gd name="connsiteY96" fmla="*/ 1162050 h 2253413"/>
              <a:gd name="connsiteX97" fmla="*/ 223837 w 1603766"/>
              <a:gd name="connsiteY97" fmla="*/ 1176337 h 2253413"/>
              <a:gd name="connsiteX98" fmla="*/ 195262 w 1603766"/>
              <a:gd name="connsiteY98" fmla="*/ 1190625 h 2253413"/>
              <a:gd name="connsiteX99" fmla="*/ 180975 w 1603766"/>
              <a:gd name="connsiteY99" fmla="*/ 1200150 h 2253413"/>
              <a:gd name="connsiteX100" fmla="*/ 133350 w 1603766"/>
              <a:gd name="connsiteY100" fmla="*/ 1195387 h 2253413"/>
              <a:gd name="connsiteX101" fmla="*/ 119062 w 1603766"/>
              <a:gd name="connsiteY101" fmla="*/ 1190625 h 2253413"/>
              <a:gd name="connsiteX102" fmla="*/ 104775 w 1603766"/>
              <a:gd name="connsiteY102" fmla="*/ 1147762 h 2253413"/>
              <a:gd name="connsiteX103" fmla="*/ 100012 w 1603766"/>
              <a:gd name="connsiteY103" fmla="*/ 1133475 h 2253413"/>
              <a:gd name="connsiteX104" fmla="*/ 85725 w 1603766"/>
              <a:gd name="connsiteY104" fmla="*/ 1123950 h 2253413"/>
              <a:gd name="connsiteX105" fmla="*/ 57150 w 1603766"/>
              <a:gd name="connsiteY105" fmla="*/ 1100137 h 2253413"/>
              <a:gd name="connsiteX106" fmla="*/ 33337 w 1603766"/>
              <a:gd name="connsiteY106" fmla="*/ 1123950 h 2253413"/>
              <a:gd name="connsiteX107" fmla="*/ 28575 w 1603766"/>
              <a:gd name="connsiteY107" fmla="*/ 1143000 h 2253413"/>
              <a:gd name="connsiteX108" fmla="*/ 4762 w 1603766"/>
              <a:gd name="connsiteY108" fmla="*/ 1176337 h 2253413"/>
              <a:gd name="connsiteX109" fmla="*/ 0 w 1603766"/>
              <a:gd name="connsiteY109" fmla="*/ 1190625 h 2253413"/>
              <a:gd name="connsiteX110" fmla="*/ 4762 w 1603766"/>
              <a:gd name="connsiteY110" fmla="*/ 1300162 h 2253413"/>
              <a:gd name="connsiteX111" fmla="*/ 33337 w 1603766"/>
              <a:gd name="connsiteY111" fmla="*/ 1357312 h 2253413"/>
              <a:gd name="connsiteX112" fmla="*/ 47625 w 1603766"/>
              <a:gd name="connsiteY112" fmla="*/ 1371600 h 2253413"/>
              <a:gd name="connsiteX113" fmla="*/ 57150 w 1603766"/>
              <a:gd name="connsiteY113" fmla="*/ 1390650 h 2253413"/>
              <a:gd name="connsiteX114" fmla="*/ 95250 w 1603766"/>
              <a:gd name="connsiteY114" fmla="*/ 1419225 h 2253413"/>
              <a:gd name="connsiteX115" fmla="*/ 104775 w 1603766"/>
              <a:gd name="connsiteY115" fmla="*/ 1447800 h 2253413"/>
              <a:gd name="connsiteX116" fmla="*/ 109537 w 1603766"/>
              <a:gd name="connsiteY116" fmla="*/ 1466850 h 2253413"/>
              <a:gd name="connsiteX117" fmla="*/ 128587 w 1603766"/>
              <a:gd name="connsiteY117" fmla="*/ 1495425 h 2253413"/>
              <a:gd name="connsiteX118" fmla="*/ 142875 w 1603766"/>
              <a:gd name="connsiteY118" fmla="*/ 1504950 h 2253413"/>
              <a:gd name="connsiteX119" fmla="*/ 152400 w 1603766"/>
              <a:gd name="connsiteY119" fmla="*/ 1533525 h 2253413"/>
              <a:gd name="connsiteX120" fmla="*/ 157162 w 1603766"/>
              <a:gd name="connsiteY120" fmla="*/ 1547812 h 2253413"/>
              <a:gd name="connsiteX121" fmla="*/ 166687 w 1603766"/>
              <a:gd name="connsiteY121" fmla="*/ 1566862 h 2253413"/>
              <a:gd name="connsiteX122" fmla="*/ 176212 w 1603766"/>
              <a:gd name="connsiteY122" fmla="*/ 1581150 h 2253413"/>
              <a:gd name="connsiteX123" fmla="*/ 180975 w 1603766"/>
              <a:gd name="connsiteY123" fmla="*/ 1595437 h 2253413"/>
              <a:gd name="connsiteX124" fmla="*/ 166687 w 1603766"/>
              <a:gd name="connsiteY124" fmla="*/ 1657350 h 2253413"/>
              <a:gd name="connsiteX125" fmla="*/ 171450 w 1603766"/>
              <a:gd name="connsiteY125" fmla="*/ 1719262 h 2253413"/>
              <a:gd name="connsiteX126" fmla="*/ 185737 w 1603766"/>
              <a:gd name="connsiteY126" fmla="*/ 1728787 h 2253413"/>
              <a:gd name="connsiteX127" fmla="*/ 204787 w 1603766"/>
              <a:gd name="connsiteY127" fmla="*/ 1743075 h 2253413"/>
              <a:gd name="connsiteX128" fmla="*/ 309562 w 1603766"/>
              <a:gd name="connsiteY128" fmla="*/ 1738312 h 2253413"/>
              <a:gd name="connsiteX129" fmla="*/ 342900 w 1603766"/>
              <a:gd name="connsiteY129" fmla="*/ 1728787 h 2253413"/>
              <a:gd name="connsiteX130" fmla="*/ 366712 w 1603766"/>
              <a:gd name="connsiteY130" fmla="*/ 1733550 h 2253413"/>
              <a:gd name="connsiteX131" fmla="*/ 381000 w 1603766"/>
              <a:gd name="connsiteY131" fmla="*/ 1738312 h 2253413"/>
              <a:gd name="connsiteX132" fmla="*/ 428625 w 1603766"/>
              <a:gd name="connsiteY132" fmla="*/ 1743075 h 2253413"/>
              <a:gd name="connsiteX133" fmla="*/ 423862 w 1603766"/>
              <a:gd name="connsiteY133" fmla="*/ 1819275 h 2253413"/>
              <a:gd name="connsiteX134" fmla="*/ 414337 w 1603766"/>
              <a:gd name="connsiteY134" fmla="*/ 1847850 h 2253413"/>
              <a:gd name="connsiteX135" fmla="*/ 409575 w 1603766"/>
              <a:gd name="connsiteY135" fmla="*/ 1952625 h 2253413"/>
              <a:gd name="connsiteX136" fmla="*/ 404812 w 1603766"/>
              <a:gd name="connsiteY136" fmla="*/ 1966912 h 2253413"/>
              <a:gd name="connsiteX137" fmla="*/ 400050 w 1603766"/>
              <a:gd name="connsiteY137" fmla="*/ 1985962 h 2253413"/>
              <a:gd name="connsiteX138" fmla="*/ 404812 w 1603766"/>
              <a:gd name="connsiteY138" fmla="*/ 2071687 h 2253413"/>
              <a:gd name="connsiteX139" fmla="*/ 419100 w 1603766"/>
              <a:gd name="connsiteY139" fmla="*/ 2076450 h 2253413"/>
              <a:gd name="connsiteX140" fmla="*/ 533400 w 1603766"/>
              <a:gd name="connsiteY140" fmla="*/ 2081212 h 2253413"/>
              <a:gd name="connsiteX141" fmla="*/ 552450 w 1603766"/>
              <a:gd name="connsiteY141" fmla="*/ 2076450 h 2253413"/>
              <a:gd name="connsiteX142" fmla="*/ 590550 w 1603766"/>
              <a:gd name="connsiteY142" fmla="*/ 2043112 h 2253413"/>
              <a:gd name="connsiteX143" fmla="*/ 657225 w 1603766"/>
              <a:gd name="connsiteY143" fmla="*/ 2038350 h 2253413"/>
              <a:gd name="connsiteX144" fmla="*/ 671512 w 1603766"/>
              <a:gd name="connsiteY144" fmla="*/ 2028825 h 2253413"/>
              <a:gd name="connsiteX145" fmla="*/ 714375 w 1603766"/>
              <a:gd name="connsiteY145" fmla="*/ 2019300 h 2253413"/>
              <a:gd name="connsiteX146" fmla="*/ 738187 w 1603766"/>
              <a:gd name="connsiteY146" fmla="*/ 1995487 h 2253413"/>
              <a:gd name="connsiteX147" fmla="*/ 742950 w 1603766"/>
              <a:gd name="connsiteY147" fmla="*/ 1981200 h 2253413"/>
              <a:gd name="connsiteX148" fmla="*/ 757237 w 1603766"/>
              <a:gd name="connsiteY148" fmla="*/ 1971675 h 2253413"/>
              <a:gd name="connsiteX149" fmla="*/ 790575 w 1603766"/>
              <a:gd name="connsiteY149" fmla="*/ 1928812 h 2253413"/>
              <a:gd name="connsiteX150" fmla="*/ 795337 w 1603766"/>
              <a:gd name="connsiteY150" fmla="*/ 1909762 h 2253413"/>
              <a:gd name="connsiteX151" fmla="*/ 800100 w 1603766"/>
              <a:gd name="connsiteY151" fmla="*/ 1895475 h 2253413"/>
              <a:gd name="connsiteX152" fmla="*/ 795337 w 1603766"/>
              <a:gd name="connsiteY152" fmla="*/ 1785937 h 2253413"/>
              <a:gd name="connsiteX153" fmla="*/ 800100 w 1603766"/>
              <a:gd name="connsiteY153" fmla="*/ 1762125 h 2253413"/>
              <a:gd name="connsiteX154" fmla="*/ 833437 w 1603766"/>
              <a:gd name="connsiteY154" fmla="*/ 1747837 h 2253413"/>
              <a:gd name="connsiteX155" fmla="*/ 942975 w 1603766"/>
              <a:gd name="connsiteY155" fmla="*/ 1752600 h 2253413"/>
              <a:gd name="connsiteX156" fmla="*/ 1004887 w 1603766"/>
              <a:gd name="connsiteY156" fmla="*/ 1752600 h 2253413"/>
              <a:gd name="connsiteX157" fmla="*/ 1033462 w 1603766"/>
              <a:gd name="connsiteY157" fmla="*/ 1733550 h 2253413"/>
              <a:gd name="connsiteX158" fmla="*/ 1066800 w 1603766"/>
              <a:gd name="connsiteY158" fmla="*/ 1714500 h 2253413"/>
              <a:gd name="connsiteX159" fmla="*/ 1104900 w 1603766"/>
              <a:gd name="connsiteY159" fmla="*/ 1704975 h 2253413"/>
              <a:gd name="connsiteX160" fmla="*/ 1119187 w 1603766"/>
              <a:gd name="connsiteY160" fmla="*/ 1695450 h 2253413"/>
              <a:gd name="connsiteX161" fmla="*/ 1143000 w 1603766"/>
              <a:gd name="connsiteY161" fmla="*/ 1700212 h 2253413"/>
              <a:gd name="connsiteX162" fmla="*/ 1152525 w 1603766"/>
              <a:gd name="connsiteY162" fmla="*/ 1728787 h 2253413"/>
              <a:gd name="connsiteX163" fmla="*/ 1166812 w 1603766"/>
              <a:gd name="connsiteY163" fmla="*/ 1733550 h 2253413"/>
              <a:gd name="connsiteX164" fmla="*/ 1162050 w 1603766"/>
              <a:gd name="connsiteY164" fmla="*/ 1771650 h 2253413"/>
              <a:gd name="connsiteX165" fmla="*/ 1147762 w 1603766"/>
              <a:gd name="connsiteY165" fmla="*/ 1776412 h 2253413"/>
              <a:gd name="connsiteX166" fmla="*/ 1133475 w 1603766"/>
              <a:gd name="connsiteY166" fmla="*/ 1790700 h 2253413"/>
              <a:gd name="connsiteX167" fmla="*/ 1119187 w 1603766"/>
              <a:gd name="connsiteY167" fmla="*/ 1800225 h 2253413"/>
              <a:gd name="connsiteX168" fmla="*/ 1114425 w 1603766"/>
              <a:gd name="connsiteY168" fmla="*/ 1862137 h 2253413"/>
              <a:gd name="connsiteX169" fmla="*/ 1104900 w 1603766"/>
              <a:gd name="connsiteY169" fmla="*/ 1876425 h 2253413"/>
              <a:gd name="connsiteX170" fmla="*/ 1100137 w 1603766"/>
              <a:gd name="connsiteY170" fmla="*/ 1890712 h 2253413"/>
              <a:gd name="connsiteX171" fmla="*/ 1114425 w 1603766"/>
              <a:gd name="connsiteY171" fmla="*/ 1895475 h 2253413"/>
              <a:gd name="connsiteX172" fmla="*/ 1138237 w 1603766"/>
              <a:gd name="connsiteY172" fmla="*/ 1900237 h 2253413"/>
              <a:gd name="connsiteX173" fmla="*/ 1133475 w 1603766"/>
              <a:gd name="connsiteY173" fmla="*/ 1914525 h 2253413"/>
              <a:gd name="connsiteX174" fmla="*/ 1119187 w 1603766"/>
              <a:gd name="connsiteY174" fmla="*/ 1928812 h 2253413"/>
              <a:gd name="connsiteX175" fmla="*/ 1109662 w 1603766"/>
              <a:gd name="connsiteY175" fmla="*/ 1943100 h 2253413"/>
              <a:gd name="connsiteX176" fmla="*/ 1104900 w 1603766"/>
              <a:gd name="connsiteY176" fmla="*/ 1971675 h 2253413"/>
              <a:gd name="connsiteX177" fmla="*/ 1085850 w 1603766"/>
              <a:gd name="connsiteY177" fmla="*/ 1976437 h 2253413"/>
              <a:gd name="connsiteX178" fmla="*/ 1071562 w 1603766"/>
              <a:gd name="connsiteY178" fmla="*/ 2052637 h 2253413"/>
              <a:gd name="connsiteX179" fmla="*/ 1057275 w 1603766"/>
              <a:gd name="connsiteY179" fmla="*/ 2062162 h 2253413"/>
              <a:gd name="connsiteX180" fmla="*/ 1033462 w 1603766"/>
              <a:gd name="connsiteY180" fmla="*/ 2100262 h 2253413"/>
              <a:gd name="connsiteX181" fmla="*/ 1004887 w 1603766"/>
              <a:gd name="connsiteY181" fmla="*/ 2109787 h 2253413"/>
              <a:gd name="connsiteX182" fmla="*/ 981075 w 1603766"/>
              <a:gd name="connsiteY182" fmla="*/ 2152650 h 2253413"/>
              <a:gd name="connsiteX183" fmla="*/ 995362 w 1603766"/>
              <a:gd name="connsiteY183" fmla="*/ 2162175 h 2253413"/>
              <a:gd name="connsiteX184" fmla="*/ 1004887 w 1603766"/>
              <a:gd name="connsiteY184" fmla="*/ 2147887 h 2253413"/>
              <a:gd name="connsiteX185" fmla="*/ 1023937 w 1603766"/>
              <a:gd name="connsiteY185" fmla="*/ 2133600 h 2253413"/>
              <a:gd name="connsiteX186" fmla="*/ 1071562 w 1603766"/>
              <a:gd name="connsiteY186" fmla="*/ 2138362 h 2253413"/>
              <a:gd name="connsiteX187" fmla="*/ 1095375 w 1603766"/>
              <a:gd name="connsiteY187" fmla="*/ 2143125 h 2253413"/>
              <a:gd name="connsiteX188" fmla="*/ 1138237 w 1603766"/>
              <a:gd name="connsiteY188" fmla="*/ 2147887 h 2253413"/>
              <a:gd name="connsiteX189" fmla="*/ 1143000 w 1603766"/>
              <a:gd name="connsiteY189" fmla="*/ 2162175 h 2253413"/>
              <a:gd name="connsiteX190" fmla="*/ 1157287 w 1603766"/>
              <a:gd name="connsiteY190" fmla="*/ 2176462 h 2253413"/>
              <a:gd name="connsiteX191" fmla="*/ 1252537 w 1603766"/>
              <a:gd name="connsiteY191" fmla="*/ 2195512 h 2253413"/>
              <a:gd name="connsiteX192" fmla="*/ 1295400 w 1603766"/>
              <a:gd name="connsiteY192" fmla="*/ 2190750 h 2253413"/>
              <a:gd name="connsiteX193" fmla="*/ 1309687 w 1603766"/>
              <a:gd name="connsiteY193" fmla="*/ 2185987 h 2253413"/>
              <a:gd name="connsiteX194" fmla="*/ 1343025 w 1603766"/>
              <a:gd name="connsiteY194" fmla="*/ 2190750 h 2253413"/>
              <a:gd name="connsiteX195" fmla="*/ 1352550 w 1603766"/>
              <a:gd name="connsiteY195" fmla="*/ 2205037 h 2253413"/>
              <a:gd name="connsiteX196" fmla="*/ 1395412 w 1603766"/>
              <a:gd name="connsiteY196" fmla="*/ 2224087 h 2253413"/>
              <a:gd name="connsiteX197" fmla="*/ 1409700 w 1603766"/>
              <a:gd name="connsiteY197" fmla="*/ 2228850 h 2253413"/>
              <a:gd name="connsiteX198" fmla="*/ 1514475 w 1603766"/>
              <a:gd name="connsiteY198" fmla="*/ 2205037 h 2253413"/>
              <a:gd name="connsiteX199" fmla="*/ 1504950 w 1603766"/>
              <a:gd name="connsiteY199" fmla="*/ 2190750 h 2253413"/>
              <a:gd name="connsiteX200" fmla="*/ 1490662 w 1603766"/>
              <a:gd name="connsiteY200" fmla="*/ 2181225 h 2253413"/>
              <a:gd name="connsiteX201" fmla="*/ 1481137 w 1603766"/>
              <a:gd name="connsiteY201" fmla="*/ 2166937 h 2253413"/>
              <a:gd name="connsiteX202" fmla="*/ 1457325 w 1603766"/>
              <a:gd name="connsiteY202" fmla="*/ 2143125 h 2253413"/>
              <a:gd name="connsiteX203" fmla="*/ 1452562 w 1603766"/>
              <a:gd name="connsiteY203" fmla="*/ 2124075 h 2253413"/>
              <a:gd name="connsiteX204" fmla="*/ 1443037 w 1603766"/>
              <a:gd name="connsiteY204" fmla="*/ 2090737 h 2253413"/>
              <a:gd name="connsiteX205" fmla="*/ 1438275 w 1603766"/>
              <a:gd name="connsiteY205" fmla="*/ 2066925 h 2253413"/>
              <a:gd name="connsiteX206" fmla="*/ 1423987 w 1603766"/>
              <a:gd name="connsiteY206" fmla="*/ 2052637 h 2253413"/>
              <a:gd name="connsiteX207" fmla="*/ 1404937 w 1603766"/>
              <a:gd name="connsiteY207" fmla="*/ 2024062 h 2253413"/>
              <a:gd name="connsiteX208" fmla="*/ 1400175 w 1603766"/>
              <a:gd name="connsiteY208" fmla="*/ 2009775 h 2253413"/>
              <a:gd name="connsiteX209" fmla="*/ 1385887 w 1603766"/>
              <a:gd name="connsiteY209" fmla="*/ 1995487 h 2253413"/>
              <a:gd name="connsiteX210" fmla="*/ 1347787 w 1603766"/>
              <a:gd name="connsiteY210" fmla="*/ 1962150 h 2253413"/>
              <a:gd name="connsiteX211" fmla="*/ 1314450 w 1603766"/>
              <a:gd name="connsiteY211" fmla="*/ 1957387 h 2253413"/>
              <a:gd name="connsiteX212" fmla="*/ 1309687 w 1603766"/>
              <a:gd name="connsiteY212" fmla="*/ 1943100 h 2253413"/>
              <a:gd name="connsiteX213" fmla="*/ 1323975 w 1603766"/>
              <a:gd name="connsiteY213" fmla="*/ 1914525 h 2253413"/>
              <a:gd name="connsiteX214" fmla="*/ 1323975 w 1603766"/>
              <a:gd name="connsiteY214" fmla="*/ 1785937 h 2253413"/>
              <a:gd name="connsiteX215" fmla="*/ 1328737 w 1603766"/>
              <a:gd name="connsiteY215" fmla="*/ 1647825 h 2253413"/>
              <a:gd name="connsiteX216" fmla="*/ 1343025 w 1603766"/>
              <a:gd name="connsiteY216" fmla="*/ 1638300 h 2253413"/>
              <a:gd name="connsiteX217" fmla="*/ 1366837 w 1603766"/>
              <a:gd name="connsiteY217" fmla="*/ 1619250 h 2253413"/>
              <a:gd name="connsiteX218" fmla="*/ 1381125 w 1603766"/>
              <a:gd name="connsiteY218" fmla="*/ 1604962 h 2253413"/>
              <a:gd name="connsiteX219" fmla="*/ 1409700 w 1603766"/>
              <a:gd name="connsiteY219" fmla="*/ 1585912 h 2253413"/>
              <a:gd name="connsiteX220" fmla="*/ 1423987 w 1603766"/>
              <a:gd name="connsiteY220" fmla="*/ 1571625 h 2253413"/>
              <a:gd name="connsiteX221" fmla="*/ 1466850 w 1603766"/>
              <a:gd name="connsiteY221" fmla="*/ 1566862 h 2253413"/>
              <a:gd name="connsiteX222" fmla="*/ 1495425 w 1603766"/>
              <a:gd name="connsiteY222" fmla="*/ 1552575 h 2253413"/>
              <a:gd name="connsiteX223" fmla="*/ 1500187 w 1603766"/>
              <a:gd name="connsiteY223" fmla="*/ 1538287 h 2253413"/>
              <a:gd name="connsiteX224" fmla="*/ 1509712 w 1603766"/>
              <a:gd name="connsiteY224" fmla="*/ 1524000 h 2253413"/>
              <a:gd name="connsiteX225" fmla="*/ 1519237 w 1603766"/>
              <a:gd name="connsiteY225" fmla="*/ 1485900 h 2253413"/>
              <a:gd name="connsiteX226" fmla="*/ 1533525 w 1603766"/>
              <a:gd name="connsiteY226" fmla="*/ 1471612 h 2253413"/>
              <a:gd name="connsiteX227" fmla="*/ 1562100 w 1603766"/>
              <a:gd name="connsiteY227" fmla="*/ 1452562 h 2253413"/>
              <a:gd name="connsiteX228" fmla="*/ 1566862 w 1603766"/>
              <a:gd name="connsiteY228" fmla="*/ 1438275 h 2253413"/>
              <a:gd name="connsiteX229" fmla="*/ 1571625 w 1603766"/>
              <a:gd name="connsiteY229" fmla="*/ 1419225 h 2253413"/>
              <a:gd name="connsiteX230" fmla="*/ 1590675 w 1603766"/>
              <a:gd name="connsiteY230" fmla="*/ 1390650 h 2253413"/>
              <a:gd name="connsiteX231" fmla="*/ 1595437 w 1603766"/>
              <a:gd name="connsiteY231" fmla="*/ 1376362 h 2253413"/>
              <a:gd name="connsiteX232" fmla="*/ 1595437 w 1603766"/>
              <a:gd name="connsiteY232" fmla="*/ 1300162 h 2253413"/>
              <a:gd name="connsiteX233" fmla="*/ 1581150 w 1603766"/>
              <a:gd name="connsiteY233" fmla="*/ 1285875 h 2253413"/>
              <a:gd name="connsiteX234" fmla="*/ 1547812 w 1603766"/>
              <a:gd name="connsiteY234" fmla="*/ 1252537 h 2253413"/>
              <a:gd name="connsiteX235" fmla="*/ 1538287 w 1603766"/>
              <a:gd name="connsiteY235" fmla="*/ 1238250 h 2253413"/>
              <a:gd name="connsiteX236" fmla="*/ 1543050 w 1603766"/>
              <a:gd name="connsiteY236" fmla="*/ 1219200 h 2253413"/>
              <a:gd name="connsiteX237" fmla="*/ 1552575 w 1603766"/>
              <a:gd name="connsiteY237" fmla="*/ 1176337 h 2253413"/>
              <a:gd name="connsiteX238" fmla="*/ 1566862 w 1603766"/>
              <a:gd name="connsiteY238" fmla="*/ 1162050 h 2253413"/>
              <a:gd name="connsiteX239" fmla="*/ 1562100 w 1603766"/>
              <a:gd name="connsiteY239" fmla="*/ 1119187 h 2253413"/>
              <a:gd name="connsiteX240" fmla="*/ 1557337 w 1603766"/>
              <a:gd name="connsiteY240" fmla="*/ 1104900 h 2253413"/>
              <a:gd name="connsiteX241" fmla="*/ 1543050 w 1603766"/>
              <a:gd name="connsiteY241" fmla="*/ 1095375 h 2253413"/>
              <a:gd name="connsiteX242" fmla="*/ 1533525 w 1603766"/>
              <a:gd name="connsiteY242" fmla="*/ 1081087 h 2253413"/>
              <a:gd name="connsiteX243" fmla="*/ 1519237 w 1603766"/>
              <a:gd name="connsiteY243" fmla="*/ 1052512 h 2253413"/>
              <a:gd name="connsiteX244" fmla="*/ 1495425 w 1603766"/>
              <a:gd name="connsiteY244" fmla="*/ 1023937 h 2253413"/>
              <a:gd name="connsiteX245" fmla="*/ 1490662 w 1603766"/>
              <a:gd name="connsiteY245" fmla="*/ 1009650 h 2253413"/>
              <a:gd name="connsiteX246" fmla="*/ 1471612 w 1603766"/>
              <a:gd name="connsiteY246" fmla="*/ 981075 h 2253413"/>
              <a:gd name="connsiteX247" fmla="*/ 1462087 w 1603766"/>
              <a:gd name="connsiteY247" fmla="*/ 952500 h 2253413"/>
              <a:gd name="connsiteX248" fmla="*/ 1452562 w 1603766"/>
              <a:gd name="connsiteY248" fmla="*/ 919162 h 2253413"/>
              <a:gd name="connsiteX249" fmla="*/ 1443037 w 1603766"/>
              <a:gd name="connsiteY249" fmla="*/ 904875 h 2253413"/>
              <a:gd name="connsiteX250" fmla="*/ 1428750 w 1603766"/>
              <a:gd name="connsiteY250" fmla="*/ 862012 h 2253413"/>
              <a:gd name="connsiteX251" fmla="*/ 1423987 w 1603766"/>
              <a:gd name="connsiteY251" fmla="*/ 847725 h 2253413"/>
              <a:gd name="connsiteX252" fmla="*/ 1390650 w 1603766"/>
              <a:gd name="connsiteY252" fmla="*/ 804862 h 2253413"/>
              <a:gd name="connsiteX253" fmla="*/ 1376362 w 1603766"/>
              <a:gd name="connsiteY253" fmla="*/ 795337 h 2253413"/>
              <a:gd name="connsiteX254" fmla="*/ 1371600 w 1603766"/>
              <a:gd name="connsiteY254" fmla="*/ 781050 h 2253413"/>
              <a:gd name="connsiteX255" fmla="*/ 1357312 w 1603766"/>
              <a:gd name="connsiteY255" fmla="*/ 776287 h 2253413"/>
              <a:gd name="connsiteX256" fmla="*/ 1343025 w 1603766"/>
              <a:gd name="connsiteY256" fmla="*/ 762000 h 2253413"/>
              <a:gd name="connsiteX257" fmla="*/ 1338262 w 1603766"/>
              <a:gd name="connsiteY257" fmla="*/ 709612 h 2253413"/>
              <a:gd name="connsiteX258" fmla="*/ 1323975 w 1603766"/>
              <a:gd name="connsiteY258" fmla="*/ 700087 h 2253413"/>
              <a:gd name="connsiteX259" fmla="*/ 1319212 w 1603766"/>
              <a:gd name="connsiteY259" fmla="*/ 685800 h 2253413"/>
              <a:gd name="connsiteX260" fmla="*/ 1309687 w 1603766"/>
              <a:gd name="connsiteY260" fmla="*/ 671512 h 2253413"/>
              <a:gd name="connsiteX261" fmla="*/ 1338262 w 1603766"/>
              <a:gd name="connsiteY261" fmla="*/ 690562 h 2253413"/>
              <a:gd name="connsiteX0" fmla="*/ 1338262 w 1603766"/>
              <a:gd name="connsiteY0" fmla="*/ 690562 h 2253413"/>
              <a:gd name="connsiteX1" fmla="*/ 1323975 w 1603766"/>
              <a:gd name="connsiteY1" fmla="*/ 681037 h 2253413"/>
              <a:gd name="connsiteX2" fmla="*/ 1309687 w 1603766"/>
              <a:gd name="connsiteY2" fmla="*/ 666750 h 2253413"/>
              <a:gd name="connsiteX3" fmla="*/ 1281112 w 1603766"/>
              <a:gd name="connsiteY3" fmla="*/ 657225 h 2253413"/>
              <a:gd name="connsiteX4" fmla="*/ 1238250 w 1603766"/>
              <a:gd name="connsiteY4" fmla="*/ 652462 h 2253413"/>
              <a:gd name="connsiteX5" fmla="*/ 1185862 w 1603766"/>
              <a:gd name="connsiteY5" fmla="*/ 647700 h 2253413"/>
              <a:gd name="connsiteX6" fmla="*/ 1128712 w 1603766"/>
              <a:gd name="connsiteY6" fmla="*/ 619125 h 2253413"/>
              <a:gd name="connsiteX7" fmla="*/ 1114425 w 1603766"/>
              <a:gd name="connsiteY7" fmla="*/ 609600 h 2253413"/>
              <a:gd name="connsiteX8" fmla="*/ 1100137 w 1603766"/>
              <a:gd name="connsiteY8" fmla="*/ 542925 h 2253413"/>
              <a:gd name="connsiteX9" fmla="*/ 1090612 w 1603766"/>
              <a:gd name="connsiteY9" fmla="*/ 514350 h 2253413"/>
              <a:gd name="connsiteX10" fmla="*/ 1081087 w 1603766"/>
              <a:gd name="connsiteY10" fmla="*/ 461962 h 2253413"/>
              <a:gd name="connsiteX11" fmla="*/ 1062037 w 1603766"/>
              <a:gd name="connsiteY11" fmla="*/ 433387 h 2253413"/>
              <a:gd name="connsiteX12" fmla="*/ 1052512 w 1603766"/>
              <a:gd name="connsiteY12" fmla="*/ 404812 h 2253413"/>
              <a:gd name="connsiteX13" fmla="*/ 1028700 w 1603766"/>
              <a:gd name="connsiteY13" fmla="*/ 361950 h 2253413"/>
              <a:gd name="connsiteX14" fmla="*/ 1014412 w 1603766"/>
              <a:gd name="connsiteY14" fmla="*/ 352425 h 2253413"/>
              <a:gd name="connsiteX15" fmla="*/ 1004887 w 1603766"/>
              <a:gd name="connsiteY15" fmla="*/ 338137 h 2253413"/>
              <a:gd name="connsiteX16" fmla="*/ 990600 w 1603766"/>
              <a:gd name="connsiteY16" fmla="*/ 328612 h 2253413"/>
              <a:gd name="connsiteX17" fmla="*/ 971550 w 1603766"/>
              <a:gd name="connsiteY17" fmla="*/ 304800 h 2253413"/>
              <a:gd name="connsiteX18" fmla="*/ 962025 w 1603766"/>
              <a:gd name="connsiteY18" fmla="*/ 290512 h 2253413"/>
              <a:gd name="connsiteX19" fmla="*/ 947737 w 1603766"/>
              <a:gd name="connsiteY19" fmla="*/ 280987 h 2253413"/>
              <a:gd name="connsiteX20" fmla="*/ 928687 w 1603766"/>
              <a:gd name="connsiteY20" fmla="*/ 261937 h 2253413"/>
              <a:gd name="connsiteX21" fmla="*/ 909637 w 1603766"/>
              <a:gd name="connsiteY21" fmla="*/ 238125 h 2253413"/>
              <a:gd name="connsiteX22" fmla="*/ 890587 w 1603766"/>
              <a:gd name="connsiteY22" fmla="*/ 209550 h 2253413"/>
              <a:gd name="connsiteX23" fmla="*/ 876300 w 1603766"/>
              <a:gd name="connsiteY23" fmla="*/ 195262 h 2253413"/>
              <a:gd name="connsiteX24" fmla="*/ 866775 w 1603766"/>
              <a:gd name="connsiteY24" fmla="*/ 166687 h 2253413"/>
              <a:gd name="connsiteX25" fmla="*/ 862012 w 1603766"/>
              <a:gd name="connsiteY25" fmla="*/ 152400 h 2253413"/>
              <a:gd name="connsiteX26" fmla="*/ 852487 w 1603766"/>
              <a:gd name="connsiteY26" fmla="*/ 138112 h 2253413"/>
              <a:gd name="connsiteX27" fmla="*/ 847725 w 1603766"/>
              <a:gd name="connsiteY27" fmla="*/ 123825 h 2253413"/>
              <a:gd name="connsiteX28" fmla="*/ 838200 w 1603766"/>
              <a:gd name="connsiteY28" fmla="*/ 109537 h 2253413"/>
              <a:gd name="connsiteX29" fmla="*/ 819150 w 1603766"/>
              <a:gd name="connsiteY29" fmla="*/ 71437 h 2253413"/>
              <a:gd name="connsiteX30" fmla="*/ 790575 w 1603766"/>
              <a:gd name="connsiteY30" fmla="*/ 52387 h 2253413"/>
              <a:gd name="connsiteX31" fmla="*/ 795337 w 1603766"/>
              <a:gd name="connsiteY31" fmla="*/ 33337 h 2253413"/>
              <a:gd name="connsiteX32" fmla="*/ 776287 w 1603766"/>
              <a:gd name="connsiteY32" fmla="*/ 4762 h 2253413"/>
              <a:gd name="connsiteX33" fmla="*/ 762000 w 1603766"/>
              <a:gd name="connsiteY33" fmla="*/ 0 h 2253413"/>
              <a:gd name="connsiteX34" fmla="*/ 757237 w 1603766"/>
              <a:gd name="connsiteY34" fmla="*/ 14287 h 2253413"/>
              <a:gd name="connsiteX35" fmla="*/ 752475 w 1603766"/>
              <a:gd name="connsiteY35" fmla="*/ 33337 h 2253413"/>
              <a:gd name="connsiteX36" fmla="*/ 719137 w 1603766"/>
              <a:gd name="connsiteY36" fmla="*/ 38100 h 2253413"/>
              <a:gd name="connsiteX37" fmla="*/ 704850 w 1603766"/>
              <a:gd name="connsiteY37" fmla="*/ 47625 h 2253413"/>
              <a:gd name="connsiteX38" fmla="*/ 671512 w 1603766"/>
              <a:gd name="connsiteY38" fmla="*/ 52387 h 2253413"/>
              <a:gd name="connsiteX39" fmla="*/ 657225 w 1603766"/>
              <a:gd name="connsiteY39" fmla="*/ 57150 h 2253413"/>
              <a:gd name="connsiteX40" fmla="*/ 657225 w 1603766"/>
              <a:gd name="connsiteY40" fmla="*/ 109537 h 2253413"/>
              <a:gd name="connsiteX41" fmla="*/ 628650 w 1603766"/>
              <a:gd name="connsiteY41" fmla="*/ 114300 h 2253413"/>
              <a:gd name="connsiteX42" fmla="*/ 614362 w 1603766"/>
              <a:gd name="connsiteY42" fmla="*/ 128587 h 2253413"/>
              <a:gd name="connsiteX43" fmla="*/ 600075 w 1603766"/>
              <a:gd name="connsiteY43" fmla="*/ 133350 h 2253413"/>
              <a:gd name="connsiteX44" fmla="*/ 533400 w 1603766"/>
              <a:gd name="connsiteY44" fmla="*/ 142875 h 2253413"/>
              <a:gd name="connsiteX45" fmla="*/ 519112 w 1603766"/>
              <a:gd name="connsiteY45" fmla="*/ 147637 h 2253413"/>
              <a:gd name="connsiteX46" fmla="*/ 519112 w 1603766"/>
              <a:gd name="connsiteY46" fmla="*/ 200025 h 2253413"/>
              <a:gd name="connsiteX47" fmla="*/ 481012 w 1603766"/>
              <a:gd name="connsiteY47" fmla="*/ 204787 h 2253413"/>
              <a:gd name="connsiteX48" fmla="*/ 466725 w 1603766"/>
              <a:gd name="connsiteY48" fmla="*/ 214312 h 2253413"/>
              <a:gd name="connsiteX49" fmla="*/ 395287 w 1603766"/>
              <a:gd name="connsiteY49" fmla="*/ 219075 h 2253413"/>
              <a:gd name="connsiteX50" fmla="*/ 390525 w 1603766"/>
              <a:gd name="connsiteY50" fmla="*/ 247650 h 2253413"/>
              <a:gd name="connsiteX51" fmla="*/ 385762 w 1603766"/>
              <a:gd name="connsiteY51" fmla="*/ 261937 h 2253413"/>
              <a:gd name="connsiteX52" fmla="*/ 409575 w 1603766"/>
              <a:gd name="connsiteY52" fmla="*/ 285750 h 2253413"/>
              <a:gd name="connsiteX53" fmla="*/ 404812 w 1603766"/>
              <a:gd name="connsiteY53" fmla="*/ 300037 h 2253413"/>
              <a:gd name="connsiteX54" fmla="*/ 409575 w 1603766"/>
              <a:gd name="connsiteY54" fmla="*/ 314325 h 2253413"/>
              <a:gd name="connsiteX55" fmla="*/ 395287 w 1603766"/>
              <a:gd name="connsiteY55" fmla="*/ 319087 h 2253413"/>
              <a:gd name="connsiteX56" fmla="*/ 357187 w 1603766"/>
              <a:gd name="connsiteY56" fmla="*/ 323850 h 2253413"/>
              <a:gd name="connsiteX57" fmla="*/ 361950 w 1603766"/>
              <a:gd name="connsiteY57" fmla="*/ 357187 h 2253413"/>
              <a:gd name="connsiteX58" fmla="*/ 381000 w 1603766"/>
              <a:gd name="connsiteY58" fmla="*/ 385762 h 2253413"/>
              <a:gd name="connsiteX59" fmla="*/ 376237 w 1603766"/>
              <a:gd name="connsiteY59" fmla="*/ 466725 h 2253413"/>
              <a:gd name="connsiteX60" fmla="*/ 361950 w 1603766"/>
              <a:gd name="connsiteY60" fmla="*/ 471487 h 2253413"/>
              <a:gd name="connsiteX61" fmla="*/ 347662 w 1603766"/>
              <a:gd name="connsiteY61" fmla="*/ 500062 h 2253413"/>
              <a:gd name="connsiteX62" fmla="*/ 385762 w 1603766"/>
              <a:gd name="connsiteY62" fmla="*/ 504825 h 2253413"/>
              <a:gd name="connsiteX63" fmla="*/ 395287 w 1603766"/>
              <a:gd name="connsiteY63" fmla="*/ 519112 h 2253413"/>
              <a:gd name="connsiteX64" fmla="*/ 400050 w 1603766"/>
              <a:gd name="connsiteY64" fmla="*/ 557212 h 2253413"/>
              <a:gd name="connsiteX65" fmla="*/ 404812 w 1603766"/>
              <a:gd name="connsiteY65" fmla="*/ 571500 h 2253413"/>
              <a:gd name="connsiteX66" fmla="*/ 419100 w 1603766"/>
              <a:gd name="connsiteY66" fmla="*/ 576262 h 2253413"/>
              <a:gd name="connsiteX67" fmla="*/ 481012 w 1603766"/>
              <a:gd name="connsiteY67" fmla="*/ 581025 h 2253413"/>
              <a:gd name="connsiteX68" fmla="*/ 495300 w 1603766"/>
              <a:gd name="connsiteY68" fmla="*/ 590550 h 2253413"/>
              <a:gd name="connsiteX69" fmla="*/ 500062 w 1603766"/>
              <a:gd name="connsiteY69" fmla="*/ 604837 h 2253413"/>
              <a:gd name="connsiteX70" fmla="*/ 528637 w 1603766"/>
              <a:gd name="connsiteY70" fmla="*/ 623887 h 2253413"/>
              <a:gd name="connsiteX71" fmla="*/ 533400 w 1603766"/>
              <a:gd name="connsiteY71" fmla="*/ 638175 h 2253413"/>
              <a:gd name="connsiteX72" fmla="*/ 547687 w 1603766"/>
              <a:gd name="connsiteY72" fmla="*/ 647700 h 2253413"/>
              <a:gd name="connsiteX73" fmla="*/ 557212 w 1603766"/>
              <a:gd name="connsiteY73" fmla="*/ 661987 h 2253413"/>
              <a:gd name="connsiteX74" fmla="*/ 561975 w 1603766"/>
              <a:gd name="connsiteY74" fmla="*/ 785812 h 2253413"/>
              <a:gd name="connsiteX75" fmla="*/ 566737 w 1603766"/>
              <a:gd name="connsiteY75" fmla="*/ 804862 h 2253413"/>
              <a:gd name="connsiteX76" fmla="*/ 600075 w 1603766"/>
              <a:gd name="connsiteY76" fmla="*/ 819150 h 2253413"/>
              <a:gd name="connsiteX77" fmla="*/ 614362 w 1603766"/>
              <a:gd name="connsiteY77" fmla="*/ 828675 h 2253413"/>
              <a:gd name="connsiteX78" fmla="*/ 609600 w 1603766"/>
              <a:gd name="connsiteY78" fmla="*/ 895350 h 2253413"/>
              <a:gd name="connsiteX79" fmla="*/ 581025 w 1603766"/>
              <a:gd name="connsiteY79" fmla="*/ 904875 h 2253413"/>
              <a:gd name="connsiteX80" fmla="*/ 571500 w 1603766"/>
              <a:gd name="connsiteY80" fmla="*/ 919162 h 2253413"/>
              <a:gd name="connsiteX81" fmla="*/ 514350 w 1603766"/>
              <a:gd name="connsiteY81" fmla="*/ 947737 h 2253413"/>
              <a:gd name="connsiteX82" fmla="*/ 485775 w 1603766"/>
              <a:gd name="connsiteY82" fmla="*/ 952500 h 2253413"/>
              <a:gd name="connsiteX83" fmla="*/ 476250 w 1603766"/>
              <a:gd name="connsiteY83" fmla="*/ 966787 h 2253413"/>
              <a:gd name="connsiteX84" fmla="*/ 471487 w 1603766"/>
              <a:gd name="connsiteY84" fmla="*/ 981075 h 2253413"/>
              <a:gd name="connsiteX85" fmla="*/ 452437 w 1603766"/>
              <a:gd name="connsiteY85" fmla="*/ 1009650 h 2253413"/>
              <a:gd name="connsiteX86" fmla="*/ 433387 w 1603766"/>
              <a:gd name="connsiteY86" fmla="*/ 1038225 h 2253413"/>
              <a:gd name="connsiteX87" fmla="*/ 423862 w 1603766"/>
              <a:gd name="connsiteY87" fmla="*/ 1052512 h 2253413"/>
              <a:gd name="connsiteX88" fmla="*/ 414337 w 1603766"/>
              <a:gd name="connsiteY88" fmla="*/ 1066800 h 2253413"/>
              <a:gd name="connsiteX89" fmla="*/ 371475 w 1603766"/>
              <a:gd name="connsiteY89" fmla="*/ 1081087 h 2253413"/>
              <a:gd name="connsiteX90" fmla="*/ 357187 w 1603766"/>
              <a:gd name="connsiteY90" fmla="*/ 1085850 h 2253413"/>
              <a:gd name="connsiteX91" fmla="*/ 342900 w 1603766"/>
              <a:gd name="connsiteY91" fmla="*/ 1100137 h 2253413"/>
              <a:gd name="connsiteX92" fmla="*/ 328612 w 1603766"/>
              <a:gd name="connsiteY92" fmla="*/ 1128712 h 2253413"/>
              <a:gd name="connsiteX93" fmla="*/ 309562 w 1603766"/>
              <a:gd name="connsiteY93" fmla="*/ 1133475 h 2253413"/>
              <a:gd name="connsiteX94" fmla="*/ 280987 w 1603766"/>
              <a:gd name="connsiteY94" fmla="*/ 1143000 h 2253413"/>
              <a:gd name="connsiteX95" fmla="*/ 247650 w 1603766"/>
              <a:gd name="connsiteY95" fmla="*/ 1152525 h 2253413"/>
              <a:gd name="connsiteX96" fmla="*/ 233362 w 1603766"/>
              <a:gd name="connsiteY96" fmla="*/ 1162050 h 2253413"/>
              <a:gd name="connsiteX97" fmla="*/ 223837 w 1603766"/>
              <a:gd name="connsiteY97" fmla="*/ 1176337 h 2253413"/>
              <a:gd name="connsiteX98" fmla="*/ 195262 w 1603766"/>
              <a:gd name="connsiteY98" fmla="*/ 1190625 h 2253413"/>
              <a:gd name="connsiteX99" fmla="*/ 180975 w 1603766"/>
              <a:gd name="connsiteY99" fmla="*/ 1200150 h 2253413"/>
              <a:gd name="connsiteX100" fmla="*/ 133350 w 1603766"/>
              <a:gd name="connsiteY100" fmla="*/ 1195387 h 2253413"/>
              <a:gd name="connsiteX101" fmla="*/ 119062 w 1603766"/>
              <a:gd name="connsiteY101" fmla="*/ 1190625 h 2253413"/>
              <a:gd name="connsiteX102" fmla="*/ 104775 w 1603766"/>
              <a:gd name="connsiteY102" fmla="*/ 1147762 h 2253413"/>
              <a:gd name="connsiteX103" fmla="*/ 100012 w 1603766"/>
              <a:gd name="connsiteY103" fmla="*/ 1133475 h 2253413"/>
              <a:gd name="connsiteX104" fmla="*/ 85725 w 1603766"/>
              <a:gd name="connsiteY104" fmla="*/ 1123950 h 2253413"/>
              <a:gd name="connsiteX105" fmla="*/ 57150 w 1603766"/>
              <a:gd name="connsiteY105" fmla="*/ 1100137 h 2253413"/>
              <a:gd name="connsiteX106" fmla="*/ 33337 w 1603766"/>
              <a:gd name="connsiteY106" fmla="*/ 1123950 h 2253413"/>
              <a:gd name="connsiteX107" fmla="*/ 28575 w 1603766"/>
              <a:gd name="connsiteY107" fmla="*/ 1143000 h 2253413"/>
              <a:gd name="connsiteX108" fmla="*/ 4762 w 1603766"/>
              <a:gd name="connsiteY108" fmla="*/ 1176337 h 2253413"/>
              <a:gd name="connsiteX109" fmla="*/ 0 w 1603766"/>
              <a:gd name="connsiteY109" fmla="*/ 1190625 h 2253413"/>
              <a:gd name="connsiteX110" fmla="*/ 4762 w 1603766"/>
              <a:gd name="connsiteY110" fmla="*/ 1300162 h 2253413"/>
              <a:gd name="connsiteX111" fmla="*/ 33337 w 1603766"/>
              <a:gd name="connsiteY111" fmla="*/ 1357312 h 2253413"/>
              <a:gd name="connsiteX112" fmla="*/ 47625 w 1603766"/>
              <a:gd name="connsiteY112" fmla="*/ 1371600 h 2253413"/>
              <a:gd name="connsiteX113" fmla="*/ 57150 w 1603766"/>
              <a:gd name="connsiteY113" fmla="*/ 1390650 h 2253413"/>
              <a:gd name="connsiteX114" fmla="*/ 95250 w 1603766"/>
              <a:gd name="connsiteY114" fmla="*/ 1419225 h 2253413"/>
              <a:gd name="connsiteX115" fmla="*/ 104775 w 1603766"/>
              <a:gd name="connsiteY115" fmla="*/ 1447800 h 2253413"/>
              <a:gd name="connsiteX116" fmla="*/ 109537 w 1603766"/>
              <a:gd name="connsiteY116" fmla="*/ 1466850 h 2253413"/>
              <a:gd name="connsiteX117" fmla="*/ 128587 w 1603766"/>
              <a:gd name="connsiteY117" fmla="*/ 1495425 h 2253413"/>
              <a:gd name="connsiteX118" fmla="*/ 142875 w 1603766"/>
              <a:gd name="connsiteY118" fmla="*/ 1504950 h 2253413"/>
              <a:gd name="connsiteX119" fmla="*/ 152400 w 1603766"/>
              <a:gd name="connsiteY119" fmla="*/ 1533525 h 2253413"/>
              <a:gd name="connsiteX120" fmla="*/ 157162 w 1603766"/>
              <a:gd name="connsiteY120" fmla="*/ 1547812 h 2253413"/>
              <a:gd name="connsiteX121" fmla="*/ 166687 w 1603766"/>
              <a:gd name="connsiteY121" fmla="*/ 1566862 h 2253413"/>
              <a:gd name="connsiteX122" fmla="*/ 176212 w 1603766"/>
              <a:gd name="connsiteY122" fmla="*/ 1581150 h 2253413"/>
              <a:gd name="connsiteX123" fmla="*/ 180975 w 1603766"/>
              <a:gd name="connsiteY123" fmla="*/ 1595437 h 2253413"/>
              <a:gd name="connsiteX124" fmla="*/ 166687 w 1603766"/>
              <a:gd name="connsiteY124" fmla="*/ 1657350 h 2253413"/>
              <a:gd name="connsiteX125" fmla="*/ 171450 w 1603766"/>
              <a:gd name="connsiteY125" fmla="*/ 1719262 h 2253413"/>
              <a:gd name="connsiteX126" fmla="*/ 185737 w 1603766"/>
              <a:gd name="connsiteY126" fmla="*/ 1728787 h 2253413"/>
              <a:gd name="connsiteX127" fmla="*/ 204787 w 1603766"/>
              <a:gd name="connsiteY127" fmla="*/ 1743075 h 2253413"/>
              <a:gd name="connsiteX128" fmla="*/ 309562 w 1603766"/>
              <a:gd name="connsiteY128" fmla="*/ 1738312 h 2253413"/>
              <a:gd name="connsiteX129" fmla="*/ 342900 w 1603766"/>
              <a:gd name="connsiteY129" fmla="*/ 1728787 h 2253413"/>
              <a:gd name="connsiteX130" fmla="*/ 366712 w 1603766"/>
              <a:gd name="connsiteY130" fmla="*/ 1733550 h 2253413"/>
              <a:gd name="connsiteX131" fmla="*/ 381000 w 1603766"/>
              <a:gd name="connsiteY131" fmla="*/ 1738312 h 2253413"/>
              <a:gd name="connsiteX132" fmla="*/ 428625 w 1603766"/>
              <a:gd name="connsiteY132" fmla="*/ 1743075 h 2253413"/>
              <a:gd name="connsiteX133" fmla="*/ 423862 w 1603766"/>
              <a:gd name="connsiteY133" fmla="*/ 1819275 h 2253413"/>
              <a:gd name="connsiteX134" fmla="*/ 414337 w 1603766"/>
              <a:gd name="connsiteY134" fmla="*/ 1847850 h 2253413"/>
              <a:gd name="connsiteX135" fmla="*/ 409575 w 1603766"/>
              <a:gd name="connsiteY135" fmla="*/ 1952625 h 2253413"/>
              <a:gd name="connsiteX136" fmla="*/ 404812 w 1603766"/>
              <a:gd name="connsiteY136" fmla="*/ 1966912 h 2253413"/>
              <a:gd name="connsiteX137" fmla="*/ 400050 w 1603766"/>
              <a:gd name="connsiteY137" fmla="*/ 1985962 h 2253413"/>
              <a:gd name="connsiteX138" fmla="*/ 404812 w 1603766"/>
              <a:gd name="connsiteY138" fmla="*/ 2071687 h 2253413"/>
              <a:gd name="connsiteX139" fmla="*/ 419100 w 1603766"/>
              <a:gd name="connsiteY139" fmla="*/ 2076450 h 2253413"/>
              <a:gd name="connsiteX140" fmla="*/ 533400 w 1603766"/>
              <a:gd name="connsiteY140" fmla="*/ 2081212 h 2253413"/>
              <a:gd name="connsiteX141" fmla="*/ 552450 w 1603766"/>
              <a:gd name="connsiteY141" fmla="*/ 2076450 h 2253413"/>
              <a:gd name="connsiteX142" fmla="*/ 590550 w 1603766"/>
              <a:gd name="connsiteY142" fmla="*/ 2043112 h 2253413"/>
              <a:gd name="connsiteX143" fmla="*/ 657225 w 1603766"/>
              <a:gd name="connsiteY143" fmla="*/ 2038350 h 2253413"/>
              <a:gd name="connsiteX144" fmla="*/ 671512 w 1603766"/>
              <a:gd name="connsiteY144" fmla="*/ 2028825 h 2253413"/>
              <a:gd name="connsiteX145" fmla="*/ 714375 w 1603766"/>
              <a:gd name="connsiteY145" fmla="*/ 2019300 h 2253413"/>
              <a:gd name="connsiteX146" fmla="*/ 738187 w 1603766"/>
              <a:gd name="connsiteY146" fmla="*/ 1995487 h 2253413"/>
              <a:gd name="connsiteX147" fmla="*/ 742950 w 1603766"/>
              <a:gd name="connsiteY147" fmla="*/ 1981200 h 2253413"/>
              <a:gd name="connsiteX148" fmla="*/ 757237 w 1603766"/>
              <a:gd name="connsiteY148" fmla="*/ 1971675 h 2253413"/>
              <a:gd name="connsiteX149" fmla="*/ 790575 w 1603766"/>
              <a:gd name="connsiteY149" fmla="*/ 1928812 h 2253413"/>
              <a:gd name="connsiteX150" fmla="*/ 795337 w 1603766"/>
              <a:gd name="connsiteY150" fmla="*/ 1909762 h 2253413"/>
              <a:gd name="connsiteX151" fmla="*/ 800100 w 1603766"/>
              <a:gd name="connsiteY151" fmla="*/ 1895475 h 2253413"/>
              <a:gd name="connsiteX152" fmla="*/ 795337 w 1603766"/>
              <a:gd name="connsiteY152" fmla="*/ 1785937 h 2253413"/>
              <a:gd name="connsiteX153" fmla="*/ 857256 w 1603766"/>
              <a:gd name="connsiteY153" fmla="*/ 1785950 h 2253413"/>
              <a:gd name="connsiteX154" fmla="*/ 833437 w 1603766"/>
              <a:gd name="connsiteY154" fmla="*/ 1747837 h 2253413"/>
              <a:gd name="connsiteX155" fmla="*/ 942975 w 1603766"/>
              <a:gd name="connsiteY155" fmla="*/ 1752600 h 2253413"/>
              <a:gd name="connsiteX156" fmla="*/ 1004887 w 1603766"/>
              <a:gd name="connsiteY156" fmla="*/ 1752600 h 2253413"/>
              <a:gd name="connsiteX157" fmla="*/ 1033462 w 1603766"/>
              <a:gd name="connsiteY157" fmla="*/ 1733550 h 2253413"/>
              <a:gd name="connsiteX158" fmla="*/ 1066800 w 1603766"/>
              <a:gd name="connsiteY158" fmla="*/ 1714500 h 2253413"/>
              <a:gd name="connsiteX159" fmla="*/ 1104900 w 1603766"/>
              <a:gd name="connsiteY159" fmla="*/ 1704975 h 2253413"/>
              <a:gd name="connsiteX160" fmla="*/ 1119187 w 1603766"/>
              <a:gd name="connsiteY160" fmla="*/ 1695450 h 2253413"/>
              <a:gd name="connsiteX161" fmla="*/ 1143000 w 1603766"/>
              <a:gd name="connsiteY161" fmla="*/ 1700212 h 2253413"/>
              <a:gd name="connsiteX162" fmla="*/ 1152525 w 1603766"/>
              <a:gd name="connsiteY162" fmla="*/ 1728787 h 2253413"/>
              <a:gd name="connsiteX163" fmla="*/ 1166812 w 1603766"/>
              <a:gd name="connsiteY163" fmla="*/ 1733550 h 2253413"/>
              <a:gd name="connsiteX164" fmla="*/ 1162050 w 1603766"/>
              <a:gd name="connsiteY164" fmla="*/ 1771650 h 2253413"/>
              <a:gd name="connsiteX165" fmla="*/ 1147762 w 1603766"/>
              <a:gd name="connsiteY165" fmla="*/ 1776412 h 2253413"/>
              <a:gd name="connsiteX166" fmla="*/ 1133475 w 1603766"/>
              <a:gd name="connsiteY166" fmla="*/ 1790700 h 2253413"/>
              <a:gd name="connsiteX167" fmla="*/ 1119187 w 1603766"/>
              <a:gd name="connsiteY167" fmla="*/ 1800225 h 2253413"/>
              <a:gd name="connsiteX168" fmla="*/ 1114425 w 1603766"/>
              <a:gd name="connsiteY168" fmla="*/ 1862137 h 2253413"/>
              <a:gd name="connsiteX169" fmla="*/ 1104900 w 1603766"/>
              <a:gd name="connsiteY169" fmla="*/ 1876425 h 2253413"/>
              <a:gd name="connsiteX170" fmla="*/ 1100137 w 1603766"/>
              <a:gd name="connsiteY170" fmla="*/ 1890712 h 2253413"/>
              <a:gd name="connsiteX171" fmla="*/ 1114425 w 1603766"/>
              <a:gd name="connsiteY171" fmla="*/ 1895475 h 2253413"/>
              <a:gd name="connsiteX172" fmla="*/ 1138237 w 1603766"/>
              <a:gd name="connsiteY172" fmla="*/ 1900237 h 2253413"/>
              <a:gd name="connsiteX173" fmla="*/ 1133475 w 1603766"/>
              <a:gd name="connsiteY173" fmla="*/ 1914525 h 2253413"/>
              <a:gd name="connsiteX174" fmla="*/ 1119187 w 1603766"/>
              <a:gd name="connsiteY174" fmla="*/ 1928812 h 2253413"/>
              <a:gd name="connsiteX175" fmla="*/ 1109662 w 1603766"/>
              <a:gd name="connsiteY175" fmla="*/ 1943100 h 2253413"/>
              <a:gd name="connsiteX176" fmla="*/ 1104900 w 1603766"/>
              <a:gd name="connsiteY176" fmla="*/ 1971675 h 2253413"/>
              <a:gd name="connsiteX177" fmla="*/ 1085850 w 1603766"/>
              <a:gd name="connsiteY177" fmla="*/ 1976437 h 2253413"/>
              <a:gd name="connsiteX178" fmla="*/ 1071562 w 1603766"/>
              <a:gd name="connsiteY178" fmla="*/ 2052637 h 2253413"/>
              <a:gd name="connsiteX179" fmla="*/ 1057275 w 1603766"/>
              <a:gd name="connsiteY179" fmla="*/ 2062162 h 2253413"/>
              <a:gd name="connsiteX180" fmla="*/ 1033462 w 1603766"/>
              <a:gd name="connsiteY180" fmla="*/ 2100262 h 2253413"/>
              <a:gd name="connsiteX181" fmla="*/ 1004887 w 1603766"/>
              <a:gd name="connsiteY181" fmla="*/ 2109787 h 2253413"/>
              <a:gd name="connsiteX182" fmla="*/ 981075 w 1603766"/>
              <a:gd name="connsiteY182" fmla="*/ 2152650 h 2253413"/>
              <a:gd name="connsiteX183" fmla="*/ 995362 w 1603766"/>
              <a:gd name="connsiteY183" fmla="*/ 2162175 h 2253413"/>
              <a:gd name="connsiteX184" fmla="*/ 1004887 w 1603766"/>
              <a:gd name="connsiteY184" fmla="*/ 2147887 h 2253413"/>
              <a:gd name="connsiteX185" fmla="*/ 1023937 w 1603766"/>
              <a:gd name="connsiteY185" fmla="*/ 2133600 h 2253413"/>
              <a:gd name="connsiteX186" fmla="*/ 1071562 w 1603766"/>
              <a:gd name="connsiteY186" fmla="*/ 2138362 h 2253413"/>
              <a:gd name="connsiteX187" fmla="*/ 1095375 w 1603766"/>
              <a:gd name="connsiteY187" fmla="*/ 2143125 h 2253413"/>
              <a:gd name="connsiteX188" fmla="*/ 1138237 w 1603766"/>
              <a:gd name="connsiteY188" fmla="*/ 2147887 h 2253413"/>
              <a:gd name="connsiteX189" fmla="*/ 1143000 w 1603766"/>
              <a:gd name="connsiteY189" fmla="*/ 2162175 h 2253413"/>
              <a:gd name="connsiteX190" fmla="*/ 1157287 w 1603766"/>
              <a:gd name="connsiteY190" fmla="*/ 2176462 h 2253413"/>
              <a:gd name="connsiteX191" fmla="*/ 1252537 w 1603766"/>
              <a:gd name="connsiteY191" fmla="*/ 2195512 h 2253413"/>
              <a:gd name="connsiteX192" fmla="*/ 1295400 w 1603766"/>
              <a:gd name="connsiteY192" fmla="*/ 2190750 h 2253413"/>
              <a:gd name="connsiteX193" fmla="*/ 1309687 w 1603766"/>
              <a:gd name="connsiteY193" fmla="*/ 2185987 h 2253413"/>
              <a:gd name="connsiteX194" fmla="*/ 1343025 w 1603766"/>
              <a:gd name="connsiteY194" fmla="*/ 2190750 h 2253413"/>
              <a:gd name="connsiteX195" fmla="*/ 1352550 w 1603766"/>
              <a:gd name="connsiteY195" fmla="*/ 2205037 h 2253413"/>
              <a:gd name="connsiteX196" fmla="*/ 1395412 w 1603766"/>
              <a:gd name="connsiteY196" fmla="*/ 2224087 h 2253413"/>
              <a:gd name="connsiteX197" fmla="*/ 1409700 w 1603766"/>
              <a:gd name="connsiteY197" fmla="*/ 2228850 h 2253413"/>
              <a:gd name="connsiteX198" fmla="*/ 1514475 w 1603766"/>
              <a:gd name="connsiteY198" fmla="*/ 2205037 h 2253413"/>
              <a:gd name="connsiteX199" fmla="*/ 1504950 w 1603766"/>
              <a:gd name="connsiteY199" fmla="*/ 2190750 h 2253413"/>
              <a:gd name="connsiteX200" fmla="*/ 1490662 w 1603766"/>
              <a:gd name="connsiteY200" fmla="*/ 2181225 h 2253413"/>
              <a:gd name="connsiteX201" fmla="*/ 1481137 w 1603766"/>
              <a:gd name="connsiteY201" fmla="*/ 2166937 h 2253413"/>
              <a:gd name="connsiteX202" fmla="*/ 1457325 w 1603766"/>
              <a:gd name="connsiteY202" fmla="*/ 2143125 h 2253413"/>
              <a:gd name="connsiteX203" fmla="*/ 1452562 w 1603766"/>
              <a:gd name="connsiteY203" fmla="*/ 2124075 h 2253413"/>
              <a:gd name="connsiteX204" fmla="*/ 1443037 w 1603766"/>
              <a:gd name="connsiteY204" fmla="*/ 2090737 h 2253413"/>
              <a:gd name="connsiteX205" fmla="*/ 1438275 w 1603766"/>
              <a:gd name="connsiteY205" fmla="*/ 2066925 h 2253413"/>
              <a:gd name="connsiteX206" fmla="*/ 1423987 w 1603766"/>
              <a:gd name="connsiteY206" fmla="*/ 2052637 h 2253413"/>
              <a:gd name="connsiteX207" fmla="*/ 1404937 w 1603766"/>
              <a:gd name="connsiteY207" fmla="*/ 2024062 h 2253413"/>
              <a:gd name="connsiteX208" fmla="*/ 1400175 w 1603766"/>
              <a:gd name="connsiteY208" fmla="*/ 2009775 h 2253413"/>
              <a:gd name="connsiteX209" fmla="*/ 1385887 w 1603766"/>
              <a:gd name="connsiteY209" fmla="*/ 1995487 h 2253413"/>
              <a:gd name="connsiteX210" fmla="*/ 1347787 w 1603766"/>
              <a:gd name="connsiteY210" fmla="*/ 1962150 h 2253413"/>
              <a:gd name="connsiteX211" fmla="*/ 1314450 w 1603766"/>
              <a:gd name="connsiteY211" fmla="*/ 1957387 h 2253413"/>
              <a:gd name="connsiteX212" fmla="*/ 1309687 w 1603766"/>
              <a:gd name="connsiteY212" fmla="*/ 1943100 h 2253413"/>
              <a:gd name="connsiteX213" fmla="*/ 1323975 w 1603766"/>
              <a:gd name="connsiteY213" fmla="*/ 1914525 h 2253413"/>
              <a:gd name="connsiteX214" fmla="*/ 1323975 w 1603766"/>
              <a:gd name="connsiteY214" fmla="*/ 1785937 h 2253413"/>
              <a:gd name="connsiteX215" fmla="*/ 1328737 w 1603766"/>
              <a:gd name="connsiteY215" fmla="*/ 1647825 h 2253413"/>
              <a:gd name="connsiteX216" fmla="*/ 1343025 w 1603766"/>
              <a:gd name="connsiteY216" fmla="*/ 1638300 h 2253413"/>
              <a:gd name="connsiteX217" fmla="*/ 1366837 w 1603766"/>
              <a:gd name="connsiteY217" fmla="*/ 1619250 h 2253413"/>
              <a:gd name="connsiteX218" fmla="*/ 1381125 w 1603766"/>
              <a:gd name="connsiteY218" fmla="*/ 1604962 h 2253413"/>
              <a:gd name="connsiteX219" fmla="*/ 1409700 w 1603766"/>
              <a:gd name="connsiteY219" fmla="*/ 1585912 h 2253413"/>
              <a:gd name="connsiteX220" fmla="*/ 1423987 w 1603766"/>
              <a:gd name="connsiteY220" fmla="*/ 1571625 h 2253413"/>
              <a:gd name="connsiteX221" fmla="*/ 1466850 w 1603766"/>
              <a:gd name="connsiteY221" fmla="*/ 1566862 h 2253413"/>
              <a:gd name="connsiteX222" fmla="*/ 1495425 w 1603766"/>
              <a:gd name="connsiteY222" fmla="*/ 1552575 h 2253413"/>
              <a:gd name="connsiteX223" fmla="*/ 1500187 w 1603766"/>
              <a:gd name="connsiteY223" fmla="*/ 1538287 h 2253413"/>
              <a:gd name="connsiteX224" fmla="*/ 1509712 w 1603766"/>
              <a:gd name="connsiteY224" fmla="*/ 1524000 h 2253413"/>
              <a:gd name="connsiteX225" fmla="*/ 1519237 w 1603766"/>
              <a:gd name="connsiteY225" fmla="*/ 1485900 h 2253413"/>
              <a:gd name="connsiteX226" fmla="*/ 1533525 w 1603766"/>
              <a:gd name="connsiteY226" fmla="*/ 1471612 h 2253413"/>
              <a:gd name="connsiteX227" fmla="*/ 1562100 w 1603766"/>
              <a:gd name="connsiteY227" fmla="*/ 1452562 h 2253413"/>
              <a:gd name="connsiteX228" fmla="*/ 1566862 w 1603766"/>
              <a:gd name="connsiteY228" fmla="*/ 1438275 h 2253413"/>
              <a:gd name="connsiteX229" fmla="*/ 1571625 w 1603766"/>
              <a:gd name="connsiteY229" fmla="*/ 1419225 h 2253413"/>
              <a:gd name="connsiteX230" fmla="*/ 1590675 w 1603766"/>
              <a:gd name="connsiteY230" fmla="*/ 1390650 h 2253413"/>
              <a:gd name="connsiteX231" fmla="*/ 1595437 w 1603766"/>
              <a:gd name="connsiteY231" fmla="*/ 1376362 h 2253413"/>
              <a:gd name="connsiteX232" fmla="*/ 1595437 w 1603766"/>
              <a:gd name="connsiteY232" fmla="*/ 1300162 h 2253413"/>
              <a:gd name="connsiteX233" fmla="*/ 1581150 w 1603766"/>
              <a:gd name="connsiteY233" fmla="*/ 1285875 h 2253413"/>
              <a:gd name="connsiteX234" fmla="*/ 1547812 w 1603766"/>
              <a:gd name="connsiteY234" fmla="*/ 1252537 h 2253413"/>
              <a:gd name="connsiteX235" fmla="*/ 1538287 w 1603766"/>
              <a:gd name="connsiteY235" fmla="*/ 1238250 h 2253413"/>
              <a:gd name="connsiteX236" fmla="*/ 1543050 w 1603766"/>
              <a:gd name="connsiteY236" fmla="*/ 1219200 h 2253413"/>
              <a:gd name="connsiteX237" fmla="*/ 1552575 w 1603766"/>
              <a:gd name="connsiteY237" fmla="*/ 1176337 h 2253413"/>
              <a:gd name="connsiteX238" fmla="*/ 1566862 w 1603766"/>
              <a:gd name="connsiteY238" fmla="*/ 1162050 h 2253413"/>
              <a:gd name="connsiteX239" fmla="*/ 1562100 w 1603766"/>
              <a:gd name="connsiteY239" fmla="*/ 1119187 h 2253413"/>
              <a:gd name="connsiteX240" fmla="*/ 1557337 w 1603766"/>
              <a:gd name="connsiteY240" fmla="*/ 1104900 h 2253413"/>
              <a:gd name="connsiteX241" fmla="*/ 1543050 w 1603766"/>
              <a:gd name="connsiteY241" fmla="*/ 1095375 h 2253413"/>
              <a:gd name="connsiteX242" fmla="*/ 1533525 w 1603766"/>
              <a:gd name="connsiteY242" fmla="*/ 1081087 h 2253413"/>
              <a:gd name="connsiteX243" fmla="*/ 1519237 w 1603766"/>
              <a:gd name="connsiteY243" fmla="*/ 1052512 h 2253413"/>
              <a:gd name="connsiteX244" fmla="*/ 1495425 w 1603766"/>
              <a:gd name="connsiteY244" fmla="*/ 1023937 h 2253413"/>
              <a:gd name="connsiteX245" fmla="*/ 1490662 w 1603766"/>
              <a:gd name="connsiteY245" fmla="*/ 1009650 h 2253413"/>
              <a:gd name="connsiteX246" fmla="*/ 1471612 w 1603766"/>
              <a:gd name="connsiteY246" fmla="*/ 981075 h 2253413"/>
              <a:gd name="connsiteX247" fmla="*/ 1462087 w 1603766"/>
              <a:gd name="connsiteY247" fmla="*/ 952500 h 2253413"/>
              <a:gd name="connsiteX248" fmla="*/ 1452562 w 1603766"/>
              <a:gd name="connsiteY248" fmla="*/ 919162 h 2253413"/>
              <a:gd name="connsiteX249" fmla="*/ 1443037 w 1603766"/>
              <a:gd name="connsiteY249" fmla="*/ 904875 h 2253413"/>
              <a:gd name="connsiteX250" fmla="*/ 1428750 w 1603766"/>
              <a:gd name="connsiteY250" fmla="*/ 862012 h 2253413"/>
              <a:gd name="connsiteX251" fmla="*/ 1423987 w 1603766"/>
              <a:gd name="connsiteY251" fmla="*/ 847725 h 2253413"/>
              <a:gd name="connsiteX252" fmla="*/ 1390650 w 1603766"/>
              <a:gd name="connsiteY252" fmla="*/ 804862 h 2253413"/>
              <a:gd name="connsiteX253" fmla="*/ 1376362 w 1603766"/>
              <a:gd name="connsiteY253" fmla="*/ 795337 h 2253413"/>
              <a:gd name="connsiteX254" fmla="*/ 1371600 w 1603766"/>
              <a:gd name="connsiteY254" fmla="*/ 781050 h 2253413"/>
              <a:gd name="connsiteX255" fmla="*/ 1357312 w 1603766"/>
              <a:gd name="connsiteY255" fmla="*/ 776287 h 2253413"/>
              <a:gd name="connsiteX256" fmla="*/ 1343025 w 1603766"/>
              <a:gd name="connsiteY256" fmla="*/ 762000 h 2253413"/>
              <a:gd name="connsiteX257" fmla="*/ 1338262 w 1603766"/>
              <a:gd name="connsiteY257" fmla="*/ 709612 h 2253413"/>
              <a:gd name="connsiteX258" fmla="*/ 1323975 w 1603766"/>
              <a:gd name="connsiteY258" fmla="*/ 700087 h 2253413"/>
              <a:gd name="connsiteX259" fmla="*/ 1319212 w 1603766"/>
              <a:gd name="connsiteY259" fmla="*/ 685800 h 2253413"/>
              <a:gd name="connsiteX260" fmla="*/ 1309687 w 1603766"/>
              <a:gd name="connsiteY260" fmla="*/ 671512 h 2253413"/>
              <a:gd name="connsiteX261" fmla="*/ 1338262 w 1603766"/>
              <a:gd name="connsiteY261" fmla="*/ 690562 h 2253413"/>
              <a:gd name="connsiteX0" fmla="*/ 1338262 w 1603766"/>
              <a:gd name="connsiteY0" fmla="*/ 690562 h 2253413"/>
              <a:gd name="connsiteX1" fmla="*/ 1323975 w 1603766"/>
              <a:gd name="connsiteY1" fmla="*/ 681037 h 2253413"/>
              <a:gd name="connsiteX2" fmla="*/ 1309687 w 1603766"/>
              <a:gd name="connsiteY2" fmla="*/ 666750 h 2253413"/>
              <a:gd name="connsiteX3" fmla="*/ 1281112 w 1603766"/>
              <a:gd name="connsiteY3" fmla="*/ 657225 h 2253413"/>
              <a:gd name="connsiteX4" fmla="*/ 1238250 w 1603766"/>
              <a:gd name="connsiteY4" fmla="*/ 652462 h 2253413"/>
              <a:gd name="connsiteX5" fmla="*/ 1185862 w 1603766"/>
              <a:gd name="connsiteY5" fmla="*/ 647700 h 2253413"/>
              <a:gd name="connsiteX6" fmla="*/ 1128712 w 1603766"/>
              <a:gd name="connsiteY6" fmla="*/ 619125 h 2253413"/>
              <a:gd name="connsiteX7" fmla="*/ 1114425 w 1603766"/>
              <a:gd name="connsiteY7" fmla="*/ 609600 h 2253413"/>
              <a:gd name="connsiteX8" fmla="*/ 1100137 w 1603766"/>
              <a:gd name="connsiteY8" fmla="*/ 542925 h 2253413"/>
              <a:gd name="connsiteX9" fmla="*/ 1090612 w 1603766"/>
              <a:gd name="connsiteY9" fmla="*/ 514350 h 2253413"/>
              <a:gd name="connsiteX10" fmla="*/ 1081087 w 1603766"/>
              <a:gd name="connsiteY10" fmla="*/ 461962 h 2253413"/>
              <a:gd name="connsiteX11" fmla="*/ 1062037 w 1603766"/>
              <a:gd name="connsiteY11" fmla="*/ 433387 h 2253413"/>
              <a:gd name="connsiteX12" fmla="*/ 1052512 w 1603766"/>
              <a:gd name="connsiteY12" fmla="*/ 404812 h 2253413"/>
              <a:gd name="connsiteX13" fmla="*/ 1028700 w 1603766"/>
              <a:gd name="connsiteY13" fmla="*/ 361950 h 2253413"/>
              <a:gd name="connsiteX14" fmla="*/ 1014412 w 1603766"/>
              <a:gd name="connsiteY14" fmla="*/ 352425 h 2253413"/>
              <a:gd name="connsiteX15" fmla="*/ 1004887 w 1603766"/>
              <a:gd name="connsiteY15" fmla="*/ 338137 h 2253413"/>
              <a:gd name="connsiteX16" fmla="*/ 990600 w 1603766"/>
              <a:gd name="connsiteY16" fmla="*/ 328612 h 2253413"/>
              <a:gd name="connsiteX17" fmla="*/ 971550 w 1603766"/>
              <a:gd name="connsiteY17" fmla="*/ 304800 h 2253413"/>
              <a:gd name="connsiteX18" fmla="*/ 962025 w 1603766"/>
              <a:gd name="connsiteY18" fmla="*/ 290512 h 2253413"/>
              <a:gd name="connsiteX19" fmla="*/ 947737 w 1603766"/>
              <a:gd name="connsiteY19" fmla="*/ 280987 h 2253413"/>
              <a:gd name="connsiteX20" fmla="*/ 928687 w 1603766"/>
              <a:gd name="connsiteY20" fmla="*/ 261937 h 2253413"/>
              <a:gd name="connsiteX21" fmla="*/ 909637 w 1603766"/>
              <a:gd name="connsiteY21" fmla="*/ 238125 h 2253413"/>
              <a:gd name="connsiteX22" fmla="*/ 890587 w 1603766"/>
              <a:gd name="connsiteY22" fmla="*/ 209550 h 2253413"/>
              <a:gd name="connsiteX23" fmla="*/ 876300 w 1603766"/>
              <a:gd name="connsiteY23" fmla="*/ 195262 h 2253413"/>
              <a:gd name="connsiteX24" fmla="*/ 866775 w 1603766"/>
              <a:gd name="connsiteY24" fmla="*/ 166687 h 2253413"/>
              <a:gd name="connsiteX25" fmla="*/ 862012 w 1603766"/>
              <a:gd name="connsiteY25" fmla="*/ 152400 h 2253413"/>
              <a:gd name="connsiteX26" fmla="*/ 852487 w 1603766"/>
              <a:gd name="connsiteY26" fmla="*/ 138112 h 2253413"/>
              <a:gd name="connsiteX27" fmla="*/ 847725 w 1603766"/>
              <a:gd name="connsiteY27" fmla="*/ 123825 h 2253413"/>
              <a:gd name="connsiteX28" fmla="*/ 838200 w 1603766"/>
              <a:gd name="connsiteY28" fmla="*/ 109537 h 2253413"/>
              <a:gd name="connsiteX29" fmla="*/ 819150 w 1603766"/>
              <a:gd name="connsiteY29" fmla="*/ 71437 h 2253413"/>
              <a:gd name="connsiteX30" fmla="*/ 790575 w 1603766"/>
              <a:gd name="connsiteY30" fmla="*/ 52387 h 2253413"/>
              <a:gd name="connsiteX31" fmla="*/ 795337 w 1603766"/>
              <a:gd name="connsiteY31" fmla="*/ 33337 h 2253413"/>
              <a:gd name="connsiteX32" fmla="*/ 776287 w 1603766"/>
              <a:gd name="connsiteY32" fmla="*/ 4762 h 2253413"/>
              <a:gd name="connsiteX33" fmla="*/ 762000 w 1603766"/>
              <a:gd name="connsiteY33" fmla="*/ 0 h 2253413"/>
              <a:gd name="connsiteX34" fmla="*/ 757237 w 1603766"/>
              <a:gd name="connsiteY34" fmla="*/ 14287 h 2253413"/>
              <a:gd name="connsiteX35" fmla="*/ 752475 w 1603766"/>
              <a:gd name="connsiteY35" fmla="*/ 33337 h 2253413"/>
              <a:gd name="connsiteX36" fmla="*/ 719137 w 1603766"/>
              <a:gd name="connsiteY36" fmla="*/ 38100 h 2253413"/>
              <a:gd name="connsiteX37" fmla="*/ 704850 w 1603766"/>
              <a:gd name="connsiteY37" fmla="*/ 47625 h 2253413"/>
              <a:gd name="connsiteX38" fmla="*/ 671512 w 1603766"/>
              <a:gd name="connsiteY38" fmla="*/ 52387 h 2253413"/>
              <a:gd name="connsiteX39" fmla="*/ 657225 w 1603766"/>
              <a:gd name="connsiteY39" fmla="*/ 57150 h 2253413"/>
              <a:gd name="connsiteX40" fmla="*/ 657225 w 1603766"/>
              <a:gd name="connsiteY40" fmla="*/ 109537 h 2253413"/>
              <a:gd name="connsiteX41" fmla="*/ 628650 w 1603766"/>
              <a:gd name="connsiteY41" fmla="*/ 114300 h 2253413"/>
              <a:gd name="connsiteX42" fmla="*/ 614362 w 1603766"/>
              <a:gd name="connsiteY42" fmla="*/ 128587 h 2253413"/>
              <a:gd name="connsiteX43" fmla="*/ 600075 w 1603766"/>
              <a:gd name="connsiteY43" fmla="*/ 133350 h 2253413"/>
              <a:gd name="connsiteX44" fmla="*/ 533400 w 1603766"/>
              <a:gd name="connsiteY44" fmla="*/ 142875 h 2253413"/>
              <a:gd name="connsiteX45" fmla="*/ 519112 w 1603766"/>
              <a:gd name="connsiteY45" fmla="*/ 147637 h 2253413"/>
              <a:gd name="connsiteX46" fmla="*/ 519112 w 1603766"/>
              <a:gd name="connsiteY46" fmla="*/ 200025 h 2253413"/>
              <a:gd name="connsiteX47" fmla="*/ 481012 w 1603766"/>
              <a:gd name="connsiteY47" fmla="*/ 204787 h 2253413"/>
              <a:gd name="connsiteX48" fmla="*/ 466725 w 1603766"/>
              <a:gd name="connsiteY48" fmla="*/ 214312 h 2253413"/>
              <a:gd name="connsiteX49" fmla="*/ 395287 w 1603766"/>
              <a:gd name="connsiteY49" fmla="*/ 219075 h 2253413"/>
              <a:gd name="connsiteX50" fmla="*/ 390525 w 1603766"/>
              <a:gd name="connsiteY50" fmla="*/ 247650 h 2253413"/>
              <a:gd name="connsiteX51" fmla="*/ 385762 w 1603766"/>
              <a:gd name="connsiteY51" fmla="*/ 261937 h 2253413"/>
              <a:gd name="connsiteX52" fmla="*/ 409575 w 1603766"/>
              <a:gd name="connsiteY52" fmla="*/ 285750 h 2253413"/>
              <a:gd name="connsiteX53" fmla="*/ 404812 w 1603766"/>
              <a:gd name="connsiteY53" fmla="*/ 300037 h 2253413"/>
              <a:gd name="connsiteX54" fmla="*/ 409575 w 1603766"/>
              <a:gd name="connsiteY54" fmla="*/ 314325 h 2253413"/>
              <a:gd name="connsiteX55" fmla="*/ 395287 w 1603766"/>
              <a:gd name="connsiteY55" fmla="*/ 319087 h 2253413"/>
              <a:gd name="connsiteX56" fmla="*/ 357187 w 1603766"/>
              <a:gd name="connsiteY56" fmla="*/ 323850 h 2253413"/>
              <a:gd name="connsiteX57" fmla="*/ 361950 w 1603766"/>
              <a:gd name="connsiteY57" fmla="*/ 357187 h 2253413"/>
              <a:gd name="connsiteX58" fmla="*/ 381000 w 1603766"/>
              <a:gd name="connsiteY58" fmla="*/ 385762 h 2253413"/>
              <a:gd name="connsiteX59" fmla="*/ 376237 w 1603766"/>
              <a:gd name="connsiteY59" fmla="*/ 466725 h 2253413"/>
              <a:gd name="connsiteX60" fmla="*/ 361950 w 1603766"/>
              <a:gd name="connsiteY60" fmla="*/ 471487 h 2253413"/>
              <a:gd name="connsiteX61" fmla="*/ 347662 w 1603766"/>
              <a:gd name="connsiteY61" fmla="*/ 500062 h 2253413"/>
              <a:gd name="connsiteX62" fmla="*/ 385762 w 1603766"/>
              <a:gd name="connsiteY62" fmla="*/ 504825 h 2253413"/>
              <a:gd name="connsiteX63" fmla="*/ 395287 w 1603766"/>
              <a:gd name="connsiteY63" fmla="*/ 519112 h 2253413"/>
              <a:gd name="connsiteX64" fmla="*/ 400050 w 1603766"/>
              <a:gd name="connsiteY64" fmla="*/ 557212 h 2253413"/>
              <a:gd name="connsiteX65" fmla="*/ 404812 w 1603766"/>
              <a:gd name="connsiteY65" fmla="*/ 571500 h 2253413"/>
              <a:gd name="connsiteX66" fmla="*/ 419100 w 1603766"/>
              <a:gd name="connsiteY66" fmla="*/ 576262 h 2253413"/>
              <a:gd name="connsiteX67" fmla="*/ 481012 w 1603766"/>
              <a:gd name="connsiteY67" fmla="*/ 581025 h 2253413"/>
              <a:gd name="connsiteX68" fmla="*/ 495300 w 1603766"/>
              <a:gd name="connsiteY68" fmla="*/ 590550 h 2253413"/>
              <a:gd name="connsiteX69" fmla="*/ 500062 w 1603766"/>
              <a:gd name="connsiteY69" fmla="*/ 604837 h 2253413"/>
              <a:gd name="connsiteX70" fmla="*/ 528637 w 1603766"/>
              <a:gd name="connsiteY70" fmla="*/ 623887 h 2253413"/>
              <a:gd name="connsiteX71" fmla="*/ 533400 w 1603766"/>
              <a:gd name="connsiteY71" fmla="*/ 638175 h 2253413"/>
              <a:gd name="connsiteX72" fmla="*/ 547687 w 1603766"/>
              <a:gd name="connsiteY72" fmla="*/ 647700 h 2253413"/>
              <a:gd name="connsiteX73" fmla="*/ 557212 w 1603766"/>
              <a:gd name="connsiteY73" fmla="*/ 661987 h 2253413"/>
              <a:gd name="connsiteX74" fmla="*/ 561975 w 1603766"/>
              <a:gd name="connsiteY74" fmla="*/ 785812 h 2253413"/>
              <a:gd name="connsiteX75" fmla="*/ 566737 w 1603766"/>
              <a:gd name="connsiteY75" fmla="*/ 804862 h 2253413"/>
              <a:gd name="connsiteX76" fmla="*/ 600075 w 1603766"/>
              <a:gd name="connsiteY76" fmla="*/ 819150 h 2253413"/>
              <a:gd name="connsiteX77" fmla="*/ 614362 w 1603766"/>
              <a:gd name="connsiteY77" fmla="*/ 828675 h 2253413"/>
              <a:gd name="connsiteX78" fmla="*/ 609600 w 1603766"/>
              <a:gd name="connsiteY78" fmla="*/ 895350 h 2253413"/>
              <a:gd name="connsiteX79" fmla="*/ 581025 w 1603766"/>
              <a:gd name="connsiteY79" fmla="*/ 904875 h 2253413"/>
              <a:gd name="connsiteX80" fmla="*/ 571500 w 1603766"/>
              <a:gd name="connsiteY80" fmla="*/ 919162 h 2253413"/>
              <a:gd name="connsiteX81" fmla="*/ 514350 w 1603766"/>
              <a:gd name="connsiteY81" fmla="*/ 947737 h 2253413"/>
              <a:gd name="connsiteX82" fmla="*/ 485775 w 1603766"/>
              <a:gd name="connsiteY82" fmla="*/ 952500 h 2253413"/>
              <a:gd name="connsiteX83" fmla="*/ 476250 w 1603766"/>
              <a:gd name="connsiteY83" fmla="*/ 966787 h 2253413"/>
              <a:gd name="connsiteX84" fmla="*/ 471487 w 1603766"/>
              <a:gd name="connsiteY84" fmla="*/ 981075 h 2253413"/>
              <a:gd name="connsiteX85" fmla="*/ 452437 w 1603766"/>
              <a:gd name="connsiteY85" fmla="*/ 1009650 h 2253413"/>
              <a:gd name="connsiteX86" fmla="*/ 433387 w 1603766"/>
              <a:gd name="connsiteY86" fmla="*/ 1038225 h 2253413"/>
              <a:gd name="connsiteX87" fmla="*/ 423862 w 1603766"/>
              <a:gd name="connsiteY87" fmla="*/ 1052512 h 2253413"/>
              <a:gd name="connsiteX88" fmla="*/ 414337 w 1603766"/>
              <a:gd name="connsiteY88" fmla="*/ 1066800 h 2253413"/>
              <a:gd name="connsiteX89" fmla="*/ 371475 w 1603766"/>
              <a:gd name="connsiteY89" fmla="*/ 1081087 h 2253413"/>
              <a:gd name="connsiteX90" fmla="*/ 357187 w 1603766"/>
              <a:gd name="connsiteY90" fmla="*/ 1085850 h 2253413"/>
              <a:gd name="connsiteX91" fmla="*/ 342900 w 1603766"/>
              <a:gd name="connsiteY91" fmla="*/ 1100137 h 2253413"/>
              <a:gd name="connsiteX92" fmla="*/ 328612 w 1603766"/>
              <a:gd name="connsiteY92" fmla="*/ 1128712 h 2253413"/>
              <a:gd name="connsiteX93" fmla="*/ 309562 w 1603766"/>
              <a:gd name="connsiteY93" fmla="*/ 1133475 h 2253413"/>
              <a:gd name="connsiteX94" fmla="*/ 280987 w 1603766"/>
              <a:gd name="connsiteY94" fmla="*/ 1143000 h 2253413"/>
              <a:gd name="connsiteX95" fmla="*/ 247650 w 1603766"/>
              <a:gd name="connsiteY95" fmla="*/ 1152525 h 2253413"/>
              <a:gd name="connsiteX96" fmla="*/ 233362 w 1603766"/>
              <a:gd name="connsiteY96" fmla="*/ 1162050 h 2253413"/>
              <a:gd name="connsiteX97" fmla="*/ 223837 w 1603766"/>
              <a:gd name="connsiteY97" fmla="*/ 1176337 h 2253413"/>
              <a:gd name="connsiteX98" fmla="*/ 195262 w 1603766"/>
              <a:gd name="connsiteY98" fmla="*/ 1190625 h 2253413"/>
              <a:gd name="connsiteX99" fmla="*/ 180975 w 1603766"/>
              <a:gd name="connsiteY99" fmla="*/ 1200150 h 2253413"/>
              <a:gd name="connsiteX100" fmla="*/ 133350 w 1603766"/>
              <a:gd name="connsiteY100" fmla="*/ 1195387 h 2253413"/>
              <a:gd name="connsiteX101" fmla="*/ 119062 w 1603766"/>
              <a:gd name="connsiteY101" fmla="*/ 1190625 h 2253413"/>
              <a:gd name="connsiteX102" fmla="*/ 104775 w 1603766"/>
              <a:gd name="connsiteY102" fmla="*/ 1147762 h 2253413"/>
              <a:gd name="connsiteX103" fmla="*/ 100012 w 1603766"/>
              <a:gd name="connsiteY103" fmla="*/ 1133475 h 2253413"/>
              <a:gd name="connsiteX104" fmla="*/ 85725 w 1603766"/>
              <a:gd name="connsiteY104" fmla="*/ 1123950 h 2253413"/>
              <a:gd name="connsiteX105" fmla="*/ 57150 w 1603766"/>
              <a:gd name="connsiteY105" fmla="*/ 1100137 h 2253413"/>
              <a:gd name="connsiteX106" fmla="*/ 33337 w 1603766"/>
              <a:gd name="connsiteY106" fmla="*/ 1123950 h 2253413"/>
              <a:gd name="connsiteX107" fmla="*/ 28575 w 1603766"/>
              <a:gd name="connsiteY107" fmla="*/ 1143000 h 2253413"/>
              <a:gd name="connsiteX108" fmla="*/ 4762 w 1603766"/>
              <a:gd name="connsiteY108" fmla="*/ 1176337 h 2253413"/>
              <a:gd name="connsiteX109" fmla="*/ 0 w 1603766"/>
              <a:gd name="connsiteY109" fmla="*/ 1190625 h 2253413"/>
              <a:gd name="connsiteX110" fmla="*/ 4762 w 1603766"/>
              <a:gd name="connsiteY110" fmla="*/ 1300162 h 2253413"/>
              <a:gd name="connsiteX111" fmla="*/ 33337 w 1603766"/>
              <a:gd name="connsiteY111" fmla="*/ 1357312 h 2253413"/>
              <a:gd name="connsiteX112" fmla="*/ 47625 w 1603766"/>
              <a:gd name="connsiteY112" fmla="*/ 1371600 h 2253413"/>
              <a:gd name="connsiteX113" fmla="*/ 57150 w 1603766"/>
              <a:gd name="connsiteY113" fmla="*/ 1390650 h 2253413"/>
              <a:gd name="connsiteX114" fmla="*/ 95250 w 1603766"/>
              <a:gd name="connsiteY114" fmla="*/ 1419225 h 2253413"/>
              <a:gd name="connsiteX115" fmla="*/ 104775 w 1603766"/>
              <a:gd name="connsiteY115" fmla="*/ 1447800 h 2253413"/>
              <a:gd name="connsiteX116" fmla="*/ 109537 w 1603766"/>
              <a:gd name="connsiteY116" fmla="*/ 1466850 h 2253413"/>
              <a:gd name="connsiteX117" fmla="*/ 128587 w 1603766"/>
              <a:gd name="connsiteY117" fmla="*/ 1495425 h 2253413"/>
              <a:gd name="connsiteX118" fmla="*/ 142875 w 1603766"/>
              <a:gd name="connsiteY118" fmla="*/ 1504950 h 2253413"/>
              <a:gd name="connsiteX119" fmla="*/ 152400 w 1603766"/>
              <a:gd name="connsiteY119" fmla="*/ 1533525 h 2253413"/>
              <a:gd name="connsiteX120" fmla="*/ 157162 w 1603766"/>
              <a:gd name="connsiteY120" fmla="*/ 1547812 h 2253413"/>
              <a:gd name="connsiteX121" fmla="*/ 166687 w 1603766"/>
              <a:gd name="connsiteY121" fmla="*/ 1566862 h 2253413"/>
              <a:gd name="connsiteX122" fmla="*/ 176212 w 1603766"/>
              <a:gd name="connsiteY122" fmla="*/ 1581150 h 2253413"/>
              <a:gd name="connsiteX123" fmla="*/ 180975 w 1603766"/>
              <a:gd name="connsiteY123" fmla="*/ 1595437 h 2253413"/>
              <a:gd name="connsiteX124" fmla="*/ 166687 w 1603766"/>
              <a:gd name="connsiteY124" fmla="*/ 1657350 h 2253413"/>
              <a:gd name="connsiteX125" fmla="*/ 171450 w 1603766"/>
              <a:gd name="connsiteY125" fmla="*/ 1719262 h 2253413"/>
              <a:gd name="connsiteX126" fmla="*/ 185737 w 1603766"/>
              <a:gd name="connsiteY126" fmla="*/ 1728787 h 2253413"/>
              <a:gd name="connsiteX127" fmla="*/ 204787 w 1603766"/>
              <a:gd name="connsiteY127" fmla="*/ 1743075 h 2253413"/>
              <a:gd name="connsiteX128" fmla="*/ 309562 w 1603766"/>
              <a:gd name="connsiteY128" fmla="*/ 1738312 h 2253413"/>
              <a:gd name="connsiteX129" fmla="*/ 342900 w 1603766"/>
              <a:gd name="connsiteY129" fmla="*/ 1728787 h 2253413"/>
              <a:gd name="connsiteX130" fmla="*/ 366712 w 1603766"/>
              <a:gd name="connsiteY130" fmla="*/ 1733550 h 2253413"/>
              <a:gd name="connsiteX131" fmla="*/ 381000 w 1603766"/>
              <a:gd name="connsiteY131" fmla="*/ 1738312 h 2253413"/>
              <a:gd name="connsiteX132" fmla="*/ 428625 w 1603766"/>
              <a:gd name="connsiteY132" fmla="*/ 1743075 h 2253413"/>
              <a:gd name="connsiteX133" fmla="*/ 423862 w 1603766"/>
              <a:gd name="connsiteY133" fmla="*/ 1819275 h 2253413"/>
              <a:gd name="connsiteX134" fmla="*/ 414337 w 1603766"/>
              <a:gd name="connsiteY134" fmla="*/ 1847850 h 2253413"/>
              <a:gd name="connsiteX135" fmla="*/ 409575 w 1603766"/>
              <a:gd name="connsiteY135" fmla="*/ 1952625 h 2253413"/>
              <a:gd name="connsiteX136" fmla="*/ 404812 w 1603766"/>
              <a:gd name="connsiteY136" fmla="*/ 1966912 h 2253413"/>
              <a:gd name="connsiteX137" fmla="*/ 400050 w 1603766"/>
              <a:gd name="connsiteY137" fmla="*/ 1985962 h 2253413"/>
              <a:gd name="connsiteX138" fmla="*/ 404812 w 1603766"/>
              <a:gd name="connsiteY138" fmla="*/ 2071687 h 2253413"/>
              <a:gd name="connsiteX139" fmla="*/ 419100 w 1603766"/>
              <a:gd name="connsiteY139" fmla="*/ 2076450 h 2253413"/>
              <a:gd name="connsiteX140" fmla="*/ 533400 w 1603766"/>
              <a:gd name="connsiteY140" fmla="*/ 2081212 h 2253413"/>
              <a:gd name="connsiteX141" fmla="*/ 552450 w 1603766"/>
              <a:gd name="connsiteY141" fmla="*/ 2076450 h 2253413"/>
              <a:gd name="connsiteX142" fmla="*/ 590550 w 1603766"/>
              <a:gd name="connsiteY142" fmla="*/ 2043112 h 2253413"/>
              <a:gd name="connsiteX143" fmla="*/ 657225 w 1603766"/>
              <a:gd name="connsiteY143" fmla="*/ 2038350 h 2253413"/>
              <a:gd name="connsiteX144" fmla="*/ 671512 w 1603766"/>
              <a:gd name="connsiteY144" fmla="*/ 2028825 h 2253413"/>
              <a:gd name="connsiteX145" fmla="*/ 714375 w 1603766"/>
              <a:gd name="connsiteY145" fmla="*/ 2019300 h 2253413"/>
              <a:gd name="connsiteX146" fmla="*/ 738187 w 1603766"/>
              <a:gd name="connsiteY146" fmla="*/ 1995487 h 2253413"/>
              <a:gd name="connsiteX147" fmla="*/ 742950 w 1603766"/>
              <a:gd name="connsiteY147" fmla="*/ 1981200 h 2253413"/>
              <a:gd name="connsiteX148" fmla="*/ 757237 w 1603766"/>
              <a:gd name="connsiteY148" fmla="*/ 1971675 h 2253413"/>
              <a:gd name="connsiteX149" fmla="*/ 790575 w 1603766"/>
              <a:gd name="connsiteY149" fmla="*/ 1928812 h 2253413"/>
              <a:gd name="connsiteX150" fmla="*/ 795337 w 1603766"/>
              <a:gd name="connsiteY150" fmla="*/ 1909762 h 2253413"/>
              <a:gd name="connsiteX151" fmla="*/ 800100 w 1603766"/>
              <a:gd name="connsiteY151" fmla="*/ 1895475 h 2253413"/>
              <a:gd name="connsiteX152" fmla="*/ 857256 w 1603766"/>
              <a:gd name="connsiteY152" fmla="*/ 1785950 h 2253413"/>
              <a:gd name="connsiteX153" fmla="*/ 857256 w 1603766"/>
              <a:gd name="connsiteY153" fmla="*/ 1785950 h 2253413"/>
              <a:gd name="connsiteX154" fmla="*/ 833437 w 1603766"/>
              <a:gd name="connsiteY154" fmla="*/ 1747837 h 2253413"/>
              <a:gd name="connsiteX155" fmla="*/ 942975 w 1603766"/>
              <a:gd name="connsiteY155" fmla="*/ 1752600 h 2253413"/>
              <a:gd name="connsiteX156" fmla="*/ 1004887 w 1603766"/>
              <a:gd name="connsiteY156" fmla="*/ 1752600 h 2253413"/>
              <a:gd name="connsiteX157" fmla="*/ 1033462 w 1603766"/>
              <a:gd name="connsiteY157" fmla="*/ 1733550 h 2253413"/>
              <a:gd name="connsiteX158" fmla="*/ 1066800 w 1603766"/>
              <a:gd name="connsiteY158" fmla="*/ 1714500 h 2253413"/>
              <a:gd name="connsiteX159" fmla="*/ 1104900 w 1603766"/>
              <a:gd name="connsiteY159" fmla="*/ 1704975 h 2253413"/>
              <a:gd name="connsiteX160" fmla="*/ 1119187 w 1603766"/>
              <a:gd name="connsiteY160" fmla="*/ 1695450 h 2253413"/>
              <a:gd name="connsiteX161" fmla="*/ 1143000 w 1603766"/>
              <a:gd name="connsiteY161" fmla="*/ 1700212 h 2253413"/>
              <a:gd name="connsiteX162" fmla="*/ 1152525 w 1603766"/>
              <a:gd name="connsiteY162" fmla="*/ 1728787 h 2253413"/>
              <a:gd name="connsiteX163" fmla="*/ 1166812 w 1603766"/>
              <a:gd name="connsiteY163" fmla="*/ 1733550 h 2253413"/>
              <a:gd name="connsiteX164" fmla="*/ 1162050 w 1603766"/>
              <a:gd name="connsiteY164" fmla="*/ 1771650 h 2253413"/>
              <a:gd name="connsiteX165" fmla="*/ 1147762 w 1603766"/>
              <a:gd name="connsiteY165" fmla="*/ 1776412 h 2253413"/>
              <a:gd name="connsiteX166" fmla="*/ 1133475 w 1603766"/>
              <a:gd name="connsiteY166" fmla="*/ 1790700 h 2253413"/>
              <a:gd name="connsiteX167" fmla="*/ 1119187 w 1603766"/>
              <a:gd name="connsiteY167" fmla="*/ 1800225 h 2253413"/>
              <a:gd name="connsiteX168" fmla="*/ 1114425 w 1603766"/>
              <a:gd name="connsiteY168" fmla="*/ 1862137 h 2253413"/>
              <a:gd name="connsiteX169" fmla="*/ 1104900 w 1603766"/>
              <a:gd name="connsiteY169" fmla="*/ 1876425 h 2253413"/>
              <a:gd name="connsiteX170" fmla="*/ 1100137 w 1603766"/>
              <a:gd name="connsiteY170" fmla="*/ 1890712 h 2253413"/>
              <a:gd name="connsiteX171" fmla="*/ 1114425 w 1603766"/>
              <a:gd name="connsiteY171" fmla="*/ 1895475 h 2253413"/>
              <a:gd name="connsiteX172" fmla="*/ 1138237 w 1603766"/>
              <a:gd name="connsiteY172" fmla="*/ 1900237 h 2253413"/>
              <a:gd name="connsiteX173" fmla="*/ 1133475 w 1603766"/>
              <a:gd name="connsiteY173" fmla="*/ 1914525 h 2253413"/>
              <a:gd name="connsiteX174" fmla="*/ 1119187 w 1603766"/>
              <a:gd name="connsiteY174" fmla="*/ 1928812 h 2253413"/>
              <a:gd name="connsiteX175" fmla="*/ 1109662 w 1603766"/>
              <a:gd name="connsiteY175" fmla="*/ 1943100 h 2253413"/>
              <a:gd name="connsiteX176" fmla="*/ 1104900 w 1603766"/>
              <a:gd name="connsiteY176" fmla="*/ 1971675 h 2253413"/>
              <a:gd name="connsiteX177" fmla="*/ 1085850 w 1603766"/>
              <a:gd name="connsiteY177" fmla="*/ 1976437 h 2253413"/>
              <a:gd name="connsiteX178" fmla="*/ 1071562 w 1603766"/>
              <a:gd name="connsiteY178" fmla="*/ 2052637 h 2253413"/>
              <a:gd name="connsiteX179" fmla="*/ 1057275 w 1603766"/>
              <a:gd name="connsiteY179" fmla="*/ 2062162 h 2253413"/>
              <a:gd name="connsiteX180" fmla="*/ 1033462 w 1603766"/>
              <a:gd name="connsiteY180" fmla="*/ 2100262 h 2253413"/>
              <a:gd name="connsiteX181" fmla="*/ 1004887 w 1603766"/>
              <a:gd name="connsiteY181" fmla="*/ 2109787 h 2253413"/>
              <a:gd name="connsiteX182" fmla="*/ 981075 w 1603766"/>
              <a:gd name="connsiteY182" fmla="*/ 2152650 h 2253413"/>
              <a:gd name="connsiteX183" fmla="*/ 995362 w 1603766"/>
              <a:gd name="connsiteY183" fmla="*/ 2162175 h 2253413"/>
              <a:gd name="connsiteX184" fmla="*/ 1004887 w 1603766"/>
              <a:gd name="connsiteY184" fmla="*/ 2147887 h 2253413"/>
              <a:gd name="connsiteX185" fmla="*/ 1023937 w 1603766"/>
              <a:gd name="connsiteY185" fmla="*/ 2133600 h 2253413"/>
              <a:gd name="connsiteX186" fmla="*/ 1071562 w 1603766"/>
              <a:gd name="connsiteY186" fmla="*/ 2138362 h 2253413"/>
              <a:gd name="connsiteX187" fmla="*/ 1095375 w 1603766"/>
              <a:gd name="connsiteY187" fmla="*/ 2143125 h 2253413"/>
              <a:gd name="connsiteX188" fmla="*/ 1138237 w 1603766"/>
              <a:gd name="connsiteY188" fmla="*/ 2147887 h 2253413"/>
              <a:gd name="connsiteX189" fmla="*/ 1143000 w 1603766"/>
              <a:gd name="connsiteY189" fmla="*/ 2162175 h 2253413"/>
              <a:gd name="connsiteX190" fmla="*/ 1157287 w 1603766"/>
              <a:gd name="connsiteY190" fmla="*/ 2176462 h 2253413"/>
              <a:gd name="connsiteX191" fmla="*/ 1252537 w 1603766"/>
              <a:gd name="connsiteY191" fmla="*/ 2195512 h 2253413"/>
              <a:gd name="connsiteX192" fmla="*/ 1295400 w 1603766"/>
              <a:gd name="connsiteY192" fmla="*/ 2190750 h 2253413"/>
              <a:gd name="connsiteX193" fmla="*/ 1309687 w 1603766"/>
              <a:gd name="connsiteY193" fmla="*/ 2185987 h 2253413"/>
              <a:gd name="connsiteX194" fmla="*/ 1343025 w 1603766"/>
              <a:gd name="connsiteY194" fmla="*/ 2190750 h 2253413"/>
              <a:gd name="connsiteX195" fmla="*/ 1352550 w 1603766"/>
              <a:gd name="connsiteY195" fmla="*/ 2205037 h 2253413"/>
              <a:gd name="connsiteX196" fmla="*/ 1395412 w 1603766"/>
              <a:gd name="connsiteY196" fmla="*/ 2224087 h 2253413"/>
              <a:gd name="connsiteX197" fmla="*/ 1409700 w 1603766"/>
              <a:gd name="connsiteY197" fmla="*/ 2228850 h 2253413"/>
              <a:gd name="connsiteX198" fmla="*/ 1514475 w 1603766"/>
              <a:gd name="connsiteY198" fmla="*/ 2205037 h 2253413"/>
              <a:gd name="connsiteX199" fmla="*/ 1504950 w 1603766"/>
              <a:gd name="connsiteY199" fmla="*/ 2190750 h 2253413"/>
              <a:gd name="connsiteX200" fmla="*/ 1490662 w 1603766"/>
              <a:gd name="connsiteY200" fmla="*/ 2181225 h 2253413"/>
              <a:gd name="connsiteX201" fmla="*/ 1481137 w 1603766"/>
              <a:gd name="connsiteY201" fmla="*/ 2166937 h 2253413"/>
              <a:gd name="connsiteX202" fmla="*/ 1457325 w 1603766"/>
              <a:gd name="connsiteY202" fmla="*/ 2143125 h 2253413"/>
              <a:gd name="connsiteX203" fmla="*/ 1452562 w 1603766"/>
              <a:gd name="connsiteY203" fmla="*/ 2124075 h 2253413"/>
              <a:gd name="connsiteX204" fmla="*/ 1443037 w 1603766"/>
              <a:gd name="connsiteY204" fmla="*/ 2090737 h 2253413"/>
              <a:gd name="connsiteX205" fmla="*/ 1438275 w 1603766"/>
              <a:gd name="connsiteY205" fmla="*/ 2066925 h 2253413"/>
              <a:gd name="connsiteX206" fmla="*/ 1423987 w 1603766"/>
              <a:gd name="connsiteY206" fmla="*/ 2052637 h 2253413"/>
              <a:gd name="connsiteX207" fmla="*/ 1404937 w 1603766"/>
              <a:gd name="connsiteY207" fmla="*/ 2024062 h 2253413"/>
              <a:gd name="connsiteX208" fmla="*/ 1400175 w 1603766"/>
              <a:gd name="connsiteY208" fmla="*/ 2009775 h 2253413"/>
              <a:gd name="connsiteX209" fmla="*/ 1385887 w 1603766"/>
              <a:gd name="connsiteY209" fmla="*/ 1995487 h 2253413"/>
              <a:gd name="connsiteX210" fmla="*/ 1347787 w 1603766"/>
              <a:gd name="connsiteY210" fmla="*/ 1962150 h 2253413"/>
              <a:gd name="connsiteX211" fmla="*/ 1314450 w 1603766"/>
              <a:gd name="connsiteY211" fmla="*/ 1957387 h 2253413"/>
              <a:gd name="connsiteX212" fmla="*/ 1309687 w 1603766"/>
              <a:gd name="connsiteY212" fmla="*/ 1943100 h 2253413"/>
              <a:gd name="connsiteX213" fmla="*/ 1323975 w 1603766"/>
              <a:gd name="connsiteY213" fmla="*/ 1914525 h 2253413"/>
              <a:gd name="connsiteX214" fmla="*/ 1323975 w 1603766"/>
              <a:gd name="connsiteY214" fmla="*/ 1785937 h 2253413"/>
              <a:gd name="connsiteX215" fmla="*/ 1328737 w 1603766"/>
              <a:gd name="connsiteY215" fmla="*/ 1647825 h 2253413"/>
              <a:gd name="connsiteX216" fmla="*/ 1343025 w 1603766"/>
              <a:gd name="connsiteY216" fmla="*/ 1638300 h 2253413"/>
              <a:gd name="connsiteX217" fmla="*/ 1366837 w 1603766"/>
              <a:gd name="connsiteY217" fmla="*/ 1619250 h 2253413"/>
              <a:gd name="connsiteX218" fmla="*/ 1381125 w 1603766"/>
              <a:gd name="connsiteY218" fmla="*/ 1604962 h 2253413"/>
              <a:gd name="connsiteX219" fmla="*/ 1409700 w 1603766"/>
              <a:gd name="connsiteY219" fmla="*/ 1585912 h 2253413"/>
              <a:gd name="connsiteX220" fmla="*/ 1423987 w 1603766"/>
              <a:gd name="connsiteY220" fmla="*/ 1571625 h 2253413"/>
              <a:gd name="connsiteX221" fmla="*/ 1466850 w 1603766"/>
              <a:gd name="connsiteY221" fmla="*/ 1566862 h 2253413"/>
              <a:gd name="connsiteX222" fmla="*/ 1495425 w 1603766"/>
              <a:gd name="connsiteY222" fmla="*/ 1552575 h 2253413"/>
              <a:gd name="connsiteX223" fmla="*/ 1500187 w 1603766"/>
              <a:gd name="connsiteY223" fmla="*/ 1538287 h 2253413"/>
              <a:gd name="connsiteX224" fmla="*/ 1509712 w 1603766"/>
              <a:gd name="connsiteY224" fmla="*/ 1524000 h 2253413"/>
              <a:gd name="connsiteX225" fmla="*/ 1519237 w 1603766"/>
              <a:gd name="connsiteY225" fmla="*/ 1485900 h 2253413"/>
              <a:gd name="connsiteX226" fmla="*/ 1533525 w 1603766"/>
              <a:gd name="connsiteY226" fmla="*/ 1471612 h 2253413"/>
              <a:gd name="connsiteX227" fmla="*/ 1562100 w 1603766"/>
              <a:gd name="connsiteY227" fmla="*/ 1452562 h 2253413"/>
              <a:gd name="connsiteX228" fmla="*/ 1566862 w 1603766"/>
              <a:gd name="connsiteY228" fmla="*/ 1438275 h 2253413"/>
              <a:gd name="connsiteX229" fmla="*/ 1571625 w 1603766"/>
              <a:gd name="connsiteY229" fmla="*/ 1419225 h 2253413"/>
              <a:gd name="connsiteX230" fmla="*/ 1590675 w 1603766"/>
              <a:gd name="connsiteY230" fmla="*/ 1390650 h 2253413"/>
              <a:gd name="connsiteX231" fmla="*/ 1595437 w 1603766"/>
              <a:gd name="connsiteY231" fmla="*/ 1376362 h 2253413"/>
              <a:gd name="connsiteX232" fmla="*/ 1595437 w 1603766"/>
              <a:gd name="connsiteY232" fmla="*/ 1300162 h 2253413"/>
              <a:gd name="connsiteX233" fmla="*/ 1581150 w 1603766"/>
              <a:gd name="connsiteY233" fmla="*/ 1285875 h 2253413"/>
              <a:gd name="connsiteX234" fmla="*/ 1547812 w 1603766"/>
              <a:gd name="connsiteY234" fmla="*/ 1252537 h 2253413"/>
              <a:gd name="connsiteX235" fmla="*/ 1538287 w 1603766"/>
              <a:gd name="connsiteY235" fmla="*/ 1238250 h 2253413"/>
              <a:gd name="connsiteX236" fmla="*/ 1543050 w 1603766"/>
              <a:gd name="connsiteY236" fmla="*/ 1219200 h 2253413"/>
              <a:gd name="connsiteX237" fmla="*/ 1552575 w 1603766"/>
              <a:gd name="connsiteY237" fmla="*/ 1176337 h 2253413"/>
              <a:gd name="connsiteX238" fmla="*/ 1566862 w 1603766"/>
              <a:gd name="connsiteY238" fmla="*/ 1162050 h 2253413"/>
              <a:gd name="connsiteX239" fmla="*/ 1562100 w 1603766"/>
              <a:gd name="connsiteY239" fmla="*/ 1119187 h 2253413"/>
              <a:gd name="connsiteX240" fmla="*/ 1557337 w 1603766"/>
              <a:gd name="connsiteY240" fmla="*/ 1104900 h 2253413"/>
              <a:gd name="connsiteX241" fmla="*/ 1543050 w 1603766"/>
              <a:gd name="connsiteY241" fmla="*/ 1095375 h 2253413"/>
              <a:gd name="connsiteX242" fmla="*/ 1533525 w 1603766"/>
              <a:gd name="connsiteY242" fmla="*/ 1081087 h 2253413"/>
              <a:gd name="connsiteX243" fmla="*/ 1519237 w 1603766"/>
              <a:gd name="connsiteY243" fmla="*/ 1052512 h 2253413"/>
              <a:gd name="connsiteX244" fmla="*/ 1495425 w 1603766"/>
              <a:gd name="connsiteY244" fmla="*/ 1023937 h 2253413"/>
              <a:gd name="connsiteX245" fmla="*/ 1490662 w 1603766"/>
              <a:gd name="connsiteY245" fmla="*/ 1009650 h 2253413"/>
              <a:gd name="connsiteX246" fmla="*/ 1471612 w 1603766"/>
              <a:gd name="connsiteY246" fmla="*/ 981075 h 2253413"/>
              <a:gd name="connsiteX247" fmla="*/ 1462087 w 1603766"/>
              <a:gd name="connsiteY247" fmla="*/ 952500 h 2253413"/>
              <a:gd name="connsiteX248" fmla="*/ 1452562 w 1603766"/>
              <a:gd name="connsiteY248" fmla="*/ 919162 h 2253413"/>
              <a:gd name="connsiteX249" fmla="*/ 1443037 w 1603766"/>
              <a:gd name="connsiteY249" fmla="*/ 904875 h 2253413"/>
              <a:gd name="connsiteX250" fmla="*/ 1428750 w 1603766"/>
              <a:gd name="connsiteY250" fmla="*/ 862012 h 2253413"/>
              <a:gd name="connsiteX251" fmla="*/ 1423987 w 1603766"/>
              <a:gd name="connsiteY251" fmla="*/ 847725 h 2253413"/>
              <a:gd name="connsiteX252" fmla="*/ 1390650 w 1603766"/>
              <a:gd name="connsiteY252" fmla="*/ 804862 h 2253413"/>
              <a:gd name="connsiteX253" fmla="*/ 1376362 w 1603766"/>
              <a:gd name="connsiteY253" fmla="*/ 795337 h 2253413"/>
              <a:gd name="connsiteX254" fmla="*/ 1371600 w 1603766"/>
              <a:gd name="connsiteY254" fmla="*/ 781050 h 2253413"/>
              <a:gd name="connsiteX255" fmla="*/ 1357312 w 1603766"/>
              <a:gd name="connsiteY255" fmla="*/ 776287 h 2253413"/>
              <a:gd name="connsiteX256" fmla="*/ 1343025 w 1603766"/>
              <a:gd name="connsiteY256" fmla="*/ 762000 h 2253413"/>
              <a:gd name="connsiteX257" fmla="*/ 1338262 w 1603766"/>
              <a:gd name="connsiteY257" fmla="*/ 709612 h 2253413"/>
              <a:gd name="connsiteX258" fmla="*/ 1323975 w 1603766"/>
              <a:gd name="connsiteY258" fmla="*/ 700087 h 2253413"/>
              <a:gd name="connsiteX259" fmla="*/ 1319212 w 1603766"/>
              <a:gd name="connsiteY259" fmla="*/ 685800 h 2253413"/>
              <a:gd name="connsiteX260" fmla="*/ 1309687 w 1603766"/>
              <a:gd name="connsiteY260" fmla="*/ 671512 h 2253413"/>
              <a:gd name="connsiteX261" fmla="*/ 1338262 w 1603766"/>
              <a:gd name="connsiteY261" fmla="*/ 690562 h 2253413"/>
              <a:gd name="connsiteX0" fmla="*/ 1338262 w 1603766"/>
              <a:gd name="connsiteY0" fmla="*/ 690562 h 2253413"/>
              <a:gd name="connsiteX1" fmla="*/ 1323975 w 1603766"/>
              <a:gd name="connsiteY1" fmla="*/ 681037 h 2253413"/>
              <a:gd name="connsiteX2" fmla="*/ 1309687 w 1603766"/>
              <a:gd name="connsiteY2" fmla="*/ 666750 h 2253413"/>
              <a:gd name="connsiteX3" fmla="*/ 1281112 w 1603766"/>
              <a:gd name="connsiteY3" fmla="*/ 657225 h 2253413"/>
              <a:gd name="connsiteX4" fmla="*/ 1238250 w 1603766"/>
              <a:gd name="connsiteY4" fmla="*/ 652462 h 2253413"/>
              <a:gd name="connsiteX5" fmla="*/ 1185862 w 1603766"/>
              <a:gd name="connsiteY5" fmla="*/ 647700 h 2253413"/>
              <a:gd name="connsiteX6" fmla="*/ 1128712 w 1603766"/>
              <a:gd name="connsiteY6" fmla="*/ 619125 h 2253413"/>
              <a:gd name="connsiteX7" fmla="*/ 1114425 w 1603766"/>
              <a:gd name="connsiteY7" fmla="*/ 609600 h 2253413"/>
              <a:gd name="connsiteX8" fmla="*/ 1100137 w 1603766"/>
              <a:gd name="connsiteY8" fmla="*/ 542925 h 2253413"/>
              <a:gd name="connsiteX9" fmla="*/ 1090612 w 1603766"/>
              <a:gd name="connsiteY9" fmla="*/ 514350 h 2253413"/>
              <a:gd name="connsiteX10" fmla="*/ 1081087 w 1603766"/>
              <a:gd name="connsiteY10" fmla="*/ 461962 h 2253413"/>
              <a:gd name="connsiteX11" fmla="*/ 1062037 w 1603766"/>
              <a:gd name="connsiteY11" fmla="*/ 433387 h 2253413"/>
              <a:gd name="connsiteX12" fmla="*/ 1052512 w 1603766"/>
              <a:gd name="connsiteY12" fmla="*/ 404812 h 2253413"/>
              <a:gd name="connsiteX13" fmla="*/ 1028700 w 1603766"/>
              <a:gd name="connsiteY13" fmla="*/ 361950 h 2253413"/>
              <a:gd name="connsiteX14" fmla="*/ 1014412 w 1603766"/>
              <a:gd name="connsiteY14" fmla="*/ 352425 h 2253413"/>
              <a:gd name="connsiteX15" fmla="*/ 1004887 w 1603766"/>
              <a:gd name="connsiteY15" fmla="*/ 338137 h 2253413"/>
              <a:gd name="connsiteX16" fmla="*/ 990600 w 1603766"/>
              <a:gd name="connsiteY16" fmla="*/ 328612 h 2253413"/>
              <a:gd name="connsiteX17" fmla="*/ 971550 w 1603766"/>
              <a:gd name="connsiteY17" fmla="*/ 304800 h 2253413"/>
              <a:gd name="connsiteX18" fmla="*/ 962025 w 1603766"/>
              <a:gd name="connsiteY18" fmla="*/ 290512 h 2253413"/>
              <a:gd name="connsiteX19" fmla="*/ 947737 w 1603766"/>
              <a:gd name="connsiteY19" fmla="*/ 280987 h 2253413"/>
              <a:gd name="connsiteX20" fmla="*/ 928687 w 1603766"/>
              <a:gd name="connsiteY20" fmla="*/ 261937 h 2253413"/>
              <a:gd name="connsiteX21" fmla="*/ 909637 w 1603766"/>
              <a:gd name="connsiteY21" fmla="*/ 238125 h 2253413"/>
              <a:gd name="connsiteX22" fmla="*/ 890587 w 1603766"/>
              <a:gd name="connsiteY22" fmla="*/ 209550 h 2253413"/>
              <a:gd name="connsiteX23" fmla="*/ 876300 w 1603766"/>
              <a:gd name="connsiteY23" fmla="*/ 195262 h 2253413"/>
              <a:gd name="connsiteX24" fmla="*/ 866775 w 1603766"/>
              <a:gd name="connsiteY24" fmla="*/ 166687 h 2253413"/>
              <a:gd name="connsiteX25" fmla="*/ 862012 w 1603766"/>
              <a:gd name="connsiteY25" fmla="*/ 152400 h 2253413"/>
              <a:gd name="connsiteX26" fmla="*/ 852487 w 1603766"/>
              <a:gd name="connsiteY26" fmla="*/ 138112 h 2253413"/>
              <a:gd name="connsiteX27" fmla="*/ 847725 w 1603766"/>
              <a:gd name="connsiteY27" fmla="*/ 123825 h 2253413"/>
              <a:gd name="connsiteX28" fmla="*/ 838200 w 1603766"/>
              <a:gd name="connsiteY28" fmla="*/ 109537 h 2253413"/>
              <a:gd name="connsiteX29" fmla="*/ 819150 w 1603766"/>
              <a:gd name="connsiteY29" fmla="*/ 71437 h 2253413"/>
              <a:gd name="connsiteX30" fmla="*/ 790575 w 1603766"/>
              <a:gd name="connsiteY30" fmla="*/ 52387 h 2253413"/>
              <a:gd name="connsiteX31" fmla="*/ 795337 w 1603766"/>
              <a:gd name="connsiteY31" fmla="*/ 33337 h 2253413"/>
              <a:gd name="connsiteX32" fmla="*/ 776287 w 1603766"/>
              <a:gd name="connsiteY32" fmla="*/ 4762 h 2253413"/>
              <a:gd name="connsiteX33" fmla="*/ 762000 w 1603766"/>
              <a:gd name="connsiteY33" fmla="*/ 0 h 2253413"/>
              <a:gd name="connsiteX34" fmla="*/ 757237 w 1603766"/>
              <a:gd name="connsiteY34" fmla="*/ 14287 h 2253413"/>
              <a:gd name="connsiteX35" fmla="*/ 752475 w 1603766"/>
              <a:gd name="connsiteY35" fmla="*/ 33337 h 2253413"/>
              <a:gd name="connsiteX36" fmla="*/ 719137 w 1603766"/>
              <a:gd name="connsiteY36" fmla="*/ 38100 h 2253413"/>
              <a:gd name="connsiteX37" fmla="*/ 704850 w 1603766"/>
              <a:gd name="connsiteY37" fmla="*/ 47625 h 2253413"/>
              <a:gd name="connsiteX38" fmla="*/ 671512 w 1603766"/>
              <a:gd name="connsiteY38" fmla="*/ 52387 h 2253413"/>
              <a:gd name="connsiteX39" fmla="*/ 657225 w 1603766"/>
              <a:gd name="connsiteY39" fmla="*/ 57150 h 2253413"/>
              <a:gd name="connsiteX40" fmla="*/ 657225 w 1603766"/>
              <a:gd name="connsiteY40" fmla="*/ 109537 h 2253413"/>
              <a:gd name="connsiteX41" fmla="*/ 628650 w 1603766"/>
              <a:gd name="connsiteY41" fmla="*/ 114300 h 2253413"/>
              <a:gd name="connsiteX42" fmla="*/ 614362 w 1603766"/>
              <a:gd name="connsiteY42" fmla="*/ 128587 h 2253413"/>
              <a:gd name="connsiteX43" fmla="*/ 600075 w 1603766"/>
              <a:gd name="connsiteY43" fmla="*/ 133350 h 2253413"/>
              <a:gd name="connsiteX44" fmla="*/ 533400 w 1603766"/>
              <a:gd name="connsiteY44" fmla="*/ 142875 h 2253413"/>
              <a:gd name="connsiteX45" fmla="*/ 519112 w 1603766"/>
              <a:gd name="connsiteY45" fmla="*/ 147637 h 2253413"/>
              <a:gd name="connsiteX46" fmla="*/ 519112 w 1603766"/>
              <a:gd name="connsiteY46" fmla="*/ 200025 h 2253413"/>
              <a:gd name="connsiteX47" fmla="*/ 481012 w 1603766"/>
              <a:gd name="connsiteY47" fmla="*/ 204787 h 2253413"/>
              <a:gd name="connsiteX48" fmla="*/ 466725 w 1603766"/>
              <a:gd name="connsiteY48" fmla="*/ 214312 h 2253413"/>
              <a:gd name="connsiteX49" fmla="*/ 395287 w 1603766"/>
              <a:gd name="connsiteY49" fmla="*/ 219075 h 2253413"/>
              <a:gd name="connsiteX50" fmla="*/ 390525 w 1603766"/>
              <a:gd name="connsiteY50" fmla="*/ 247650 h 2253413"/>
              <a:gd name="connsiteX51" fmla="*/ 385762 w 1603766"/>
              <a:gd name="connsiteY51" fmla="*/ 261937 h 2253413"/>
              <a:gd name="connsiteX52" fmla="*/ 409575 w 1603766"/>
              <a:gd name="connsiteY52" fmla="*/ 285750 h 2253413"/>
              <a:gd name="connsiteX53" fmla="*/ 404812 w 1603766"/>
              <a:gd name="connsiteY53" fmla="*/ 300037 h 2253413"/>
              <a:gd name="connsiteX54" fmla="*/ 409575 w 1603766"/>
              <a:gd name="connsiteY54" fmla="*/ 314325 h 2253413"/>
              <a:gd name="connsiteX55" fmla="*/ 395287 w 1603766"/>
              <a:gd name="connsiteY55" fmla="*/ 319087 h 2253413"/>
              <a:gd name="connsiteX56" fmla="*/ 357187 w 1603766"/>
              <a:gd name="connsiteY56" fmla="*/ 323850 h 2253413"/>
              <a:gd name="connsiteX57" fmla="*/ 361950 w 1603766"/>
              <a:gd name="connsiteY57" fmla="*/ 357187 h 2253413"/>
              <a:gd name="connsiteX58" fmla="*/ 381000 w 1603766"/>
              <a:gd name="connsiteY58" fmla="*/ 385762 h 2253413"/>
              <a:gd name="connsiteX59" fmla="*/ 376237 w 1603766"/>
              <a:gd name="connsiteY59" fmla="*/ 466725 h 2253413"/>
              <a:gd name="connsiteX60" fmla="*/ 361950 w 1603766"/>
              <a:gd name="connsiteY60" fmla="*/ 471487 h 2253413"/>
              <a:gd name="connsiteX61" fmla="*/ 347662 w 1603766"/>
              <a:gd name="connsiteY61" fmla="*/ 500062 h 2253413"/>
              <a:gd name="connsiteX62" fmla="*/ 385762 w 1603766"/>
              <a:gd name="connsiteY62" fmla="*/ 504825 h 2253413"/>
              <a:gd name="connsiteX63" fmla="*/ 395287 w 1603766"/>
              <a:gd name="connsiteY63" fmla="*/ 519112 h 2253413"/>
              <a:gd name="connsiteX64" fmla="*/ 400050 w 1603766"/>
              <a:gd name="connsiteY64" fmla="*/ 557212 h 2253413"/>
              <a:gd name="connsiteX65" fmla="*/ 404812 w 1603766"/>
              <a:gd name="connsiteY65" fmla="*/ 571500 h 2253413"/>
              <a:gd name="connsiteX66" fmla="*/ 419100 w 1603766"/>
              <a:gd name="connsiteY66" fmla="*/ 576262 h 2253413"/>
              <a:gd name="connsiteX67" fmla="*/ 481012 w 1603766"/>
              <a:gd name="connsiteY67" fmla="*/ 581025 h 2253413"/>
              <a:gd name="connsiteX68" fmla="*/ 495300 w 1603766"/>
              <a:gd name="connsiteY68" fmla="*/ 590550 h 2253413"/>
              <a:gd name="connsiteX69" fmla="*/ 500062 w 1603766"/>
              <a:gd name="connsiteY69" fmla="*/ 604837 h 2253413"/>
              <a:gd name="connsiteX70" fmla="*/ 528637 w 1603766"/>
              <a:gd name="connsiteY70" fmla="*/ 623887 h 2253413"/>
              <a:gd name="connsiteX71" fmla="*/ 533400 w 1603766"/>
              <a:gd name="connsiteY71" fmla="*/ 638175 h 2253413"/>
              <a:gd name="connsiteX72" fmla="*/ 547687 w 1603766"/>
              <a:gd name="connsiteY72" fmla="*/ 647700 h 2253413"/>
              <a:gd name="connsiteX73" fmla="*/ 557212 w 1603766"/>
              <a:gd name="connsiteY73" fmla="*/ 661987 h 2253413"/>
              <a:gd name="connsiteX74" fmla="*/ 561975 w 1603766"/>
              <a:gd name="connsiteY74" fmla="*/ 785812 h 2253413"/>
              <a:gd name="connsiteX75" fmla="*/ 566737 w 1603766"/>
              <a:gd name="connsiteY75" fmla="*/ 804862 h 2253413"/>
              <a:gd name="connsiteX76" fmla="*/ 600075 w 1603766"/>
              <a:gd name="connsiteY76" fmla="*/ 819150 h 2253413"/>
              <a:gd name="connsiteX77" fmla="*/ 614362 w 1603766"/>
              <a:gd name="connsiteY77" fmla="*/ 828675 h 2253413"/>
              <a:gd name="connsiteX78" fmla="*/ 609600 w 1603766"/>
              <a:gd name="connsiteY78" fmla="*/ 895350 h 2253413"/>
              <a:gd name="connsiteX79" fmla="*/ 581025 w 1603766"/>
              <a:gd name="connsiteY79" fmla="*/ 904875 h 2253413"/>
              <a:gd name="connsiteX80" fmla="*/ 571500 w 1603766"/>
              <a:gd name="connsiteY80" fmla="*/ 919162 h 2253413"/>
              <a:gd name="connsiteX81" fmla="*/ 514350 w 1603766"/>
              <a:gd name="connsiteY81" fmla="*/ 947737 h 2253413"/>
              <a:gd name="connsiteX82" fmla="*/ 485775 w 1603766"/>
              <a:gd name="connsiteY82" fmla="*/ 952500 h 2253413"/>
              <a:gd name="connsiteX83" fmla="*/ 476250 w 1603766"/>
              <a:gd name="connsiteY83" fmla="*/ 966787 h 2253413"/>
              <a:gd name="connsiteX84" fmla="*/ 471487 w 1603766"/>
              <a:gd name="connsiteY84" fmla="*/ 981075 h 2253413"/>
              <a:gd name="connsiteX85" fmla="*/ 452437 w 1603766"/>
              <a:gd name="connsiteY85" fmla="*/ 1009650 h 2253413"/>
              <a:gd name="connsiteX86" fmla="*/ 433387 w 1603766"/>
              <a:gd name="connsiteY86" fmla="*/ 1038225 h 2253413"/>
              <a:gd name="connsiteX87" fmla="*/ 423862 w 1603766"/>
              <a:gd name="connsiteY87" fmla="*/ 1052512 h 2253413"/>
              <a:gd name="connsiteX88" fmla="*/ 414337 w 1603766"/>
              <a:gd name="connsiteY88" fmla="*/ 1066800 h 2253413"/>
              <a:gd name="connsiteX89" fmla="*/ 371475 w 1603766"/>
              <a:gd name="connsiteY89" fmla="*/ 1081087 h 2253413"/>
              <a:gd name="connsiteX90" fmla="*/ 357187 w 1603766"/>
              <a:gd name="connsiteY90" fmla="*/ 1085850 h 2253413"/>
              <a:gd name="connsiteX91" fmla="*/ 342900 w 1603766"/>
              <a:gd name="connsiteY91" fmla="*/ 1100137 h 2253413"/>
              <a:gd name="connsiteX92" fmla="*/ 328612 w 1603766"/>
              <a:gd name="connsiteY92" fmla="*/ 1128712 h 2253413"/>
              <a:gd name="connsiteX93" fmla="*/ 309562 w 1603766"/>
              <a:gd name="connsiteY93" fmla="*/ 1133475 h 2253413"/>
              <a:gd name="connsiteX94" fmla="*/ 280987 w 1603766"/>
              <a:gd name="connsiteY94" fmla="*/ 1143000 h 2253413"/>
              <a:gd name="connsiteX95" fmla="*/ 247650 w 1603766"/>
              <a:gd name="connsiteY95" fmla="*/ 1152525 h 2253413"/>
              <a:gd name="connsiteX96" fmla="*/ 233362 w 1603766"/>
              <a:gd name="connsiteY96" fmla="*/ 1162050 h 2253413"/>
              <a:gd name="connsiteX97" fmla="*/ 223837 w 1603766"/>
              <a:gd name="connsiteY97" fmla="*/ 1176337 h 2253413"/>
              <a:gd name="connsiteX98" fmla="*/ 195262 w 1603766"/>
              <a:gd name="connsiteY98" fmla="*/ 1190625 h 2253413"/>
              <a:gd name="connsiteX99" fmla="*/ 180975 w 1603766"/>
              <a:gd name="connsiteY99" fmla="*/ 1200150 h 2253413"/>
              <a:gd name="connsiteX100" fmla="*/ 133350 w 1603766"/>
              <a:gd name="connsiteY100" fmla="*/ 1195387 h 2253413"/>
              <a:gd name="connsiteX101" fmla="*/ 119062 w 1603766"/>
              <a:gd name="connsiteY101" fmla="*/ 1190625 h 2253413"/>
              <a:gd name="connsiteX102" fmla="*/ 104775 w 1603766"/>
              <a:gd name="connsiteY102" fmla="*/ 1147762 h 2253413"/>
              <a:gd name="connsiteX103" fmla="*/ 100012 w 1603766"/>
              <a:gd name="connsiteY103" fmla="*/ 1133475 h 2253413"/>
              <a:gd name="connsiteX104" fmla="*/ 85725 w 1603766"/>
              <a:gd name="connsiteY104" fmla="*/ 1123950 h 2253413"/>
              <a:gd name="connsiteX105" fmla="*/ 57150 w 1603766"/>
              <a:gd name="connsiteY105" fmla="*/ 1100137 h 2253413"/>
              <a:gd name="connsiteX106" fmla="*/ 33337 w 1603766"/>
              <a:gd name="connsiteY106" fmla="*/ 1123950 h 2253413"/>
              <a:gd name="connsiteX107" fmla="*/ 28575 w 1603766"/>
              <a:gd name="connsiteY107" fmla="*/ 1143000 h 2253413"/>
              <a:gd name="connsiteX108" fmla="*/ 4762 w 1603766"/>
              <a:gd name="connsiteY108" fmla="*/ 1176337 h 2253413"/>
              <a:gd name="connsiteX109" fmla="*/ 0 w 1603766"/>
              <a:gd name="connsiteY109" fmla="*/ 1190625 h 2253413"/>
              <a:gd name="connsiteX110" fmla="*/ 4762 w 1603766"/>
              <a:gd name="connsiteY110" fmla="*/ 1300162 h 2253413"/>
              <a:gd name="connsiteX111" fmla="*/ 33337 w 1603766"/>
              <a:gd name="connsiteY111" fmla="*/ 1357312 h 2253413"/>
              <a:gd name="connsiteX112" fmla="*/ 47625 w 1603766"/>
              <a:gd name="connsiteY112" fmla="*/ 1371600 h 2253413"/>
              <a:gd name="connsiteX113" fmla="*/ 57150 w 1603766"/>
              <a:gd name="connsiteY113" fmla="*/ 1390650 h 2253413"/>
              <a:gd name="connsiteX114" fmla="*/ 95250 w 1603766"/>
              <a:gd name="connsiteY114" fmla="*/ 1419225 h 2253413"/>
              <a:gd name="connsiteX115" fmla="*/ 104775 w 1603766"/>
              <a:gd name="connsiteY115" fmla="*/ 1447800 h 2253413"/>
              <a:gd name="connsiteX116" fmla="*/ 109537 w 1603766"/>
              <a:gd name="connsiteY116" fmla="*/ 1466850 h 2253413"/>
              <a:gd name="connsiteX117" fmla="*/ 128587 w 1603766"/>
              <a:gd name="connsiteY117" fmla="*/ 1495425 h 2253413"/>
              <a:gd name="connsiteX118" fmla="*/ 142875 w 1603766"/>
              <a:gd name="connsiteY118" fmla="*/ 1504950 h 2253413"/>
              <a:gd name="connsiteX119" fmla="*/ 152400 w 1603766"/>
              <a:gd name="connsiteY119" fmla="*/ 1533525 h 2253413"/>
              <a:gd name="connsiteX120" fmla="*/ 157162 w 1603766"/>
              <a:gd name="connsiteY120" fmla="*/ 1547812 h 2253413"/>
              <a:gd name="connsiteX121" fmla="*/ 166687 w 1603766"/>
              <a:gd name="connsiteY121" fmla="*/ 1566862 h 2253413"/>
              <a:gd name="connsiteX122" fmla="*/ 176212 w 1603766"/>
              <a:gd name="connsiteY122" fmla="*/ 1581150 h 2253413"/>
              <a:gd name="connsiteX123" fmla="*/ 180975 w 1603766"/>
              <a:gd name="connsiteY123" fmla="*/ 1595437 h 2253413"/>
              <a:gd name="connsiteX124" fmla="*/ 166687 w 1603766"/>
              <a:gd name="connsiteY124" fmla="*/ 1657350 h 2253413"/>
              <a:gd name="connsiteX125" fmla="*/ 171450 w 1603766"/>
              <a:gd name="connsiteY125" fmla="*/ 1719262 h 2253413"/>
              <a:gd name="connsiteX126" fmla="*/ 185737 w 1603766"/>
              <a:gd name="connsiteY126" fmla="*/ 1728787 h 2253413"/>
              <a:gd name="connsiteX127" fmla="*/ 204787 w 1603766"/>
              <a:gd name="connsiteY127" fmla="*/ 1743075 h 2253413"/>
              <a:gd name="connsiteX128" fmla="*/ 309562 w 1603766"/>
              <a:gd name="connsiteY128" fmla="*/ 1738312 h 2253413"/>
              <a:gd name="connsiteX129" fmla="*/ 342900 w 1603766"/>
              <a:gd name="connsiteY129" fmla="*/ 1728787 h 2253413"/>
              <a:gd name="connsiteX130" fmla="*/ 366712 w 1603766"/>
              <a:gd name="connsiteY130" fmla="*/ 1733550 h 2253413"/>
              <a:gd name="connsiteX131" fmla="*/ 381000 w 1603766"/>
              <a:gd name="connsiteY131" fmla="*/ 1738312 h 2253413"/>
              <a:gd name="connsiteX132" fmla="*/ 428625 w 1603766"/>
              <a:gd name="connsiteY132" fmla="*/ 1743075 h 2253413"/>
              <a:gd name="connsiteX133" fmla="*/ 423862 w 1603766"/>
              <a:gd name="connsiteY133" fmla="*/ 1819275 h 2253413"/>
              <a:gd name="connsiteX134" fmla="*/ 414337 w 1603766"/>
              <a:gd name="connsiteY134" fmla="*/ 1847850 h 2253413"/>
              <a:gd name="connsiteX135" fmla="*/ 409575 w 1603766"/>
              <a:gd name="connsiteY135" fmla="*/ 1952625 h 2253413"/>
              <a:gd name="connsiteX136" fmla="*/ 404812 w 1603766"/>
              <a:gd name="connsiteY136" fmla="*/ 1966912 h 2253413"/>
              <a:gd name="connsiteX137" fmla="*/ 400050 w 1603766"/>
              <a:gd name="connsiteY137" fmla="*/ 1985962 h 2253413"/>
              <a:gd name="connsiteX138" fmla="*/ 404812 w 1603766"/>
              <a:gd name="connsiteY138" fmla="*/ 2071687 h 2253413"/>
              <a:gd name="connsiteX139" fmla="*/ 419100 w 1603766"/>
              <a:gd name="connsiteY139" fmla="*/ 2076450 h 2253413"/>
              <a:gd name="connsiteX140" fmla="*/ 533400 w 1603766"/>
              <a:gd name="connsiteY140" fmla="*/ 2081212 h 2253413"/>
              <a:gd name="connsiteX141" fmla="*/ 552450 w 1603766"/>
              <a:gd name="connsiteY141" fmla="*/ 2076450 h 2253413"/>
              <a:gd name="connsiteX142" fmla="*/ 590550 w 1603766"/>
              <a:gd name="connsiteY142" fmla="*/ 2043112 h 2253413"/>
              <a:gd name="connsiteX143" fmla="*/ 657225 w 1603766"/>
              <a:gd name="connsiteY143" fmla="*/ 2038350 h 2253413"/>
              <a:gd name="connsiteX144" fmla="*/ 671512 w 1603766"/>
              <a:gd name="connsiteY144" fmla="*/ 2028825 h 2253413"/>
              <a:gd name="connsiteX145" fmla="*/ 714375 w 1603766"/>
              <a:gd name="connsiteY145" fmla="*/ 2019300 h 2253413"/>
              <a:gd name="connsiteX146" fmla="*/ 738187 w 1603766"/>
              <a:gd name="connsiteY146" fmla="*/ 1995487 h 2253413"/>
              <a:gd name="connsiteX147" fmla="*/ 742950 w 1603766"/>
              <a:gd name="connsiteY147" fmla="*/ 1981200 h 2253413"/>
              <a:gd name="connsiteX148" fmla="*/ 757237 w 1603766"/>
              <a:gd name="connsiteY148" fmla="*/ 1971675 h 2253413"/>
              <a:gd name="connsiteX149" fmla="*/ 790575 w 1603766"/>
              <a:gd name="connsiteY149" fmla="*/ 1928812 h 2253413"/>
              <a:gd name="connsiteX150" fmla="*/ 795337 w 1603766"/>
              <a:gd name="connsiteY150" fmla="*/ 1909762 h 2253413"/>
              <a:gd name="connsiteX151" fmla="*/ 800100 w 1603766"/>
              <a:gd name="connsiteY151" fmla="*/ 1895475 h 2253413"/>
              <a:gd name="connsiteX152" fmla="*/ 857256 w 1603766"/>
              <a:gd name="connsiteY152" fmla="*/ 1785950 h 2253413"/>
              <a:gd name="connsiteX153" fmla="*/ 857256 w 1603766"/>
              <a:gd name="connsiteY153" fmla="*/ 1785950 h 2253413"/>
              <a:gd name="connsiteX154" fmla="*/ 857256 w 1603766"/>
              <a:gd name="connsiteY154" fmla="*/ 1785950 h 2253413"/>
              <a:gd name="connsiteX155" fmla="*/ 942975 w 1603766"/>
              <a:gd name="connsiteY155" fmla="*/ 1752600 h 2253413"/>
              <a:gd name="connsiteX156" fmla="*/ 1004887 w 1603766"/>
              <a:gd name="connsiteY156" fmla="*/ 1752600 h 2253413"/>
              <a:gd name="connsiteX157" fmla="*/ 1033462 w 1603766"/>
              <a:gd name="connsiteY157" fmla="*/ 1733550 h 2253413"/>
              <a:gd name="connsiteX158" fmla="*/ 1066800 w 1603766"/>
              <a:gd name="connsiteY158" fmla="*/ 1714500 h 2253413"/>
              <a:gd name="connsiteX159" fmla="*/ 1104900 w 1603766"/>
              <a:gd name="connsiteY159" fmla="*/ 1704975 h 2253413"/>
              <a:gd name="connsiteX160" fmla="*/ 1119187 w 1603766"/>
              <a:gd name="connsiteY160" fmla="*/ 1695450 h 2253413"/>
              <a:gd name="connsiteX161" fmla="*/ 1143000 w 1603766"/>
              <a:gd name="connsiteY161" fmla="*/ 1700212 h 2253413"/>
              <a:gd name="connsiteX162" fmla="*/ 1152525 w 1603766"/>
              <a:gd name="connsiteY162" fmla="*/ 1728787 h 2253413"/>
              <a:gd name="connsiteX163" fmla="*/ 1166812 w 1603766"/>
              <a:gd name="connsiteY163" fmla="*/ 1733550 h 2253413"/>
              <a:gd name="connsiteX164" fmla="*/ 1162050 w 1603766"/>
              <a:gd name="connsiteY164" fmla="*/ 1771650 h 2253413"/>
              <a:gd name="connsiteX165" fmla="*/ 1147762 w 1603766"/>
              <a:gd name="connsiteY165" fmla="*/ 1776412 h 2253413"/>
              <a:gd name="connsiteX166" fmla="*/ 1133475 w 1603766"/>
              <a:gd name="connsiteY166" fmla="*/ 1790700 h 2253413"/>
              <a:gd name="connsiteX167" fmla="*/ 1119187 w 1603766"/>
              <a:gd name="connsiteY167" fmla="*/ 1800225 h 2253413"/>
              <a:gd name="connsiteX168" fmla="*/ 1114425 w 1603766"/>
              <a:gd name="connsiteY168" fmla="*/ 1862137 h 2253413"/>
              <a:gd name="connsiteX169" fmla="*/ 1104900 w 1603766"/>
              <a:gd name="connsiteY169" fmla="*/ 1876425 h 2253413"/>
              <a:gd name="connsiteX170" fmla="*/ 1100137 w 1603766"/>
              <a:gd name="connsiteY170" fmla="*/ 1890712 h 2253413"/>
              <a:gd name="connsiteX171" fmla="*/ 1114425 w 1603766"/>
              <a:gd name="connsiteY171" fmla="*/ 1895475 h 2253413"/>
              <a:gd name="connsiteX172" fmla="*/ 1138237 w 1603766"/>
              <a:gd name="connsiteY172" fmla="*/ 1900237 h 2253413"/>
              <a:gd name="connsiteX173" fmla="*/ 1133475 w 1603766"/>
              <a:gd name="connsiteY173" fmla="*/ 1914525 h 2253413"/>
              <a:gd name="connsiteX174" fmla="*/ 1119187 w 1603766"/>
              <a:gd name="connsiteY174" fmla="*/ 1928812 h 2253413"/>
              <a:gd name="connsiteX175" fmla="*/ 1109662 w 1603766"/>
              <a:gd name="connsiteY175" fmla="*/ 1943100 h 2253413"/>
              <a:gd name="connsiteX176" fmla="*/ 1104900 w 1603766"/>
              <a:gd name="connsiteY176" fmla="*/ 1971675 h 2253413"/>
              <a:gd name="connsiteX177" fmla="*/ 1085850 w 1603766"/>
              <a:gd name="connsiteY177" fmla="*/ 1976437 h 2253413"/>
              <a:gd name="connsiteX178" fmla="*/ 1071562 w 1603766"/>
              <a:gd name="connsiteY178" fmla="*/ 2052637 h 2253413"/>
              <a:gd name="connsiteX179" fmla="*/ 1057275 w 1603766"/>
              <a:gd name="connsiteY179" fmla="*/ 2062162 h 2253413"/>
              <a:gd name="connsiteX180" fmla="*/ 1033462 w 1603766"/>
              <a:gd name="connsiteY180" fmla="*/ 2100262 h 2253413"/>
              <a:gd name="connsiteX181" fmla="*/ 1004887 w 1603766"/>
              <a:gd name="connsiteY181" fmla="*/ 2109787 h 2253413"/>
              <a:gd name="connsiteX182" fmla="*/ 981075 w 1603766"/>
              <a:gd name="connsiteY182" fmla="*/ 2152650 h 2253413"/>
              <a:gd name="connsiteX183" fmla="*/ 995362 w 1603766"/>
              <a:gd name="connsiteY183" fmla="*/ 2162175 h 2253413"/>
              <a:gd name="connsiteX184" fmla="*/ 1004887 w 1603766"/>
              <a:gd name="connsiteY184" fmla="*/ 2147887 h 2253413"/>
              <a:gd name="connsiteX185" fmla="*/ 1023937 w 1603766"/>
              <a:gd name="connsiteY185" fmla="*/ 2133600 h 2253413"/>
              <a:gd name="connsiteX186" fmla="*/ 1071562 w 1603766"/>
              <a:gd name="connsiteY186" fmla="*/ 2138362 h 2253413"/>
              <a:gd name="connsiteX187" fmla="*/ 1095375 w 1603766"/>
              <a:gd name="connsiteY187" fmla="*/ 2143125 h 2253413"/>
              <a:gd name="connsiteX188" fmla="*/ 1138237 w 1603766"/>
              <a:gd name="connsiteY188" fmla="*/ 2147887 h 2253413"/>
              <a:gd name="connsiteX189" fmla="*/ 1143000 w 1603766"/>
              <a:gd name="connsiteY189" fmla="*/ 2162175 h 2253413"/>
              <a:gd name="connsiteX190" fmla="*/ 1157287 w 1603766"/>
              <a:gd name="connsiteY190" fmla="*/ 2176462 h 2253413"/>
              <a:gd name="connsiteX191" fmla="*/ 1252537 w 1603766"/>
              <a:gd name="connsiteY191" fmla="*/ 2195512 h 2253413"/>
              <a:gd name="connsiteX192" fmla="*/ 1295400 w 1603766"/>
              <a:gd name="connsiteY192" fmla="*/ 2190750 h 2253413"/>
              <a:gd name="connsiteX193" fmla="*/ 1309687 w 1603766"/>
              <a:gd name="connsiteY193" fmla="*/ 2185987 h 2253413"/>
              <a:gd name="connsiteX194" fmla="*/ 1343025 w 1603766"/>
              <a:gd name="connsiteY194" fmla="*/ 2190750 h 2253413"/>
              <a:gd name="connsiteX195" fmla="*/ 1352550 w 1603766"/>
              <a:gd name="connsiteY195" fmla="*/ 2205037 h 2253413"/>
              <a:gd name="connsiteX196" fmla="*/ 1395412 w 1603766"/>
              <a:gd name="connsiteY196" fmla="*/ 2224087 h 2253413"/>
              <a:gd name="connsiteX197" fmla="*/ 1409700 w 1603766"/>
              <a:gd name="connsiteY197" fmla="*/ 2228850 h 2253413"/>
              <a:gd name="connsiteX198" fmla="*/ 1514475 w 1603766"/>
              <a:gd name="connsiteY198" fmla="*/ 2205037 h 2253413"/>
              <a:gd name="connsiteX199" fmla="*/ 1504950 w 1603766"/>
              <a:gd name="connsiteY199" fmla="*/ 2190750 h 2253413"/>
              <a:gd name="connsiteX200" fmla="*/ 1490662 w 1603766"/>
              <a:gd name="connsiteY200" fmla="*/ 2181225 h 2253413"/>
              <a:gd name="connsiteX201" fmla="*/ 1481137 w 1603766"/>
              <a:gd name="connsiteY201" fmla="*/ 2166937 h 2253413"/>
              <a:gd name="connsiteX202" fmla="*/ 1457325 w 1603766"/>
              <a:gd name="connsiteY202" fmla="*/ 2143125 h 2253413"/>
              <a:gd name="connsiteX203" fmla="*/ 1452562 w 1603766"/>
              <a:gd name="connsiteY203" fmla="*/ 2124075 h 2253413"/>
              <a:gd name="connsiteX204" fmla="*/ 1443037 w 1603766"/>
              <a:gd name="connsiteY204" fmla="*/ 2090737 h 2253413"/>
              <a:gd name="connsiteX205" fmla="*/ 1438275 w 1603766"/>
              <a:gd name="connsiteY205" fmla="*/ 2066925 h 2253413"/>
              <a:gd name="connsiteX206" fmla="*/ 1423987 w 1603766"/>
              <a:gd name="connsiteY206" fmla="*/ 2052637 h 2253413"/>
              <a:gd name="connsiteX207" fmla="*/ 1404937 w 1603766"/>
              <a:gd name="connsiteY207" fmla="*/ 2024062 h 2253413"/>
              <a:gd name="connsiteX208" fmla="*/ 1400175 w 1603766"/>
              <a:gd name="connsiteY208" fmla="*/ 2009775 h 2253413"/>
              <a:gd name="connsiteX209" fmla="*/ 1385887 w 1603766"/>
              <a:gd name="connsiteY209" fmla="*/ 1995487 h 2253413"/>
              <a:gd name="connsiteX210" fmla="*/ 1347787 w 1603766"/>
              <a:gd name="connsiteY210" fmla="*/ 1962150 h 2253413"/>
              <a:gd name="connsiteX211" fmla="*/ 1314450 w 1603766"/>
              <a:gd name="connsiteY211" fmla="*/ 1957387 h 2253413"/>
              <a:gd name="connsiteX212" fmla="*/ 1309687 w 1603766"/>
              <a:gd name="connsiteY212" fmla="*/ 1943100 h 2253413"/>
              <a:gd name="connsiteX213" fmla="*/ 1323975 w 1603766"/>
              <a:gd name="connsiteY213" fmla="*/ 1914525 h 2253413"/>
              <a:gd name="connsiteX214" fmla="*/ 1323975 w 1603766"/>
              <a:gd name="connsiteY214" fmla="*/ 1785937 h 2253413"/>
              <a:gd name="connsiteX215" fmla="*/ 1328737 w 1603766"/>
              <a:gd name="connsiteY215" fmla="*/ 1647825 h 2253413"/>
              <a:gd name="connsiteX216" fmla="*/ 1343025 w 1603766"/>
              <a:gd name="connsiteY216" fmla="*/ 1638300 h 2253413"/>
              <a:gd name="connsiteX217" fmla="*/ 1366837 w 1603766"/>
              <a:gd name="connsiteY217" fmla="*/ 1619250 h 2253413"/>
              <a:gd name="connsiteX218" fmla="*/ 1381125 w 1603766"/>
              <a:gd name="connsiteY218" fmla="*/ 1604962 h 2253413"/>
              <a:gd name="connsiteX219" fmla="*/ 1409700 w 1603766"/>
              <a:gd name="connsiteY219" fmla="*/ 1585912 h 2253413"/>
              <a:gd name="connsiteX220" fmla="*/ 1423987 w 1603766"/>
              <a:gd name="connsiteY220" fmla="*/ 1571625 h 2253413"/>
              <a:gd name="connsiteX221" fmla="*/ 1466850 w 1603766"/>
              <a:gd name="connsiteY221" fmla="*/ 1566862 h 2253413"/>
              <a:gd name="connsiteX222" fmla="*/ 1495425 w 1603766"/>
              <a:gd name="connsiteY222" fmla="*/ 1552575 h 2253413"/>
              <a:gd name="connsiteX223" fmla="*/ 1500187 w 1603766"/>
              <a:gd name="connsiteY223" fmla="*/ 1538287 h 2253413"/>
              <a:gd name="connsiteX224" fmla="*/ 1509712 w 1603766"/>
              <a:gd name="connsiteY224" fmla="*/ 1524000 h 2253413"/>
              <a:gd name="connsiteX225" fmla="*/ 1519237 w 1603766"/>
              <a:gd name="connsiteY225" fmla="*/ 1485900 h 2253413"/>
              <a:gd name="connsiteX226" fmla="*/ 1533525 w 1603766"/>
              <a:gd name="connsiteY226" fmla="*/ 1471612 h 2253413"/>
              <a:gd name="connsiteX227" fmla="*/ 1562100 w 1603766"/>
              <a:gd name="connsiteY227" fmla="*/ 1452562 h 2253413"/>
              <a:gd name="connsiteX228" fmla="*/ 1566862 w 1603766"/>
              <a:gd name="connsiteY228" fmla="*/ 1438275 h 2253413"/>
              <a:gd name="connsiteX229" fmla="*/ 1571625 w 1603766"/>
              <a:gd name="connsiteY229" fmla="*/ 1419225 h 2253413"/>
              <a:gd name="connsiteX230" fmla="*/ 1590675 w 1603766"/>
              <a:gd name="connsiteY230" fmla="*/ 1390650 h 2253413"/>
              <a:gd name="connsiteX231" fmla="*/ 1595437 w 1603766"/>
              <a:gd name="connsiteY231" fmla="*/ 1376362 h 2253413"/>
              <a:gd name="connsiteX232" fmla="*/ 1595437 w 1603766"/>
              <a:gd name="connsiteY232" fmla="*/ 1300162 h 2253413"/>
              <a:gd name="connsiteX233" fmla="*/ 1581150 w 1603766"/>
              <a:gd name="connsiteY233" fmla="*/ 1285875 h 2253413"/>
              <a:gd name="connsiteX234" fmla="*/ 1547812 w 1603766"/>
              <a:gd name="connsiteY234" fmla="*/ 1252537 h 2253413"/>
              <a:gd name="connsiteX235" fmla="*/ 1538287 w 1603766"/>
              <a:gd name="connsiteY235" fmla="*/ 1238250 h 2253413"/>
              <a:gd name="connsiteX236" fmla="*/ 1543050 w 1603766"/>
              <a:gd name="connsiteY236" fmla="*/ 1219200 h 2253413"/>
              <a:gd name="connsiteX237" fmla="*/ 1552575 w 1603766"/>
              <a:gd name="connsiteY237" fmla="*/ 1176337 h 2253413"/>
              <a:gd name="connsiteX238" fmla="*/ 1566862 w 1603766"/>
              <a:gd name="connsiteY238" fmla="*/ 1162050 h 2253413"/>
              <a:gd name="connsiteX239" fmla="*/ 1562100 w 1603766"/>
              <a:gd name="connsiteY239" fmla="*/ 1119187 h 2253413"/>
              <a:gd name="connsiteX240" fmla="*/ 1557337 w 1603766"/>
              <a:gd name="connsiteY240" fmla="*/ 1104900 h 2253413"/>
              <a:gd name="connsiteX241" fmla="*/ 1543050 w 1603766"/>
              <a:gd name="connsiteY241" fmla="*/ 1095375 h 2253413"/>
              <a:gd name="connsiteX242" fmla="*/ 1533525 w 1603766"/>
              <a:gd name="connsiteY242" fmla="*/ 1081087 h 2253413"/>
              <a:gd name="connsiteX243" fmla="*/ 1519237 w 1603766"/>
              <a:gd name="connsiteY243" fmla="*/ 1052512 h 2253413"/>
              <a:gd name="connsiteX244" fmla="*/ 1495425 w 1603766"/>
              <a:gd name="connsiteY244" fmla="*/ 1023937 h 2253413"/>
              <a:gd name="connsiteX245" fmla="*/ 1490662 w 1603766"/>
              <a:gd name="connsiteY245" fmla="*/ 1009650 h 2253413"/>
              <a:gd name="connsiteX246" fmla="*/ 1471612 w 1603766"/>
              <a:gd name="connsiteY246" fmla="*/ 981075 h 2253413"/>
              <a:gd name="connsiteX247" fmla="*/ 1462087 w 1603766"/>
              <a:gd name="connsiteY247" fmla="*/ 952500 h 2253413"/>
              <a:gd name="connsiteX248" fmla="*/ 1452562 w 1603766"/>
              <a:gd name="connsiteY248" fmla="*/ 919162 h 2253413"/>
              <a:gd name="connsiteX249" fmla="*/ 1443037 w 1603766"/>
              <a:gd name="connsiteY249" fmla="*/ 904875 h 2253413"/>
              <a:gd name="connsiteX250" fmla="*/ 1428750 w 1603766"/>
              <a:gd name="connsiteY250" fmla="*/ 862012 h 2253413"/>
              <a:gd name="connsiteX251" fmla="*/ 1423987 w 1603766"/>
              <a:gd name="connsiteY251" fmla="*/ 847725 h 2253413"/>
              <a:gd name="connsiteX252" fmla="*/ 1390650 w 1603766"/>
              <a:gd name="connsiteY252" fmla="*/ 804862 h 2253413"/>
              <a:gd name="connsiteX253" fmla="*/ 1376362 w 1603766"/>
              <a:gd name="connsiteY253" fmla="*/ 795337 h 2253413"/>
              <a:gd name="connsiteX254" fmla="*/ 1371600 w 1603766"/>
              <a:gd name="connsiteY254" fmla="*/ 781050 h 2253413"/>
              <a:gd name="connsiteX255" fmla="*/ 1357312 w 1603766"/>
              <a:gd name="connsiteY255" fmla="*/ 776287 h 2253413"/>
              <a:gd name="connsiteX256" fmla="*/ 1343025 w 1603766"/>
              <a:gd name="connsiteY256" fmla="*/ 762000 h 2253413"/>
              <a:gd name="connsiteX257" fmla="*/ 1338262 w 1603766"/>
              <a:gd name="connsiteY257" fmla="*/ 709612 h 2253413"/>
              <a:gd name="connsiteX258" fmla="*/ 1323975 w 1603766"/>
              <a:gd name="connsiteY258" fmla="*/ 700087 h 2253413"/>
              <a:gd name="connsiteX259" fmla="*/ 1319212 w 1603766"/>
              <a:gd name="connsiteY259" fmla="*/ 685800 h 2253413"/>
              <a:gd name="connsiteX260" fmla="*/ 1309687 w 1603766"/>
              <a:gd name="connsiteY260" fmla="*/ 671512 h 2253413"/>
              <a:gd name="connsiteX261" fmla="*/ 1338262 w 1603766"/>
              <a:gd name="connsiteY261" fmla="*/ 690562 h 2253413"/>
              <a:gd name="connsiteX0" fmla="*/ 1338262 w 1603766"/>
              <a:gd name="connsiteY0" fmla="*/ 690562 h 2253413"/>
              <a:gd name="connsiteX1" fmla="*/ 1323975 w 1603766"/>
              <a:gd name="connsiteY1" fmla="*/ 681037 h 2253413"/>
              <a:gd name="connsiteX2" fmla="*/ 1309687 w 1603766"/>
              <a:gd name="connsiteY2" fmla="*/ 666750 h 2253413"/>
              <a:gd name="connsiteX3" fmla="*/ 1281112 w 1603766"/>
              <a:gd name="connsiteY3" fmla="*/ 657225 h 2253413"/>
              <a:gd name="connsiteX4" fmla="*/ 1238250 w 1603766"/>
              <a:gd name="connsiteY4" fmla="*/ 652462 h 2253413"/>
              <a:gd name="connsiteX5" fmla="*/ 1185862 w 1603766"/>
              <a:gd name="connsiteY5" fmla="*/ 647700 h 2253413"/>
              <a:gd name="connsiteX6" fmla="*/ 1128712 w 1603766"/>
              <a:gd name="connsiteY6" fmla="*/ 619125 h 2253413"/>
              <a:gd name="connsiteX7" fmla="*/ 1114425 w 1603766"/>
              <a:gd name="connsiteY7" fmla="*/ 609600 h 2253413"/>
              <a:gd name="connsiteX8" fmla="*/ 1100137 w 1603766"/>
              <a:gd name="connsiteY8" fmla="*/ 542925 h 2253413"/>
              <a:gd name="connsiteX9" fmla="*/ 1090612 w 1603766"/>
              <a:gd name="connsiteY9" fmla="*/ 514350 h 2253413"/>
              <a:gd name="connsiteX10" fmla="*/ 1081087 w 1603766"/>
              <a:gd name="connsiteY10" fmla="*/ 461962 h 2253413"/>
              <a:gd name="connsiteX11" fmla="*/ 1062037 w 1603766"/>
              <a:gd name="connsiteY11" fmla="*/ 433387 h 2253413"/>
              <a:gd name="connsiteX12" fmla="*/ 1052512 w 1603766"/>
              <a:gd name="connsiteY12" fmla="*/ 404812 h 2253413"/>
              <a:gd name="connsiteX13" fmla="*/ 1028700 w 1603766"/>
              <a:gd name="connsiteY13" fmla="*/ 361950 h 2253413"/>
              <a:gd name="connsiteX14" fmla="*/ 1014412 w 1603766"/>
              <a:gd name="connsiteY14" fmla="*/ 352425 h 2253413"/>
              <a:gd name="connsiteX15" fmla="*/ 1004887 w 1603766"/>
              <a:gd name="connsiteY15" fmla="*/ 338137 h 2253413"/>
              <a:gd name="connsiteX16" fmla="*/ 990600 w 1603766"/>
              <a:gd name="connsiteY16" fmla="*/ 328612 h 2253413"/>
              <a:gd name="connsiteX17" fmla="*/ 971550 w 1603766"/>
              <a:gd name="connsiteY17" fmla="*/ 304800 h 2253413"/>
              <a:gd name="connsiteX18" fmla="*/ 962025 w 1603766"/>
              <a:gd name="connsiteY18" fmla="*/ 290512 h 2253413"/>
              <a:gd name="connsiteX19" fmla="*/ 947737 w 1603766"/>
              <a:gd name="connsiteY19" fmla="*/ 280987 h 2253413"/>
              <a:gd name="connsiteX20" fmla="*/ 928687 w 1603766"/>
              <a:gd name="connsiteY20" fmla="*/ 261937 h 2253413"/>
              <a:gd name="connsiteX21" fmla="*/ 909637 w 1603766"/>
              <a:gd name="connsiteY21" fmla="*/ 238125 h 2253413"/>
              <a:gd name="connsiteX22" fmla="*/ 890587 w 1603766"/>
              <a:gd name="connsiteY22" fmla="*/ 209550 h 2253413"/>
              <a:gd name="connsiteX23" fmla="*/ 876300 w 1603766"/>
              <a:gd name="connsiteY23" fmla="*/ 195262 h 2253413"/>
              <a:gd name="connsiteX24" fmla="*/ 866775 w 1603766"/>
              <a:gd name="connsiteY24" fmla="*/ 166687 h 2253413"/>
              <a:gd name="connsiteX25" fmla="*/ 862012 w 1603766"/>
              <a:gd name="connsiteY25" fmla="*/ 152400 h 2253413"/>
              <a:gd name="connsiteX26" fmla="*/ 852487 w 1603766"/>
              <a:gd name="connsiteY26" fmla="*/ 138112 h 2253413"/>
              <a:gd name="connsiteX27" fmla="*/ 847725 w 1603766"/>
              <a:gd name="connsiteY27" fmla="*/ 123825 h 2253413"/>
              <a:gd name="connsiteX28" fmla="*/ 838200 w 1603766"/>
              <a:gd name="connsiteY28" fmla="*/ 109537 h 2253413"/>
              <a:gd name="connsiteX29" fmla="*/ 819150 w 1603766"/>
              <a:gd name="connsiteY29" fmla="*/ 71437 h 2253413"/>
              <a:gd name="connsiteX30" fmla="*/ 790575 w 1603766"/>
              <a:gd name="connsiteY30" fmla="*/ 52387 h 2253413"/>
              <a:gd name="connsiteX31" fmla="*/ 795337 w 1603766"/>
              <a:gd name="connsiteY31" fmla="*/ 33337 h 2253413"/>
              <a:gd name="connsiteX32" fmla="*/ 776287 w 1603766"/>
              <a:gd name="connsiteY32" fmla="*/ 4762 h 2253413"/>
              <a:gd name="connsiteX33" fmla="*/ 762000 w 1603766"/>
              <a:gd name="connsiteY33" fmla="*/ 0 h 2253413"/>
              <a:gd name="connsiteX34" fmla="*/ 757237 w 1603766"/>
              <a:gd name="connsiteY34" fmla="*/ 14287 h 2253413"/>
              <a:gd name="connsiteX35" fmla="*/ 752475 w 1603766"/>
              <a:gd name="connsiteY35" fmla="*/ 33337 h 2253413"/>
              <a:gd name="connsiteX36" fmla="*/ 719137 w 1603766"/>
              <a:gd name="connsiteY36" fmla="*/ 38100 h 2253413"/>
              <a:gd name="connsiteX37" fmla="*/ 704850 w 1603766"/>
              <a:gd name="connsiteY37" fmla="*/ 47625 h 2253413"/>
              <a:gd name="connsiteX38" fmla="*/ 671512 w 1603766"/>
              <a:gd name="connsiteY38" fmla="*/ 52387 h 2253413"/>
              <a:gd name="connsiteX39" fmla="*/ 657225 w 1603766"/>
              <a:gd name="connsiteY39" fmla="*/ 57150 h 2253413"/>
              <a:gd name="connsiteX40" fmla="*/ 657225 w 1603766"/>
              <a:gd name="connsiteY40" fmla="*/ 109537 h 2253413"/>
              <a:gd name="connsiteX41" fmla="*/ 628650 w 1603766"/>
              <a:gd name="connsiteY41" fmla="*/ 114300 h 2253413"/>
              <a:gd name="connsiteX42" fmla="*/ 614362 w 1603766"/>
              <a:gd name="connsiteY42" fmla="*/ 128587 h 2253413"/>
              <a:gd name="connsiteX43" fmla="*/ 600075 w 1603766"/>
              <a:gd name="connsiteY43" fmla="*/ 133350 h 2253413"/>
              <a:gd name="connsiteX44" fmla="*/ 533400 w 1603766"/>
              <a:gd name="connsiteY44" fmla="*/ 142875 h 2253413"/>
              <a:gd name="connsiteX45" fmla="*/ 519112 w 1603766"/>
              <a:gd name="connsiteY45" fmla="*/ 147637 h 2253413"/>
              <a:gd name="connsiteX46" fmla="*/ 519112 w 1603766"/>
              <a:gd name="connsiteY46" fmla="*/ 200025 h 2253413"/>
              <a:gd name="connsiteX47" fmla="*/ 481012 w 1603766"/>
              <a:gd name="connsiteY47" fmla="*/ 204787 h 2253413"/>
              <a:gd name="connsiteX48" fmla="*/ 466725 w 1603766"/>
              <a:gd name="connsiteY48" fmla="*/ 214312 h 2253413"/>
              <a:gd name="connsiteX49" fmla="*/ 395287 w 1603766"/>
              <a:gd name="connsiteY49" fmla="*/ 219075 h 2253413"/>
              <a:gd name="connsiteX50" fmla="*/ 390525 w 1603766"/>
              <a:gd name="connsiteY50" fmla="*/ 247650 h 2253413"/>
              <a:gd name="connsiteX51" fmla="*/ 385762 w 1603766"/>
              <a:gd name="connsiteY51" fmla="*/ 261937 h 2253413"/>
              <a:gd name="connsiteX52" fmla="*/ 409575 w 1603766"/>
              <a:gd name="connsiteY52" fmla="*/ 285750 h 2253413"/>
              <a:gd name="connsiteX53" fmla="*/ 404812 w 1603766"/>
              <a:gd name="connsiteY53" fmla="*/ 300037 h 2253413"/>
              <a:gd name="connsiteX54" fmla="*/ 409575 w 1603766"/>
              <a:gd name="connsiteY54" fmla="*/ 314325 h 2253413"/>
              <a:gd name="connsiteX55" fmla="*/ 395287 w 1603766"/>
              <a:gd name="connsiteY55" fmla="*/ 319087 h 2253413"/>
              <a:gd name="connsiteX56" fmla="*/ 357187 w 1603766"/>
              <a:gd name="connsiteY56" fmla="*/ 323850 h 2253413"/>
              <a:gd name="connsiteX57" fmla="*/ 361950 w 1603766"/>
              <a:gd name="connsiteY57" fmla="*/ 357187 h 2253413"/>
              <a:gd name="connsiteX58" fmla="*/ 381000 w 1603766"/>
              <a:gd name="connsiteY58" fmla="*/ 385762 h 2253413"/>
              <a:gd name="connsiteX59" fmla="*/ 376237 w 1603766"/>
              <a:gd name="connsiteY59" fmla="*/ 466725 h 2253413"/>
              <a:gd name="connsiteX60" fmla="*/ 361950 w 1603766"/>
              <a:gd name="connsiteY60" fmla="*/ 471487 h 2253413"/>
              <a:gd name="connsiteX61" fmla="*/ 347662 w 1603766"/>
              <a:gd name="connsiteY61" fmla="*/ 500062 h 2253413"/>
              <a:gd name="connsiteX62" fmla="*/ 385762 w 1603766"/>
              <a:gd name="connsiteY62" fmla="*/ 504825 h 2253413"/>
              <a:gd name="connsiteX63" fmla="*/ 395287 w 1603766"/>
              <a:gd name="connsiteY63" fmla="*/ 519112 h 2253413"/>
              <a:gd name="connsiteX64" fmla="*/ 400050 w 1603766"/>
              <a:gd name="connsiteY64" fmla="*/ 557212 h 2253413"/>
              <a:gd name="connsiteX65" fmla="*/ 404812 w 1603766"/>
              <a:gd name="connsiteY65" fmla="*/ 571500 h 2253413"/>
              <a:gd name="connsiteX66" fmla="*/ 419100 w 1603766"/>
              <a:gd name="connsiteY66" fmla="*/ 576262 h 2253413"/>
              <a:gd name="connsiteX67" fmla="*/ 481012 w 1603766"/>
              <a:gd name="connsiteY67" fmla="*/ 581025 h 2253413"/>
              <a:gd name="connsiteX68" fmla="*/ 495300 w 1603766"/>
              <a:gd name="connsiteY68" fmla="*/ 590550 h 2253413"/>
              <a:gd name="connsiteX69" fmla="*/ 500062 w 1603766"/>
              <a:gd name="connsiteY69" fmla="*/ 604837 h 2253413"/>
              <a:gd name="connsiteX70" fmla="*/ 528637 w 1603766"/>
              <a:gd name="connsiteY70" fmla="*/ 623887 h 2253413"/>
              <a:gd name="connsiteX71" fmla="*/ 533400 w 1603766"/>
              <a:gd name="connsiteY71" fmla="*/ 638175 h 2253413"/>
              <a:gd name="connsiteX72" fmla="*/ 547687 w 1603766"/>
              <a:gd name="connsiteY72" fmla="*/ 647700 h 2253413"/>
              <a:gd name="connsiteX73" fmla="*/ 557212 w 1603766"/>
              <a:gd name="connsiteY73" fmla="*/ 661987 h 2253413"/>
              <a:gd name="connsiteX74" fmla="*/ 561975 w 1603766"/>
              <a:gd name="connsiteY74" fmla="*/ 785812 h 2253413"/>
              <a:gd name="connsiteX75" fmla="*/ 566737 w 1603766"/>
              <a:gd name="connsiteY75" fmla="*/ 804862 h 2253413"/>
              <a:gd name="connsiteX76" fmla="*/ 600075 w 1603766"/>
              <a:gd name="connsiteY76" fmla="*/ 819150 h 2253413"/>
              <a:gd name="connsiteX77" fmla="*/ 614362 w 1603766"/>
              <a:gd name="connsiteY77" fmla="*/ 828675 h 2253413"/>
              <a:gd name="connsiteX78" fmla="*/ 609600 w 1603766"/>
              <a:gd name="connsiteY78" fmla="*/ 895350 h 2253413"/>
              <a:gd name="connsiteX79" fmla="*/ 581025 w 1603766"/>
              <a:gd name="connsiteY79" fmla="*/ 904875 h 2253413"/>
              <a:gd name="connsiteX80" fmla="*/ 571500 w 1603766"/>
              <a:gd name="connsiteY80" fmla="*/ 919162 h 2253413"/>
              <a:gd name="connsiteX81" fmla="*/ 514350 w 1603766"/>
              <a:gd name="connsiteY81" fmla="*/ 947737 h 2253413"/>
              <a:gd name="connsiteX82" fmla="*/ 485775 w 1603766"/>
              <a:gd name="connsiteY82" fmla="*/ 952500 h 2253413"/>
              <a:gd name="connsiteX83" fmla="*/ 476250 w 1603766"/>
              <a:gd name="connsiteY83" fmla="*/ 966787 h 2253413"/>
              <a:gd name="connsiteX84" fmla="*/ 471487 w 1603766"/>
              <a:gd name="connsiteY84" fmla="*/ 981075 h 2253413"/>
              <a:gd name="connsiteX85" fmla="*/ 452437 w 1603766"/>
              <a:gd name="connsiteY85" fmla="*/ 1009650 h 2253413"/>
              <a:gd name="connsiteX86" fmla="*/ 433387 w 1603766"/>
              <a:gd name="connsiteY86" fmla="*/ 1038225 h 2253413"/>
              <a:gd name="connsiteX87" fmla="*/ 423862 w 1603766"/>
              <a:gd name="connsiteY87" fmla="*/ 1052512 h 2253413"/>
              <a:gd name="connsiteX88" fmla="*/ 414337 w 1603766"/>
              <a:gd name="connsiteY88" fmla="*/ 1066800 h 2253413"/>
              <a:gd name="connsiteX89" fmla="*/ 371475 w 1603766"/>
              <a:gd name="connsiteY89" fmla="*/ 1081087 h 2253413"/>
              <a:gd name="connsiteX90" fmla="*/ 357187 w 1603766"/>
              <a:gd name="connsiteY90" fmla="*/ 1085850 h 2253413"/>
              <a:gd name="connsiteX91" fmla="*/ 342900 w 1603766"/>
              <a:gd name="connsiteY91" fmla="*/ 1100137 h 2253413"/>
              <a:gd name="connsiteX92" fmla="*/ 328612 w 1603766"/>
              <a:gd name="connsiteY92" fmla="*/ 1128712 h 2253413"/>
              <a:gd name="connsiteX93" fmla="*/ 309562 w 1603766"/>
              <a:gd name="connsiteY93" fmla="*/ 1133475 h 2253413"/>
              <a:gd name="connsiteX94" fmla="*/ 280987 w 1603766"/>
              <a:gd name="connsiteY94" fmla="*/ 1143000 h 2253413"/>
              <a:gd name="connsiteX95" fmla="*/ 247650 w 1603766"/>
              <a:gd name="connsiteY95" fmla="*/ 1152525 h 2253413"/>
              <a:gd name="connsiteX96" fmla="*/ 233362 w 1603766"/>
              <a:gd name="connsiteY96" fmla="*/ 1162050 h 2253413"/>
              <a:gd name="connsiteX97" fmla="*/ 223837 w 1603766"/>
              <a:gd name="connsiteY97" fmla="*/ 1176337 h 2253413"/>
              <a:gd name="connsiteX98" fmla="*/ 195262 w 1603766"/>
              <a:gd name="connsiteY98" fmla="*/ 1190625 h 2253413"/>
              <a:gd name="connsiteX99" fmla="*/ 180975 w 1603766"/>
              <a:gd name="connsiteY99" fmla="*/ 1200150 h 2253413"/>
              <a:gd name="connsiteX100" fmla="*/ 133350 w 1603766"/>
              <a:gd name="connsiteY100" fmla="*/ 1195387 h 2253413"/>
              <a:gd name="connsiteX101" fmla="*/ 119062 w 1603766"/>
              <a:gd name="connsiteY101" fmla="*/ 1190625 h 2253413"/>
              <a:gd name="connsiteX102" fmla="*/ 104775 w 1603766"/>
              <a:gd name="connsiteY102" fmla="*/ 1147762 h 2253413"/>
              <a:gd name="connsiteX103" fmla="*/ 100012 w 1603766"/>
              <a:gd name="connsiteY103" fmla="*/ 1133475 h 2253413"/>
              <a:gd name="connsiteX104" fmla="*/ 85725 w 1603766"/>
              <a:gd name="connsiteY104" fmla="*/ 1123950 h 2253413"/>
              <a:gd name="connsiteX105" fmla="*/ 57150 w 1603766"/>
              <a:gd name="connsiteY105" fmla="*/ 1100137 h 2253413"/>
              <a:gd name="connsiteX106" fmla="*/ 33337 w 1603766"/>
              <a:gd name="connsiteY106" fmla="*/ 1123950 h 2253413"/>
              <a:gd name="connsiteX107" fmla="*/ 28575 w 1603766"/>
              <a:gd name="connsiteY107" fmla="*/ 1143000 h 2253413"/>
              <a:gd name="connsiteX108" fmla="*/ 4762 w 1603766"/>
              <a:gd name="connsiteY108" fmla="*/ 1176337 h 2253413"/>
              <a:gd name="connsiteX109" fmla="*/ 0 w 1603766"/>
              <a:gd name="connsiteY109" fmla="*/ 1190625 h 2253413"/>
              <a:gd name="connsiteX110" fmla="*/ 4762 w 1603766"/>
              <a:gd name="connsiteY110" fmla="*/ 1300162 h 2253413"/>
              <a:gd name="connsiteX111" fmla="*/ 33337 w 1603766"/>
              <a:gd name="connsiteY111" fmla="*/ 1357312 h 2253413"/>
              <a:gd name="connsiteX112" fmla="*/ 47625 w 1603766"/>
              <a:gd name="connsiteY112" fmla="*/ 1371600 h 2253413"/>
              <a:gd name="connsiteX113" fmla="*/ 57150 w 1603766"/>
              <a:gd name="connsiteY113" fmla="*/ 1390650 h 2253413"/>
              <a:gd name="connsiteX114" fmla="*/ 95250 w 1603766"/>
              <a:gd name="connsiteY114" fmla="*/ 1419225 h 2253413"/>
              <a:gd name="connsiteX115" fmla="*/ 104775 w 1603766"/>
              <a:gd name="connsiteY115" fmla="*/ 1447800 h 2253413"/>
              <a:gd name="connsiteX116" fmla="*/ 109537 w 1603766"/>
              <a:gd name="connsiteY116" fmla="*/ 1466850 h 2253413"/>
              <a:gd name="connsiteX117" fmla="*/ 128587 w 1603766"/>
              <a:gd name="connsiteY117" fmla="*/ 1495425 h 2253413"/>
              <a:gd name="connsiteX118" fmla="*/ 142875 w 1603766"/>
              <a:gd name="connsiteY118" fmla="*/ 1504950 h 2253413"/>
              <a:gd name="connsiteX119" fmla="*/ 152400 w 1603766"/>
              <a:gd name="connsiteY119" fmla="*/ 1533525 h 2253413"/>
              <a:gd name="connsiteX120" fmla="*/ 157162 w 1603766"/>
              <a:gd name="connsiteY120" fmla="*/ 1547812 h 2253413"/>
              <a:gd name="connsiteX121" fmla="*/ 166687 w 1603766"/>
              <a:gd name="connsiteY121" fmla="*/ 1566862 h 2253413"/>
              <a:gd name="connsiteX122" fmla="*/ 176212 w 1603766"/>
              <a:gd name="connsiteY122" fmla="*/ 1581150 h 2253413"/>
              <a:gd name="connsiteX123" fmla="*/ 180975 w 1603766"/>
              <a:gd name="connsiteY123" fmla="*/ 1595437 h 2253413"/>
              <a:gd name="connsiteX124" fmla="*/ 166687 w 1603766"/>
              <a:gd name="connsiteY124" fmla="*/ 1657350 h 2253413"/>
              <a:gd name="connsiteX125" fmla="*/ 171450 w 1603766"/>
              <a:gd name="connsiteY125" fmla="*/ 1719262 h 2253413"/>
              <a:gd name="connsiteX126" fmla="*/ 185737 w 1603766"/>
              <a:gd name="connsiteY126" fmla="*/ 1728787 h 2253413"/>
              <a:gd name="connsiteX127" fmla="*/ 204787 w 1603766"/>
              <a:gd name="connsiteY127" fmla="*/ 1743075 h 2253413"/>
              <a:gd name="connsiteX128" fmla="*/ 309562 w 1603766"/>
              <a:gd name="connsiteY128" fmla="*/ 1738312 h 2253413"/>
              <a:gd name="connsiteX129" fmla="*/ 342900 w 1603766"/>
              <a:gd name="connsiteY129" fmla="*/ 1728787 h 2253413"/>
              <a:gd name="connsiteX130" fmla="*/ 366712 w 1603766"/>
              <a:gd name="connsiteY130" fmla="*/ 1733550 h 2253413"/>
              <a:gd name="connsiteX131" fmla="*/ 381000 w 1603766"/>
              <a:gd name="connsiteY131" fmla="*/ 1738312 h 2253413"/>
              <a:gd name="connsiteX132" fmla="*/ 428625 w 1603766"/>
              <a:gd name="connsiteY132" fmla="*/ 1743075 h 2253413"/>
              <a:gd name="connsiteX133" fmla="*/ 423862 w 1603766"/>
              <a:gd name="connsiteY133" fmla="*/ 1819275 h 2253413"/>
              <a:gd name="connsiteX134" fmla="*/ 414337 w 1603766"/>
              <a:gd name="connsiteY134" fmla="*/ 1847850 h 2253413"/>
              <a:gd name="connsiteX135" fmla="*/ 409575 w 1603766"/>
              <a:gd name="connsiteY135" fmla="*/ 1952625 h 2253413"/>
              <a:gd name="connsiteX136" fmla="*/ 404812 w 1603766"/>
              <a:gd name="connsiteY136" fmla="*/ 1966912 h 2253413"/>
              <a:gd name="connsiteX137" fmla="*/ 400050 w 1603766"/>
              <a:gd name="connsiteY137" fmla="*/ 1985962 h 2253413"/>
              <a:gd name="connsiteX138" fmla="*/ 404812 w 1603766"/>
              <a:gd name="connsiteY138" fmla="*/ 2071687 h 2253413"/>
              <a:gd name="connsiteX139" fmla="*/ 419100 w 1603766"/>
              <a:gd name="connsiteY139" fmla="*/ 2076450 h 2253413"/>
              <a:gd name="connsiteX140" fmla="*/ 533400 w 1603766"/>
              <a:gd name="connsiteY140" fmla="*/ 2081212 h 2253413"/>
              <a:gd name="connsiteX141" fmla="*/ 552450 w 1603766"/>
              <a:gd name="connsiteY141" fmla="*/ 2076450 h 2253413"/>
              <a:gd name="connsiteX142" fmla="*/ 590550 w 1603766"/>
              <a:gd name="connsiteY142" fmla="*/ 2043112 h 2253413"/>
              <a:gd name="connsiteX143" fmla="*/ 657225 w 1603766"/>
              <a:gd name="connsiteY143" fmla="*/ 2038350 h 2253413"/>
              <a:gd name="connsiteX144" fmla="*/ 671512 w 1603766"/>
              <a:gd name="connsiteY144" fmla="*/ 2028825 h 2253413"/>
              <a:gd name="connsiteX145" fmla="*/ 714375 w 1603766"/>
              <a:gd name="connsiteY145" fmla="*/ 2019300 h 2253413"/>
              <a:gd name="connsiteX146" fmla="*/ 738187 w 1603766"/>
              <a:gd name="connsiteY146" fmla="*/ 1995487 h 2253413"/>
              <a:gd name="connsiteX147" fmla="*/ 742950 w 1603766"/>
              <a:gd name="connsiteY147" fmla="*/ 1981200 h 2253413"/>
              <a:gd name="connsiteX148" fmla="*/ 785818 w 1603766"/>
              <a:gd name="connsiteY148" fmla="*/ 2000264 h 2253413"/>
              <a:gd name="connsiteX149" fmla="*/ 790575 w 1603766"/>
              <a:gd name="connsiteY149" fmla="*/ 1928812 h 2253413"/>
              <a:gd name="connsiteX150" fmla="*/ 795337 w 1603766"/>
              <a:gd name="connsiteY150" fmla="*/ 1909762 h 2253413"/>
              <a:gd name="connsiteX151" fmla="*/ 800100 w 1603766"/>
              <a:gd name="connsiteY151" fmla="*/ 1895475 h 2253413"/>
              <a:gd name="connsiteX152" fmla="*/ 857256 w 1603766"/>
              <a:gd name="connsiteY152" fmla="*/ 1785950 h 2253413"/>
              <a:gd name="connsiteX153" fmla="*/ 857256 w 1603766"/>
              <a:gd name="connsiteY153" fmla="*/ 1785950 h 2253413"/>
              <a:gd name="connsiteX154" fmla="*/ 857256 w 1603766"/>
              <a:gd name="connsiteY154" fmla="*/ 1785950 h 2253413"/>
              <a:gd name="connsiteX155" fmla="*/ 942975 w 1603766"/>
              <a:gd name="connsiteY155" fmla="*/ 1752600 h 2253413"/>
              <a:gd name="connsiteX156" fmla="*/ 1004887 w 1603766"/>
              <a:gd name="connsiteY156" fmla="*/ 1752600 h 2253413"/>
              <a:gd name="connsiteX157" fmla="*/ 1033462 w 1603766"/>
              <a:gd name="connsiteY157" fmla="*/ 1733550 h 2253413"/>
              <a:gd name="connsiteX158" fmla="*/ 1066800 w 1603766"/>
              <a:gd name="connsiteY158" fmla="*/ 1714500 h 2253413"/>
              <a:gd name="connsiteX159" fmla="*/ 1104900 w 1603766"/>
              <a:gd name="connsiteY159" fmla="*/ 1704975 h 2253413"/>
              <a:gd name="connsiteX160" fmla="*/ 1119187 w 1603766"/>
              <a:gd name="connsiteY160" fmla="*/ 1695450 h 2253413"/>
              <a:gd name="connsiteX161" fmla="*/ 1143000 w 1603766"/>
              <a:gd name="connsiteY161" fmla="*/ 1700212 h 2253413"/>
              <a:gd name="connsiteX162" fmla="*/ 1152525 w 1603766"/>
              <a:gd name="connsiteY162" fmla="*/ 1728787 h 2253413"/>
              <a:gd name="connsiteX163" fmla="*/ 1166812 w 1603766"/>
              <a:gd name="connsiteY163" fmla="*/ 1733550 h 2253413"/>
              <a:gd name="connsiteX164" fmla="*/ 1162050 w 1603766"/>
              <a:gd name="connsiteY164" fmla="*/ 1771650 h 2253413"/>
              <a:gd name="connsiteX165" fmla="*/ 1147762 w 1603766"/>
              <a:gd name="connsiteY165" fmla="*/ 1776412 h 2253413"/>
              <a:gd name="connsiteX166" fmla="*/ 1133475 w 1603766"/>
              <a:gd name="connsiteY166" fmla="*/ 1790700 h 2253413"/>
              <a:gd name="connsiteX167" fmla="*/ 1119187 w 1603766"/>
              <a:gd name="connsiteY167" fmla="*/ 1800225 h 2253413"/>
              <a:gd name="connsiteX168" fmla="*/ 1114425 w 1603766"/>
              <a:gd name="connsiteY168" fmla="*/ 1862137 h 2253413"/>
              <a:gd name="connsiteX169" fmla="*/ 1104900 w 1603766"/>
              <a:gd name="connsiteY169" fmla="*/ 1876425 h 2253413"/>
              <a:gd name="connsiteX170" fmla="*/ 1100137 w 1603766"/>
              <a:gd name="connsiteY170" fmla="*/ 1890712 h 2253413"/>
              <a:gd name="connsiteX171" fmla="*/ 1114425 w 1603766"/>
              <a:gd name="connsiteY171" fmla="*/ 1895475 h 2253413"/>
              <a:gd name="connsiteX172" fmla="*/ 1138237 w 1603766"/>
              <a:gd name="connsiteY172" fmla="*/ 1900237 h 2253413"/>
              <a:gd name="connsiteX173" fmla="*/ 1133475 w 1603766"/>
              <a:gd name="connsiteY173" fmla="*/ 1914525 h 2253413"/>
              <a:gd name="connsiteX174" fmla="*/ 1119187 w 1603766"/>
              <a:gd name="connsiteY174" fmla="*/ 1928812 h 2253413"/>
              <a:gd name="connsiteX175" fmla="*/ 1109662 w 1603766"/>
              <a:gd name="connsiteY175" fmla="*/ 1943100 h 2253413"/>
              <a:gd name="connsiteX176" fmla="*/ 1104900 w 1603766"/>
              <a:gd name="connsiteY176" fmla="*/ 1971675 h 2253413"/>
              <a:gd name="connsiteX177" fmla="*/ 1085850 w 1603766"/>
              <a:gd name="connsiteY177" fmla="*/ 1976437 h 2253413"/>
              <a:gd name="connsiteX178" fmla="*/ 1071562 w 1603766"/>
              <a:gd name="connsiteY178" fmla="*/ 2052637 h 2253413"/>
              <a:gd name="connsiteX179" fmla="*/ 1057275 w 1603766"/>
              <a:gd name="connsiteY179" fmla="*/ 2062162 h 2253413"/>
              <a:gd name="connsiteX180" fmla="*/ 1033462 w 1603766"/>
              <a:gd name="connsiteY180" fmla="*/ 2100262 h 2253413"/>
              <a:gd name="connsiteX181" fmla="*/ 1004887 w 1603766"/>
              <a:gd name="connsiteY181" fmla="*/ 2109787 h 2253413"/>
              <a:gd name="connsiteX182" fmla="*/ 981075 w 1603766"/>
              <a:gd name="connsiteY182" fmla="*/ 2152650 h 2253413"/>
              <a:gd name="connsiteX183" fmla="*/ 995362 w 1603766"/>
              <a:gd name="connsiteY183" fmla="*/ 2162175 h 2253413"/>
              <a:gd name="connsiteX184" fmla="*/ 1004887 w 1603766"/>
              <a:gd name="connsiteY184" fmla="*/ 2147887 h 2253413"/>
              <a:gd name="connsiteX185" fmla="*/ 1023937 w 1603766"/>
              <a:gd name="connsiteY185" fmla="*/ 2133600 h 2253413"/>
              <a:gd name="connsiteX186" fmla="*/ 1071562 w 1603766"/>
              <a:gd name="connsiteY186" fmla="*/ 2138362 h 2253413"/>
              <a:gd name="connsiteX187" fmla="*/ 1095375 w 1603766"/>
              <a:gd name="connsiteY187" fmla="*/ 2143125 h 2253413"/>
              <a:gd name="connsiteX188" fmla="*/ 1138237 w 1603766"/>
              <a:gd name="connsiteY188" fmla="*/ 2147887 h 2253413"/>
              <a:gd name="connsiteX189" fmla="*/ 1143000 w 1603766"/>
              <a:gd name="connsiteY189" fmla="*/ 2162175 h 2253413"/>
              <a:gd name="connsiteX190" fmla="*/ 1157287 w 1603766"/>
              <a:gd name="connsiteY190" fmla="*/ 2176462 h 2253413"/>
              <a:gd name="connsiteX191" fmla="*/ 1252537 w 1603766"/>
              <a:gd name="connsiteY191" fmla="*/ 2195512 h 2253413"/>
              <a:gd name="connsiteX192" fmla="*/ 1295400 w 1603766"/>
              <a:gd name="connsiteY192" fmla="*/ 2190750 h 2253413"/>
              <a:gd name="connsiteX193" fmla="*/ 1309687 w 1603766"/>
              <a:gd name="connsiteY193" fmla="*/ 2185987 h 2253413"/>
              <a:gd name="connsiteX194" fmla="*/ 1343025 w 1603766"/>
              <a:gd name="connsiteY194" fmla="*/ 2190750 h 2253413"/>
              <a:gd name="connsiteX195" fmla="*/ 1352550 w 1603766"/>
              <a:gd name="connsiteY195" fmla="*/ 2205037 h 2253413"/>
              <a:gd name="connsiteX196" fmla="*/ 1395412 w 1603766"/>
              <a:gd name="connsiteY196" fmla="*/ 2224087 h 2253413"/>
              <a:gd name="connsiteX197" fmla="*/ 1409700 w 1603766"/>
              <a:gd name="connsiteY197" fmla="*/ 2228850 h 2253413"/>
              <a:gd name="connsiteX198" fmla="*/ 1514475 w 1603766"/>
              <a:gd name="connsiteY198" fmla="*/ 2205037 h 2253413"/>
              <a:gd name="connsiteX199" fmla="*/ 1504950 w 1603766"/>
              <a:gd name="connsiteY199" fmla="*/ 2190750 h 2253413"/>
              <a:gd name="connsiteX200" fmla="*/ 1490662 w 1603766"/>
              <a:gd name="connsiteY200" fmla="*/ 2181225 h 2253413"/>
              <a:gd name="connsiteX201" fmla="*/ 1481137 w 1603766"/>
              <a:gd name="connsiteY201" fmla="*/ 2166937 h 2253413"/>
              <a:gd name="connsiteX202" fmla="*/ 1457325 w 1603766"/>
              <a:gd name="connsiteY202" fmla="*/ 2143125 h 2253413"/>
              <a:gd name="connsiteX203" fmla="*/ 1452562 w 1603766"/>
              <a:gd name="connsiteY203" fmla="*/ 2124075 h 2253413"/>
              <a:gd name="connsiteX204" fmla="*/ 1443037 w 1603766"/>
              <a:gd name="connsiteY204" fmla="*/ 2090737 h 2253413"/>
              <a:gd name="connsiteX205" fmla="*/ 1438275 w 1603766"/>
              <a:gd name="connsiteY205" fmla="*/ 2066925 h 2253413"/>
              <a:gd name="connsiteX206" fmla="*/ 1423987 w 1603766"/>
              <a:gd name="connsiteY206" fmla="*/ 2052637 h 2253413"/>
              <a:gd name="connsiteX207" fmla="*/ 1404937 w 1603766"/>
              <a:gd name="connsiteY207" fmla="*/ 2024062 h 2253413"/>
              <a:gd name="connsiteX208" fmla="*/ 1400175 w 1603766"/>
              <a:gd name="connsiteY208" fmla="*/ 2009775 h 2253413"/>
              <a:gd name="connsiteX209" fmla="*/ 1385887 w 1603766"/>
              <a:gd name="connsiteY209" fmla="*/ 1995487 h 2253413"/>
              <a:gd name="connsiteX210" fmla="*/ 1347787 w 1603766"/>
              <a:gd name="connsiteY210" fmla="*/ 1962150 h 2253413"/>
              <a:gd name="connsiteX211" fmla="*/ 1314450 w 1603766"/>
              <a:gd name="connsiteY211" fmla="*/ 1957387 h 2253413"/>
              <a:gd name="connsiteX212" fmla="*/ 1309687 w 1603766"/>
              <a:gd name="connsiteY212" fmla="*/ 1943100 h 2253413"/>
              <a:gd name="connsiteX213" fmla="*/ 1323975 w 1603766"/>
              <a:gd name="connsiteY213" fmla="*/ 1914525 h 2253413"/>
              <a:gd name="connsiteX214" fmla="*/ 1323975 w 1603766"/>
              <a:gd name="connsiteY214" fmla="*/ 1785937 h 2253413"/>
              <a:gd name="connsiteX215" fmla="*/ 1328737 w 1603766"/>
              <a:gd name="connsiteY215" fmla="*/ 1647825 h 2253413"/>
              <a:gd name="connsiteX216" fmla="*/ 1343025 w 1603766"/>
              <a:gd name="connsiteY216" fmla="*/ 1638300 h 2253413"/>
              <a:gd name="connsiteX217" fmla="*/ 1366837 w 1603766"/>
              <a:gd name="connsiteY217" fmla="*/ 1619250 h 2253413"/>
              <a:gd name="connsiteX218" fmla="*/ 1381125 w 1603766"/>
              <a:gd name="connsiteY218" fmla="*/ 1604962 h 2253413"/>
              <a:gd name="connsiteX219" fmla="*/ 1409700 w 1603766"/>
              <a:gd name="connsiteY219" fmla="*/ 1585912 h 2253413"/>
              <a:gd name="connsiteX220" fmla="*/ 1423987 w 1603766"/>
              <a:gd name="connsiteY220" fmla="*/ 1571625 h 2253413"/>
              <a:gd name="connsiteX221" fmla="*/ 1466850 w 1603766"/>
              <a:gd name="connsiteY221" fmla="*/ 1566862 h 2253413"/>
              <a:gd name="connsiteX222" fmla="*/ 1495425 w 1603766"/>
              <a:gd name="connsiteY222" fmla="*/ 1552575 h 2253413"/>
              <a:gd name="connsiteX223" fmla="*/ 1500187 w 1603766"/>
              <a:gd name="connsiteY223" fmla="*/ 1538287 h 2253413"/>
              <a:gd name="connsiteX224" fmla="*/ 1509712 w 1603766"/>
              <a:gd name="connsiteY224" fmla="*/ 1524000 h 2253413"/>
              <a:gd name="connsiteX225" fmla="*/ 1519237 w 1603766"/>
              <a:gd name="connsiteY225" fmla="*/ 1485900 h 2253413"/>
              <a:gd name="connsiteX226" fmla="*/ 1533525 w 1603766"/>
              <a:gd name="connsiteY226" fmla="*/ 1471612 h 2253413"/>
              <a:gd name="connsiteX227" fmla="*/ 1562100 w 1603766"/>
              <a:gd name="connsiteY227" fmla="*/ 1452562 h 2253413"/>
              <a:gd name="connsiteX228" fmla="*/ 1566862 w 1603766"/>
              <a:gd name="connsiteY228" fmla="*/ 1438275 h 2253413"/>
              <a:gd name="connsiteX229" fmla="*/ 1571625 w 1603766"/>
              <a:gd name="connsiteY229" fmla="*/ 1419225 h 2253413"/>
              <a:gd name="connsiteX230" fmla="*/ 1590675 w 1603766"/>
              <a:gd name="connsiteY230" fmla="*/ 1390650 h 2253413"/>
              <a:gd name="connsiteX231" fmla="*/ 1595437 w 1603766"/>
              <a:gd name="connsiteY231" fmla="*/ 1376362 h 2253413"/>
              <a:gd name="connsiteX232" fmla="*/ 1595437 w 1603766"/>
              <a:gd name="connsiteY232" fmla="*/ 1300162 h 2253413"/>
              <a:gd name="connsiteX233" fmla="*/ 1581150 w 1603766"/>
              <a:gd name="connsiteY233" fmla="*/ 1285875 h 2253413"/>
              <a:gd name="connsiteX234" fmla="*/ 1547812 w 1603766"/>
              <a:gd name="connsiteY234" fmla="*/ 1252537 h 2253413"/>
              <a:gd name="connsiteX235" fmla="*/ 1538287 w 1603766"/>
              <a:gd name="connsiteY235" fmla="*/ 1238250 h 2253413"/>
              <a:gd name="connsiteX236" fmla="*/ 1543050 w 1603766"/>
              <a:gd name="connsiteY236" fmla="*/ 1219200 h 2253413"/>
              <a:gd name="connsiteX237" fmla="*/ 1552575 w 1603766"/>
              <a:gd name="connsiteY237" fmla="*/ 1176337 h 2253413"/>
              <a:gd name="connsiteX238" fmla="*/ 1566862 w 1603766"/>
              <a:gd name="connsiteY238" fmla="*/ 1162050 h 2253413"/>
              <a:gd name="connsiteX239" fmla="*/ 1562100 w 1603766"/>
              <a:gd name="connsiteY239" fmla="*/ 1119187 h 2253413"/>
              <a:gd name="connsiteX240" fmla="*/ 1557337 w 1603766"/>
              <a:gd name="connsiteY240" fmla="*/ 1104900 h 2253413"/>
              <a:gd name="connsiteX241" fmla="*/ 1543050 w 1603766"/>
              <a:gd name="connsiteY241" fmla="*/ 1095375 h 2253413"/>
              <a:gd name="connsiteX242" fmla="*/ 1533525 w 1603766"/>
              <a:gd name="connsiteY242" fmla="*/ 1081087 h 2253413"/>
              <a:gd name="connsiteX243" fmla="*/ 1519237 w 1603766"/>
              <a:gd name="connsiteY243" fmla="*/ 1052512 h 2253413"/>
              <a:gd name="connsiteX244" fmla="*/ 1495425 w 1603766"/>
              <a:gd name="connsiteY244" fmla="*/ 1023937 h 2253413"/>
              <a:gd name="connsiteX245" fmla="*/ 1490662 w 1603766"/>
              <a:gd name="connsiteY245" fmla="*/ 1009650 h 2253413"/>
              <a:gd name="connsiteX246" fmla="*/ 1471612 w 1603766"/>
              <a:gd name="connsiteY246" fmla="*/ 981075 h 2253413"/>
              <a:gd name="connsiteX247" fmla="*/ 1462087 w 1603766"/>
              <a:gd name="connsiteY247" fmla="*/ 952500 h 2253413"/>
              <a:gd name="connsiteX248" fmla="*/ 1452562 w 1603766"/>
              <a:gd name="connsiteY248" fmla="*/ 919162 h 2253413"/>
              <a:gd name="connsiteX249" fmla="*/ 1443037 w 1603766"/>
              <a:gd name="connsiteY249" fmla="*/ 904875 h 2253413"/>
              <a:gd name="connsiteX250" fmla="*/ 1428750 w 1603766"/>
              <a:gd name="connsiteY250" fmla="*/ 862012 h 2253413"/>
              <a:gd name="connsiteX251" fmla="*/ 1423987 w 1603766"/>
              <a:gd name="connsiteY251" fmla="*/ 847725 h 2253413"/>
              <a:gd name="connsiteX252" fmla="*/ 1390650 w 1603766"/>
              <a:gd name="connsiteY252" fmla="*/ 804862 h 2253413"/>
              <a:gd name="connsiteX253" fmla="*/ 1376362 w 1603766"/>
              <a:gd name="connsiteY253" fmla="*/ 795337 h 2253413"/>
              <a:gd name="connsiteX254" fmla="*/ 1371600 w 1603766"/>
              <a:gd name="connsiteY254" fmla="*/ 781050 h 2253413"/>
              <a:gd name="connsiteX255" fmla="*/ 1357312 w 1603766"/>
              <a:gd name="connsiteY255" fmla="*/ 776287 h 2253413"/>
              <a:gd name="connsiteX256" fmla="*/ 1343025 w 1603766"/>
              <a:gd name="connsiteY256" fmla="*/ 762000 h 2253413"/>
              <a:gd name="connsiteX257" fmla="*/ 1338262 w 1603766"/>
              <a:gd name="connsiteY257" fmla="*/ 709612 h 2253413"/>
              <a:gd name="connsiteX258" fmla="*/ 1323975 w 1603766"/>
              <a:gd name="connsiteY258" fmla="*/ 700087 h 2253413"/>
              <a:gd name="connsiteX259" fmla="*/ 1319212 w 1603766"/>
              <a:gd name="connsiteY259" fmla="*/ 685800 h 2253413"/>
              <a:gd name="connsiteX260" fmla="*/ 1309687 w 1603766"/>
              <a:gd name="connsiteY260" fmla="*/ 671512 h 2253413"/>
              <a:gd name="connsiteX261" fmla="*/ 1338262 w 1603766"/>
              <a:gd name="connsiteY261" fmla="*/ 690562 h 2253413"/>
              <a:gd name="connsiteX0" fmla="*/ 1338262 w 1603766"/>
              <a:gd name="connsiteY0" fmla="*/ 690562 h 2253413"/>
              <a:gd name="connsiteX1" fmla="*/ 1323975 w 1603766"/>
              <a:gd name="connsiteY1" fmla="*/ 681037 h 2253413"/>
              <a:gd name="connsiteX2" fmla="*/ 1309687 w 1603766"/>
              <a:gd name="connsiteY2" fmla="*/ 666750 h 2253413"/>
              <a:gd name="connsiteX3" fmla="*/ 1281112 w 1603766"/>
              <a:gd name="connsiteY3" fmla="*/ 657225 h 2253413"/>
              <a:gd name="connsiteX4" fmla="*/ 1238250 w 1603766"/>
              <a:gd name="connsiteY4" fmla="*/ 652462 h 2253413"/>
              <a:gd name="connsiteX5" fmla="*/ 1185862 w 1603766"/>
              <a:gd name="connsiteY5" fmla="*/ 647700 h 2253413"/>
              <a:gd name="connsiteX6" fmla="*/ 1128712 w 1603766"/>
              <a:gd name="connsiteY6" fmla="*/ 619125 h 2253413"/>
              <a:gd name="connsiteX7" fmla="*/ 1114425 w 1603766"/>
              <a:gd name="connsiteY7" fmla="*/ 609600 h 2253413"/>
              <a:gd name="connsiteX8" fmla="*/ 1100137 w 1603766"/>
              <a:gd name="connsiteY8" fmla="*/ 542925 h 2253413"/>
              <a:gd name="connsiteX9" fmla="*/ 1090612 w 1603766"/>
              <a:gd name="connsiteY9" fmla="*/ 514350 h 2253413"/>
              <a:gd name="connsiteX10" fmla="*/ 1081087 w 1603766"/>
              <a:gd name="connsiteY10" fmla="*/ 461962 h 2253413"/>
              <a:gd name="connsiteX11" fmla="*/ 1062037 w 1603766"/>
              <a:gd name="connsiteY11" fmla="*/ 433387 h 2253413"/>
              <a:gd name="connsiteX12" fmla="*/ 1052512 w 1603766"/>
              <a:gd name="connsiteY12" fmla="*/ 404812 h 2253413"/>
              <a:gd name="connsiteX13" fmla="*/ 1028700 w 1603766"/>
              <a:gd name="connsiteY13" fmla="*/ 361950 h 2253413"/>
              <a:gd name="connsiteX14" fmla="*/ 1014412 w 1603766"/>
              <a:gd name="connsiteY14" fmla="*/ 352425 h 2253413"/>
              <a:gd name="connsiteX15" fmla="*/ 1004887 w 1603766"/>
              <a:gd name="connsiteY15" fmla="*/ 338137 h 2253413"/>
              <a:gd name="connsiteX16" fmla="*/ 990600 w 1603766"/>
              <a:gd name="connsiteY16" fmla="*/ 328612 h 2253413"/>
              <a:gd name="connsiteX17" fmla="*/ 971550 w 1603766"/>
              <a:gd name="connsiteY17" fmla="*/ 304800 h 2253413"/>
              <a:gd name="connsiteX18" fmla="*/ 962025 w 1603766"/>
              <a:gd name="connsiteY18" fmla="*/ 290512 h 2253413"/>
              <a:gd name="connsiteX19" fmla="*/ 947737 w 1603766"/>
              <a:gd name="connsiteY19" fmla="*/ 280987 h 2253413"/>
              <a:gd name="connsiteX20" fmla="*/ 928687 w 1603766"/>
              <a:gd name="connsiteY20" fmla="*/ 261937 h 2253413"/>
              <a:gd name="connsiteX21" fmla="*/ 909637 w 1603766"/>
              <a:gd name="connsiteY21" fmla="*/ 238125 h 2253413"/>
              <a:gd name="connsiteX22" fmla="*/ 890587 w 1603766"/>
              <a:gd name="connsiteY22" fmla="*/ 209550 h 2253413"/>
              <a:gd name="connsiteX23" fmla="*/ 876300 w 1603766"/>
              <a:gd name="connsiteY23" fmla="*/ 195262 h 2253413"/>
              <a:gd name="connsiteX24" fmla="*/ 866775 w 1603766"/>
              <a:gd name="connsiteY24" fmla="*/ 166687 h 2253413"/>
              <a:gd name="connsiteX25" fmla="*/ 862012 w 1603766"/>
              <a:gd name="connsiteY25" fmla="*/ 152400 h 2253413"/>
              <a:gd name="connsiteX26" fmla="*/ 852487 w 1603766"/>
              <a:gd name="connsiteY26" fmla="*/ 138112 h 2253413"/>
              <a:gd name="connsiteX27" fmla="*/ 847725 w 1603766"/>
              <a:gd name="connsiteY27" fmla="*/ 123825 h 2253413"/>
              <a:gd name="connsiteX28" fmla="*/ 838200 w 1603766"/>
              <a:gd name="connsiteY28" fmla="*/ 109537 h 2253413"/>
              <a:gd name="connsiteX29" fmla="*/ 819150 w 1603766"/>
              <a:gd name="connsiteY29" fmla="*/ 71437 h 2253413"/>
              <a:gd name="connsiteX30" fmla="*/ 790575 w 1603766"/>
              <a:gd name="connsiteY30" fmla="*/ 52387 h 2253413"/>
              <a:gd name="connsiteX31" fmla="*/ 795337 w 1603766"/>
              <a:gd name="connsiteY31" fmla="*/ 33337 h 2253413"/>
              <a:gd name="connsiteX32" fmla="*/ 776287 w 1603766"/>
              <a:gd name="connsiteY32" fmla="*/ 4762 h 2253413"/>
              <a:gd name="connsiteX33" fmla="*/ 762000 w 1603766"/>
              <a:gd name="connsiteY33" fmla="*/ 0 h 2253413"/>
              <a:gd name="connsiteX34" fmla="*/ 757237 w 1603766"/>
              <a:gd name="connsiteY34" fmla="*/ 14287 h 2253413"/>
              <a:gd name="connsiteX35" fmla="*/ 752475 w 1603766"/>
              <a:gd name="connsiteY35" fmla="*/ 33337 h 2253413"/>
              <a:gd name="connsiteX36" fmla="*/ 719137 w 1603766"/>
              <a:gd name="connsiteY36" fmla="*/ 38100 h 2253413"/>
              <a:gd name="connsiteX37" fmla="*/ 704850 w 1603766"/>
              <a:gd name="connsiteY37" fmla="*/ 47625 h 2253413"/>
              <a:gd name="connsiteX38" fmla="*/ 671512 w 1603766"/>
              <a:gd name="connsiteY38" fmla="*/ 52387 h 2253413"/>
              <a:gd name="connsiteX39" fmla="*/ 657225 w 1603766"/>
              <a:gd name="connsiteY39" fmla="*/ 57150 h 2253413"/>
              <a:gd name="connsiteX40" fmla="*/ 657225 w 1603766"/>
              <a:gd name="connsiteY40" fmla="*/ 109537 h 2253413"/>
              <a:gd name="connsiteX41" fmla="*/ 628650 w 1603766"/>
              <a:gd name="connsiteY41" fmla="*/ 114300 h 2253413"/>
              <a:gd name="connsiteX42" fmla="*/ 614362 w 1603766"/>
              <a:gd name="connsiteY42" fmla="*/ 128587 h 2253413"/>
              <a:gd name="connsiteX43" fmla="*/ 600075 w 1603766"/>
              <a:gd name="connsiteY43" fmla="*/ 133350 h 2253413"/>
              <a:gd name="connsiteX44" fmla="*/ 533400 w 1603766"/>
              <a:gd name="connsiteY44" fmla="*/ 142875 h 2253413"/>
              <a:gd name="connsiteX45" fmla="*/ 519112 w 1603766"/>
              <a:gd name="connsiteY45" fmla="*/ 147637 h 2253413"/>
              <a:gd name="connsiteX46" fmla="*/ 519112 w 1603766"/>
              <a:gd name="connsiteY46" fmla="*/ 200025 h 2253413"/>
              <a:gd name="connsiteX47" fmla="*/ 481012 w 1603766"/>
              <a:gd name="connsiteY47" fmla="*/ 204787 h 2253413"/>
              <a:gd name="connsiteX48" fmla="*/ 466725 w 1603766"/>
              <a:gd name="connsiteY48" fmla="*/ 214312 h 2253413"/>
              <a:gd name="connsiteX49" fmla="*/ 395287 w 1603766"/>
              <a:gd name="connsiteY49" fmla="*/ 219075 h 2253413"/>
              <a:gd name="connsiteX50" fmla="*/ 390525 w 1603766"/>
              <a:gd name="connsiteY50" fmla="*/ 247650 h 2253413"/>
              <a:gd name="connsiteX51" fmla="*/ 385762 w 1603766"/>
              <a:gd name="connsiteY51" fmla="*/ 261937 h 2253413"/>
              <a:gd name="connsiteX52" fmla="*/ 409575 w 1603766"/>
              <a:gd name="connsiteY52" fmla="*/ 285750 h 2253413"/>
              <a:gd name="connsiteX53" fmla="*/ 404812 w 1603766"/>
              <a:gd name="connsiteY53" fmla="*/ 300037 h 2253413"/>
              <a:gd name="connsiteX54" fmla="*/ 409575 w 1603766"/>
              <a:gd name="connsiteY54" fmla="*/ 314325 h 2253413"/>
              <a:gd name="connsiteX55" fmla="*/ 395287 w 1603766"/>
              <a:gd name="connsiteY55" fmla="*/ 319087 h 2253413"/>
              <a:gd name="connsiteX56" fmla="*/ 357187 w 1603766"/>
              <a:gd name="connsiteY56" fmla="*/ 323850 h 2253413"/>
              <a:gd name="connsiteX57" fmla="*/ 361950 w 1603766"/>
              <a:gd name="connsiteY57" fmla="*/ 357187 h 2253413"/>
              <a:gd name="connsiteX58" fmla="*/ 381000 w 1603766"/>
              <a:gd name="connsiteY58" fmla="*/ 385762 h 2253413"/>
              <a:gd name="connsiteX59" fmla="*/ 376237 w 1603766"/>
              <a:gd name="connsiteY59" fmla="*/ 466725 h 2253413"/>
              <a:gd name="connsiteX60" fmla="*/ 361950 w 1603766"/>
              <a:gd name="connsiteY60" fmla="*/ 471487 h 2253413"/>
              <a:gd name="connsiteX61" fmla="*/ 347662 w 1603766"/>
              <a:gd name="connsiteY61" fmla="*/ 500062 h 2253413"/>
              <a:gd name="connsiteX62" fmla="*/ 385762 w 1603766"/>
              <a:gd name="connsiteY62" fmla="*/ 504825 h 2253413"/>
              <a:gd name="connsiteX63" fmla="*/ 395287 w 1603766"/>
              <a:gd name="connsiteY63" fmla="*/ 519112 h 2253413"/>
              <a:gd name="connsiteX64" fmla="*/ 400050 w 1603766"/>
              <a:gd name="connsiteY64" fmla="*/ 557212 h 2253413"/>
              <a:gd name="connsiteX65" fmla="*/ 404812 w 1603766"/>
              <a:gd name="connsiteY65" fmla="*/ 571500 h 2253413"/>
              <a:gd name="connsiteX66" fmla="*/ 419100 w 1603766"/>
              <a:gd name="connsiteY66" fmla="*/ 576262 h 2253413"/>
              <a:gd name="connsiteX67" fmla="*/ 481012 w 1603766"/>
              <a:gd name="connsiteY67" fmla="*/ 581025 h 2253413"/>
              <a:gd name="connsiteX68" fmla="*/ 495300 w 1603766"/>
              <a:gd name="connsiteY68" fmla="*/ 590550 h 2253413"/>
              <a:gd name="connsiteX69" fmla="*/ 500062 w 1603766"/>
              <a:gd name="connsiteY69" fmla="*/ 604837 h 2253413"/>
              <a:gd name="connsiteX70" fmla="*/ 528637 w 1603766"/>
              <a:gd name="connsiteY70" fmla="*/ 623887 h 2253413"/>
              <a:gd name="connsiteX71" fmla="*/ 533400 w 1603766"/>
              <a:gd name="connsiteY71" fmla="*/ 638175 h 2253413"/>
              <a:gd name="connsiteX72" fmla="*/ 547687 w 1603766"/>
              <a:gd name="connsiteY72" fmla="*/ 647700 h 2253413"/>
              <a:gd name="connsiteX73" fmla="*/ 557212 w 1603766"/>
              <a:gd name="connsiteY73" fmla="*/ 661987 h 2253413"/>
              <a:gd name="connsiteX74" fmla="*/ 561975 w 1603766"/>
              <a:gd name="connsiteY74" fmla="*/ 785812 h 2253413"/>
              <a:gd name="connsiteX75" fmla="*/ 566737 w 1603766"/>
              <a:gd name="connsiteY75" fmla="*/ 804862 h 2253413"/>
              <a:gd name="connsiteX76" fmla="*/ 600075 w 1603766"/>
              <a:gd name="connsiteY76" fmla="*/ 819150 h 2253413"/>
              <a:gd name="connsiteX77" fmla="*/ 614362 w 1603766"/>
              <a:gd name="connsiteY77" fmla="*/ 828675 h 2253413"/>
              <a:gd name="connsiteX78" fmla="*/ 609600 w 1603766"/>
              <a:gd name="connsiteY78" fmla="*/ 895350 h 2253413"/>
              <a:gd name="connsiteX79" fmla="*/ 581025 w 1603766"/>
              <a:gd name="connsiteY79" fmla="*/ 904875 h 2253413"/>
              <a:gd name="connsiteX80" fmla="*/ 571500 w 1603766"/>
              <a:gd name="connsiteY80" fmla="*/ 919162 h 2253413"/>
              <a:gd name="connsiteX81" fmla="*/ 514350 w 1603766"/>
              <a:gd name="connsiteY81" fmla="*/ 947737 h 2253413"/>
              <a:gd name="connsiteX82" fmla="*/ 485775 w 1603766"/>
              <a:gd name="connsiteY82" fmla="*/ 952500 h 2253413"/>
              <a:gd name="connsiteX83" fmla="*/ 476250 w 1603766"/>
              <a:gd name="connsiteY83" fmla="*/ 966787 h 2253413"/>
              <a:gd name="connsiteX84" fmla="*/ 471487 w 1603766"/>
              <a:gd name="connsiteY84" fmla="*/ 981075 h 2253413"/>
              <a:gd name="connsiteX85" fmla="*/ 452437 w 1603766"/>
              <a:gd name="connsiteY85" fmla="*/ 1009650 h 2253413"/>
              <a:gd name="connsiteX86" fmla="*/ 433387 w 1603766"/>
              <a:gd name="connsiteY86" fmla="*/ 1038225 h 2253413"/>
              <a:gd name="connsiteX87" fmla="*/ 423862 w 1603766"/>
              <a:gd name="connsiteY87" fmla="*/ 1052512 h 2253413"/>
              <a:gd name="connsiteX88" fmla="*/ 414337 w 1603766"/>
              <a:gd name="connsiteY88" fmla="*/ 1066800 h 2253413"/>
              <a:gd name="connsiteX89" fmla="*/ 371475 w 1603766"/>
              <a:gd name="connsiteY89" fmla="*/ 1081087 h 2253413"/>
              <a:gd name="connsiteX90" fmla="*/ 357187 w 1603766"/>
              <a:gd name="connsiteY90" fmla="*/ 1085850 h 2253413"/>
              <a:gd name="connsiteX91" fmla="*/ 342900 w 1603766"/>
              <a:gd name="connsiteY91" fmla="*/ 1100137 h 2253413"/>
              <a:gd name="connsiteX92" fmla="*/ 328612 w 1603766"/>
              <a:gd name="connsiteY92" fmla="*/ 1128712 h 2253413"/>
              <a:gd name="connsiteX93" fmla="*/ 309562 w 1603766"/>
              <a:gd name="connsiteY93" fmla="*/ 1133475 h 2253413"/>
              <a:gd name="connsiteX94" fmla="*/ 280987 w 1603766"/>
              <a:gd name="connsiteY94" fmla="*/ 1143000 h 2253413"/>
              <a:gd name="connsiteX95" fmla="*/ 247650 w 1603766"/>
              <a:gd name="connsiteY95" fmla="*/ 1152525 h 2253413"/>
              <a:gd name="connsiteX96" fmla="*/ 233362 w 1603766"/>
              <a:gd name="connsiteY96" fmla="*/ 1162050 h 2253413"/>
              <a:gd name="connsiteX97" fmla="*/ 223837 w 1603766"/>
              <a:gd name="connsiteY97" fmla="*/ 1176337 h 2253413"/>
              <a:gd name="connsiteX98" fmla="*/ 195262 w 1603766"/>
              <a:gd name="connsiteY98" fmla="*/ 1190625 h 2253413"/>
              <a:gd name="connsiteX99" fmla="*/ 180975 w 1603766"/>
              <a:gd name="connsiteY99" fmla="*/ 1200150 h 2253413"/>
              <a:gd name="connsiteX100" fmla="*/ 133350 w 1603766"/>
              <a:gd name="connsiteY100" fmla="*/ 1195387 h 2253413"/>
              <a:gd name="connsiteX101" fmla="*/ 119062 w 1603766"/>
              <a:gd name="connsiteY101" fmla="*/ 1190625 h 2253413"/>
              <a:gd name="connsiteX102" fmla="*/ 104775 w 1603766"/>
              <a:gd name="connsiteY102" fmla="*/ 1147762 h 2253413"/>
              <a:gd name="connsiteX103" fmla="*/ 100012 w 1603766"/>
              <a:gd name="connsiteY103" fmla="*/ 1133475 h 2253413"/>
              <a:gd name="connsiteX104" fmla="*/ 85725 w 1603766"/>
              <a:gd name="connsiteY104" fmla="*/ 1123950 h 2253413"/>
              <a:gd name="connsiteX105" fmla="*/ 57150 w 1603766"/>
              <a:gd name="connsiteY105" fmla="*/ 1100137 h 2253413"/>
              <a:gd name="connsiteX106" fmla="*/ 33337 w 1603766"/>
              <a:gd name="connsiteY106" fmla="*/ 1123950 h 2253413"/>
              <a:gd name="connsiteX107" fmla="*/ 28575 w 1603766"/>
              <a:gd name="connsiteY107" fmla="*/ 1143000 h 2253413"/>
              <a:gd name="connsiteX108" fmla="*/ 4762 w 1603766"/>
              <a:gd name="connsiteY108" fmla="*/ 1176337 h 2253413"/>
              <a:gd name="connsiteX109" fmla="*/ 0 w 1603766"/>
              <a:gd name="connsiteY109" fmla="*/ 1190625 h 2253413"/>
              <a:gd name="connsiteX110" fmla="*/ 4762 w 1603766"/>
              <a:gd name="connsiteY110" fmla="*/ 1300162 h 2253413"/>
              <a:gd name="connsiteX111" fmla="*/ 33337 w 1603766"/>
              <a:gd name="connsiteY111" fmla="*/ 1357312 h 2253413"/>
              <a:gd name="connsiteX112" fmla="*/ 47625 w 1603766"/>
              <a:gd name="connsiteY112" fmla="*/ 1371600 h 2253413"/>
              <a:gd name="connsiteX113" fmla="*/ 57150 w 1603766"/>
              <a:gd name="connsiteY113" fmla="*/ 1390650 h 2253413"/>
              <a:gd name="connsiteX114" fmla="*/ 95250 w 1603766"/>
              <a:gd name="connsiteY114" fmla="*/ 1419225 h 2253413"/>
              <a:gd name="connsiteX115" fmla="*/ 104775 w 1603766"/>
              <a:gd name="connsiteY115" fmla="*/ 1447800 h 2253413"/>
              <a:gd name="connsiteX116" fmla="*/ 109537 w 1603766"/>
              <a:gd name="connsiteY116" fmla="*/ 1466850 h 2253413"/>
              <a:gd name="connsiteX117" fmla="*/ 128587 w 1603766"/>
              <a:gd name="connsiteY117" fmla="*/ 1495425 h 2253413"/>
              <a:gd name="connsiteX118" fmla="*/ 142875 w 1603766"/>
              <a:gd name="connsiteY118" fmla="*/ 1504950 h 2253413"/>
              <a:gd name="connsiteX119" fmla="*/ 152400 w 1603766"/>
              <a:gd name="connsiteY119" fmla="*/ 1533525 h 2253413"/>
              <a:gd name="connsiteX120" fmla="*/ 157162 w 1603766"/>
              <a:gd name="connsiteY120" fmla="*/ 1547812 h 2253413"/>
              <a:gd name="connsiteX121" fmla="*/ 166687 w 1603766"/>
              <a:gd name="connsiteY121" fmla="*/ 1566862 h 2253413"/>
              <a:gd name="connsiteX122" fmla="*/ 176212 w 1603766"/>
              <a:gd name="connsiteY122" fmla="*/ 1581150 h 2253413"/>
              <a:gd name="connsiteX123" fmla="*/ 180975 w 1603766"/>
              <a:gd name="connsiteY123" fmla="*/ 1595437 h 2253413"/>
              <a:gd name="connsiteX124" fmla="*/ 166687 w 1603766"/>
              <a:gd name="connsiteY124" fmla="*/ 1657350 h 2253413"/>
              <a:gd name="connsiteX125" fmla="*/ 171450 w 1603766"/>
              <a:gd name="connsiteY125" fmla="*/ 1719262 h 2253413"/>
              <a:gd name="connsiteX126" fmla="*/ 185737 w 1603766"/>
              <a:gd name="connsiteY126" fmla="*/ 1728787 h 2253413"/>
              <a:gd name="connsiteX127" fmla="*/ 204787 w 1603766"/>
              <a:gd name="connsiteY127" fmla="*/ 1743075 h 2253413"/>
              <a:gd name="connsiteX128" fmla="*/ 309562 w 1603766"/>
              <a:gd name="connsiteY128" fmla="*/ 1738312 h 2253413"/>
              <a:gd name="connsiteX129" fmla="*/ 342900 w 1603766"/>
              <a:gd name="connsiteY129" fmla="*/ 1728787 h 2253413"/>
              <a:gd name="connsiteX130" fmla="*/ 366712 w 1603766"/>
              <a:gd name="connsiteY130" fmla="*/ 1733550 h 2253413"/>
              <a:gd name="connsiteX131" fmla="*/ 381000 w 1603766"/>
              <a:gd name="connsiteY131" fmla="*/ 1738312 h 2253413"/>
              <a:gd name="connsiteX132" fmla="*/ 428625 w 1603766"/>
              <a:gd name="connsiteY132" fmla="*/ 1743075 h 2253413"/>
              <a:gd name="connsiteX133" fmla="*/ 423862 w 1603766"/>
              <a:gd name="connsiteY133" fmla="*/ 1819275 h 2253413"/>
              <a:gd name="connsiteX134" fmla="*/ 414337 w 1603766"/>
              <a:gd name="connsiteY134" fmla="*/ 1847850 h 2253413"/>
              <a:gd name="connsiteX135" fmla="*/ 409575 w 1603766"/>
              <a:gd name="connsiteY135" fmla="*/ 1952625 h 2253413"/>
              <a:gd name="connsiteX136" fmla="*/ 404812 w 1603766"/>
              <a:gd name="connsiteY136" fmla="*/ 1966912 h 2253413"/>
              <a:gd name="connsiteX137" fmla="*/ 400050 w 1603766"/>
              <a:gd name="connsiteY137" fmla="*/ 1985962 h 2253413"/>
              <a:gd name="connsiteX138" fmla="*/ 404812 w 1603766"/>
              <a:gd name="connsiteY138" fmla="*/ 2071687 h 2253413"/>
              <a:gd name="connsiteX139" fmla="*/ 419100 w 1603766"/>
              <a:gd name="connsiteY139" fmla="*/ 2076450 h 2253413"/>
              <a:gd name="connsiteX140" fmla="*/ 533400 w 1603766"/>
              <a:gd name="connsiteY140" fmla="*/ 2081212 h 2253413"/>
              <a:gd name="connsiteX141" fmla="*/ 552450 w 1603766"/>
              <a:gd name="connsiteY141" fmla="*/ 2076450 h 2253413"/>
              <a:gd name="connsiteX142" fmla="*/ 590550 w 1603766"/>
              <a:gd name="connsiteY142" fmla="*/ 2043112 h 2253413"/>
              <a:gd name="connsiteX143" fmla="*/ 657225 w 1603766"/>
              <a:gd name="connsiteY143" fmla="*/ 2038350 h 2253413"/>
              <a:gd name="connsiteX144" fmla="*/ 671512 w 1603766"/>
              <a:gd name="connsiteY144" fmla="*/ 2028825 h 2253413"/>
              <a:gd name="connsiteX145" fmla="*/ 714375 w 1603766"/>
              <a:gd name="connsiteY145" fmla="*/ 2019300 h 2253413"/>
              <a:gd name="connsiteX146" fmla="*/ 738187 w 1603766"/>
              <a:gd name="connsiteY146" fmla="*/ 1995487 h 2253413"/>
              <a:gd name="connsiteX147" fmla="*/ 785818 w 1603766"/>
              <a:gd name="connsiteY147" fmla="*/ 2000264 h 2253413"/>
              <a:gd name="connsiteX148" fmla="*/ 785818 w 1603766"/>
              <a:gd name="connsiteY148" fmla="*/ 2000264 h 2253413"/>
              <a:gd name="connsiteX149" fmla="*/ 790575 w 1603766"/>
              <a:gd name="connsiteY149" fmla="*/ 1928812 h 2253413"/>
              <a:gd name="connsiteX150" fmla="*/ 795337 w 1603766"/>
              <a:gd name="connsiteY150" fmla="*/ 1909762 h 2253413"/>
              <a:gd name="connsiteX151" fmla="*/ 800100 w 1603766"/>
              <a:gd name="connsiteY151" fmla="*/ 1895475 h 2253413"/>
              <a:gd name="connsiteX152" fmla="*/ 857256 w 1603766"/>
              <a:gd name="connsiteY152" fmla="*/ 1785950 h 2253413"/>
              <a:gd name="connsiteX153" fmla="*/ 857256 w 1603766"/>
              <a:gd name="connsiteY153" fmla="*/ 1785950 h 2253413"/>
              <a:gd name="connsiteX154" fmla="*/ 857256 w 1603766"/>
              <a:gd name="connsiteY154" fmla="*/ 1785950 h 2253413"/>
              <a:gd name="connsiteX155" fmla="*/ 942975 w 1603766"/>
              <a:gd name="connsiteY155" fmla="*/ 1752600 h 2253413"/>
              <a:gd name="connsiteX156" fmla="*/ 1004887 w 1603766"/>
              <a:gd name="connsiteY156" fmla="*/ 1752600 h 2253413"/>
              <a:gd name="connsiteX157" fmla="*/ 1033462 w 1603766"/>
              <a:gd name="connsiteY157" fmla="*/ 1733550 h 2253413"/>
              <a:gd name="connsiteX158" fmla="*/ 1066800 w 1603766"/>
              <a:gd name="connsiteY158" fmla="*/ 1714500 h 2253413"/>
              <a:gd name="connsiteX159" fmla="*/ 1104900 w 1603766"/>
              <a:gd name="connsiteY159" fmla="*/ 1704975 h 2253413"/>
              <a:gd name="connsiteX160" fmla="*/ 1119187 w 1603766"/>
              <a:gd name="connsiteY160" fmla="*/ 1695450 h 2253413"/>
              <a:gd name="connsiteX161" fmla="*/ 1143000 w 1603766"/>
              <a:gd name="connsiteY161" fmla="*/ 1700212 h 2253413"/>
              <a:gd name="connsiteX162" fmla="*/ 1152525 w 1603766"/>
              <a:gd name="connsiteY162" fmla="*/ 1728787 h 2253413"/>
              <a:gd name="connsiteX163" fmla="*/ 1166812 w 1603766"/>
              <a:gd name="connsiteY163" fmla="*/ 1733550 h 2253413"/>
              <a:gd name="connsiteX164" fmla="*/ 1162050 w 1603766"/>
              <a:gd name="connsiteY164" fmla="*/ 1771650 h 2253413"/>
              <a:gd name="connsiteX165" fmla="*/ 1147762 w 1603766"/>
              <a:gd name="connsiteY165" fmla="*/ 1776412 h 2253413"/>
              <a:gd name="connsiteX166" fmla="*/ 1133475 w 1603766"/>
              <a:gd name="connsiteY166" fmla="*/ 1790700 h 2253413"/>
              <a:gd name="connsiteX167" fmla="*/ 1119187 w 1603766"/>
              <a:gd name="connsiteY167" fmla="*/ 1800225 h 2253413"/>
              <a:gd name="connsiteX168" fmla="*/ 1114425 w 1603766"/>
              <a:gd name="connsiteY168" fmla="*/ 1862137 h 2253413"/>
              <a:gd name="connsiteX169" fmla="*/ 1104900 w 1603766"/>
              <a:gd name="connsiteY169" fmla="*/ 1876425 h 2253413"/>
              <a:gd name="connsiteX170" fmla="*/ 1100137 w 1603766"/>
              <a:gd name="connsiteY170" fmla="*/ 1890712 h 2253413"/>
              <a:gd name="connsiteX171" fmla="*/ 1114425 w 1603766"/>
              <a:gd name="connsiteY171" fmla="*/ 1895475 h 2253413"/>
              <a:gd name="connsiteX172" fmla="*/ 1138237 w 1603766"/>
              <a:gd name="connsiteY172" fmla="*/ 1900237 h 2253413"/>
              <a:gd name="connsiteX173" fmla="*/ 1133475 w 1603766"/>
              <a:gd name="connsiteY173" fmla="*/ 1914525 h 2253413"/>
              <a:gd name="connsiteX174" fmla="*/ 1119187 w 1603766"/>
              <a:gd name="connsiteY174" fmla="*/ 1928812 h 2253413"/>
              <a:gd name="connsiteX175" fmla="*/ 1109662 w 1603766"/>
              <a:gd name="connsiteY175" fmla="*/ 1943100 h 2253413"/>
              <a:gd name="connsiteX176" fmla="*/ 1104900 w 1603766"/>
              <a:gd name="connsiteY176" fmla="*/ 1971675 h 2253413"/>
              <a:gd name="connsiteX177" fmla="*/ 1085850 w 1603766"/>
              <a:gd name="connsiteY177" fmla="*/ 1976437 h 2253413"/>
              <a:gd name="connsiteX178" fmla="*/ 1071562 w 1603766"/>
              <a:gd name="connsiteY178" fmla="*/ 2052637 h 2253413"/>
              <a:gd name="connsiteX179" fmla="*/ 1057275 w 1603766"/>
              <a:gd name="connsiteY179" fmla="*/ 2062162 h 2253413"/>
              <a:gd name="connsiteX180" fmla="*/ 1033462 w 1603766"/>
              <a:gd name="connsiteY180" fmla="*/ 2100262 h 2253413"/>
              <a:gd name="connsiteX181" fmla="*/ 1004887 w 1603766"/>
              <a:gd name="connsiteY181" fmla="*/ 2109787 h 2253413"/>
              <a:gd name="connsiteX182" fmla="*/ 981075 w 1603766"/>
              <a:gd name="connsiteY182" fmla="*/ 2152650 h 2253413"/>
              <a:gd name="connsiteX183" fmla="*/ 995362 w 1603766"/>
              <a:gd name="connsiteY183" fmla="*/ 2162175 h 2253413"/>
              <a:gd name="connsiteX184" fmla="*/ 1004887 w 1603766"/>
              <a:gd name="connsiteY184" fmla="*/ 2147887 h 2253413"/>
              <a:gd name="connsiteX185" fmla="*/ 1023937 w 1603766"/>
              <a:gd name="connsiteY185" fmla="*/ 2133600 h 2253413"/>
              <a:gd name="connsiteX186" fmla="*/ 1071562 w 1603766"/>
              <a:gd name="connsiteY186" fmla="*/ 2138362 h 2253413"/>
              <a:gd name="connsiteX187" fmla="*/ 1095375 w 1603766"/>
              <a:gd name="connsiteY187" fmla="*/ 2143125 h 2253413"/>
              <a:gd name="connsiteX188" fmla="*/ 1138237 w 1603766"/>
              <a:gd name="connsiteY188" fmla="*/ 2147887 h 2253413"/>
              <a:gd name="connsiteX189" fmla="*/ 1143000 w 1603766"/>
              <a:gd name="connsiteY189" fmla="*/ 2162175 h 2253413"/>
              <a:gd name="connsiteX190" fmla="*/ 1157287 w 1603766"/>
              <a:gd name="connsiteY190" fmla="*/ 2176462 h 2253413"/>
              <a:gd name="connsiteX191" fmla="*/ 1252537 w 1603766"/>
              <a:gd name="connsiteY191" fmla="*/ 2195512 h 2253413"/>
              <a:gd name="connsiteX192" fmla="*/ 1295400 w 1603766"/>
              <a:gd name="connsiteY192" fmla="*/ 2190750 h 2253413"/>
              <a:gd name="connsiteX193" fmla="*/ 1309687 w 1603766"/>
              <a:gd name="connsiteY193" fmla="*/ 2185987 h 2253413"/>
              <a:gd name="connsiteX194" fmla="*/ 1343025 w 1603766"/>
              <a:gd name="connsiteY194" fmla="*/ 2190750 h 2253413"/>
              <a:gd name="connsiteX195" fmla="*/ 1352550 w 1603766"/>
              <a:gd name="connsiteY195" fmla="*/ 2205037 h 2253413"/>
              <a:gd name="connsiteX196" fmla="*/ 1395412 w 1603766"/>
              <a:gd name="connsiteY196" fmla="*/ 2224087 h 2253413"/>
              <a:gd name="connsiteX197" fmla="*/ 1409700 w 1603766"/>
              <a:gd name="connsiteY197" fmla="*/ 2228850 h 2253413"/>
              <a:gd name="connsiteX198" fmla="*/ 1514475 w 1603766"/>
              <a:gd name="connsiteY198" fmla="*/ 2205037 h 2253413"/>
              <a:gd name="connsiteX199" fmla="*/ 1504950 w 1603766"/>
              <a:gd name="connsiteY199" fmla="*/ 2190750 h 2253413"/>
              <a:gd name="connsiteX200" fmla="*/ 1490662 w 1603766"/>
              <a:gd name="connsiteY200" fmla="*/ 2181225 h 2253413"/>
              <a:gd name="connsiteX201" fmla="*/ 1481137 w 1603766"/>
              <a:gd name="connsiteY201" fmla="*/ 2166937 h 2253413"/>
              <a:gd name="connsiteX202" fmla="*/ 1457325 w 1603766"/>
              <a:gd name="connsiteY202" fmla="*/ 2143125 h 2253413"/>
              <a:gd name="connsiteX203" fmla="*/ 1452562 w 1603766"/>
              <a:gd name="connsiteY203" fmla="*/ 2124075 h 2253413"/>
              <a:gd name="connsiteX204" fmla="*/ 1443037 w 1603766"/>
              <a:gd name="connsiteY204" fmla="*/ 2090737 h 2253413"/>
              <a:gd name="connsiteX205" fmla="*/ 1438275 w 1603766"/>
              <a:gd name="connsiteY205" fmla="*/ 2066925 h 2253413"/>
              <a:gd name="connsiteX206" fmla="*/ 1423987 w 1603766"/>
              <a:gd name="connsiteY206" fmla="*/ 2052637 h 2253413"/>
              <a:gd name="connsiteX207" fmla="*/ 1404937 w 1603766"/>
              <a:gd name="connsiteY207" fmla="*/ 2024062 h 2253413"/>
              <a:gd name="connsiteX208" fmla="*/ 1400175 w 1603766"/>
              <a:gd name="connsiteY208" fmla="*/ 2009775 h 2253413"/>
              <a:gd name="connsiteX209" fmla="*/ 1385887 w 1603766"/>
              <a:gd name="connsiteY209" fmla="*/ 1995487 h 2253413"/>
              <a:gd name="connsiteX210" fmla="*/ 1347787 w 1603766"/>
              <a:gd name="connsiteY210" fmla="*/ 1962150 h 2253413"/>
              <a:gd name="connsiteX211" fmla="*/ 1314450 w 1603766"/>
              <a:gd name="connsiteY211" fmla="*/ 1957387 h 2253413"/>
              <a:gd name="connsiteX212" fmla="*/ 1309687 w 1603766"/>
              <a:gd name="connsiteY212" fmla="*/ 1943100 h 2253413"/>
              <a:gd name="connsiteX213" fmla="*/ 1323975 w 1603766"/>
              <a:gd name="connsiteY213" fmla="*/ 1914525 h 2253413"/>
              <a:gd name="connsiteX214" fmla="*/ 1323975 w 1603766"/>
              <a:gd name="connsiteY214" fmla="*/ 1785937 h 2253413"/>
              <a:gd name="connsiteX215" fmla="*/ 1328737 w 1603766"/>
              <a:gd name="connsiteY215" fmla="*/ 1647825 h 2253413"/>
              <a:gd name="connsiteX216" fmla="*/ 1343025 w 1603766"/>
              <a:gd name="connsiteY216" fmla="*/ 1638300 h 2253413"/>
              <a:gd name="connsiteX217" fmla="*/ 1366837 w 1603766"/>
              <a:gd name="connsiteY217" fmla="*/ 1619250 h 2253413"/>
              <a:gd name="connsiteX218" fmla="*/ 1381125 w 1603766"/>
              <a:gd name="connsiteY218" fmla="*/ 1604962 h 2253413"/>
              <a:gd name="connsiteX219" fmla="*/ 1409700 w 1603766"/>
              <a:gd name="connsiteY219" fmla="*/ 1585912 h 2253413"/>
              <a:gd name="connsiteX220" fmla="*/ 1423987 w 1603766"/>
              <a:gd name="connsiteY220" fmla="*/ 1571625 h 2253413"/>
              <a:gd name="connsiteX221" fmla="*/ 1466850 w 1603766"/>
              <a:gd name="connsiteY221" fmla="*/ 1566862 h 2253413"/>
              <a:gd name="connsiteX222" fmla="*/ 1495425 w 1603766"/>
              <a:gd name="connsiteY222" fmla="*/ 1552575 h 2253413"/>
              <a:gd name="connsiteX223" fmla="*/ 1500187 w 1603766"/>
              <a:gd name="connsiteY223" fmla="*/ 1538287 h 2253413"/>
              <a:gd name="connsiteX224" fmla="*/ 1509712 w 1603766"/>
              <a:gd name="connsiteY224" fmla="*/ 1524000 h 2253413"/>
              <a:gd name="connsiteX225" fmla="*/ 1519237 w 1603766"/>
              <a:gd name="connsiteY225" fmla="*/ 1485900 h 2253413"/>
              <a:gd name="connsiteX226" fmla="*/ 1533525 w 1603766"/>
              <a:gd name="connsiteY226" fmla="*/ 1471612 h 2253413"/>
              <a:gd name="connsiteX227" fmla="*/ 1562100 w 1603766"/>
              <a:gd name="connsiteY227" fmla="*/ 1452562 h 2253413"/>
              <a:gd name="connsiteX228" fmla="*/ 1566862 w 1603766"/>
              <a:gd name="connsiteY228" fmla="*/ 1438275 h 2253413"/>
              <a:gd name="connsiteX229" fmla="*/ 1571625 w 1603766"/>
              <a:gd name="connsiteY229" fmla="*/ 1419225 h 2253413"/>
              <a:gd name="connsiteX230" fmla="*/ 1590675 w 1603766"/>
              <a:gd name="connsiteY230" fmla="*/ 1390650 h 2253413"/>
              <a:gd name="connsiteX231" fmla="*/ 1595437 w 1603766"/>
              <a:gd name="connsiteY231" fmla="*/ 1376362 h 2253413"/>
              <a:gd name="connsiteX232" fmla="*/ 1595437 w 1603766"/>
              <a:gd name="connsiteY232" fmla="*/ 1300162 h 2253413"/>
              <a:gd name="connsiteX233" fmla="*/ 1581150 w 1603766"/>
              <a:gd name="connsiteY233" fmla="*/ 1285875 h 2253413"/>
              <a:gd name="connsiteX234" fmla="*/ 1547812 w 1603766"/>
              <a:gd name="connsiteY234" fmla="*/ 1252537 h 2253413"/>
              <a:gd name="connsiteX235" fmla="*/ 1538287 w 1603766"/>
              <a:gd name="connsiteY235" fmla="*/ 1238250 h 2253413"/>
              <a:gd name="connsiteX236" fmla="*/ 1543050 w 1603766"/>
              <a:gd name="connsiteY236" fmla="*/ 1219200 h 2253413"/>
              <a:gd name="connsiteX237" fmla="*/ 1552575 w 1603766"/>
              <a:gd name="connsiteY237" fmla="*/ 1176337 h 2253413"/>
              <a:gd name="connsiteX238" fmla="*/ 1566862 w 1603766"/>
              <a:gd name="connsiteY238" fmla="*/ 1162050 h 2253413"/>
              <a:gd name="connsiteX239" fmla="*/ 1562100 w 1603766"/>
              <a:gd name="connsiteY239" fmla="*/ 1119187 h 2253413"/>
              <a:gd name="connsiteX240" fmla="*/ 1557337 w 1603766"/>
              <a:gd name="connsiteY240" fmla="*/ 1104900 h 2253413"/>
              <a:gd name="connsiteX241" fmla="*/ 1543050 w 1603766"/>
              <a:gd name="connsiteY241" fmla="*/ 1095375 h 2253413"/>
              <a:gd name="connsiteX242" fmla="*/ 1533525 w 1603766"/>
              <a:gd name="connsiteY242" fmla="*/ 1081087 h 2253413"/>
              <a:gd name="connsiteX243" fmla="*/ 1519237 w 1603766"/>
              <a:gd name="connsiteY243" fmla="*/ 1052512 h 2253413"/>
              <a:gd name="connsiteX244" fmla="*/ 1495425 w 1603766"/>
              <a:gd name="connsiteY244" fmla="*/ 1023937 h 2253413"/>
              <a:gd name="connsiteX245" fmla="*/ 1490662 w 1603766"/>
              <a:gd name="connsiteY245" fmla="*/ 1009650 h 2253413"/>
              <a:gd name="connsiteX246" fmla="*/ 1471612 w 1603766"/>
              <a:gd name="connsiteY246" fmla="*/ 981075 h 2253413"/>
              <a:gd name="connsiteX247" fmla="*/ 1462087 w 1603766"/>
              <a:gd name="connsiteY247" fmla="*/ 952500 h 2253413"/>
              <a:gd name="connsiteX248" fmla="*/ 1452562 w 1603766"/>
              <a:gd name="connsiteY248" fmla="*/ 919162 h 2253413"/>
              <a:gd name="connsiteX249" fmla="*/ 1443037 w 1603766"/>
              <a:gd name="connsiteY249" fmla="*/ 904875 h 2253413"/>
              <a:gd name="connsiteX250" fmla="*/ 1428750 w 1603766"/>
              <a:gd name="connsiteY250" fmla="*/ 862012 h 2253413"/>
              <a:gd name="connsiteX251" fmla="*/ 1423987 w 1603766"/>
              <a:gd name="connsiteY251" fmla="*/ 847725 h 2253413"/>
              <a:gd name="connsiteX252" fmla="*/ 1390650 w 1603766"/>
              <a:gd name="connsiteY252" fmla="*/ 804862 h 2253413"/>
              <a:gd name="connsiteX253" fmla="*/ 1376362 w 1603766"/>
              <a:gd name="connsiteY253" fmla="*/ 795337 h 2253413"/>
              <a:gd name="connsiteX254" fmla="*/ 1371600 w 1603766"/>
              <a:gd name="connsiteY254" fmla="*/ 781050 h 2253413"/>
              <a:gd name="connsiteX255" fmla="*/ 1357312 w 1603766"/>
              <a:gd name="connsiteY255" fmla="*/ 776287 h 2253413"/>
              <a:gd name="connsiteX256" fmla="*/ 1343025 w 1603766"/>
              <a:gd name="connsiteY256" fmla="*/ 762000 h 2253413"/>
              <a:gd name="connsiteX257" fmla="*/ 1338262 w 1603766"/>
              <a:gd name="connsiteY257" fmla="*/ 709612 h 2253413"/>
              <a:gd name="connsiteX258" fmla="*/ 1323975 w 1603766"/>
              <a:gd name="connsiteY258" fmla="*/ 700087 h 2253413"/>
              <a:gd name="connsiteX259" fmla="*/ 1319212 w 1603766"/>
              <a:gd name="connsiteY259" fmla="*/ 685800 h 2253413"/>
              <a:gd name="connsiteX260" fmla="*/ 1309687 w 1603766"/>
              <a:gd name="connsiteY260" fmla="*/ 671512 h 2253413"/>
              <a:gd name="connsiteX261" fmla="*/ 1338262 w 1603766"/>
              <a:gd name="connsiteY261" fmla="*/ 690562 h 2253413"/>
              <a:gd name="connsiteX0" fmla="*/ 1338262 w 1603766"/>
              <a:gd name="connsiteY0" fmla="*/ 690562 h 2253413"/>
              <a:gd name="connsiteX1" fmla="*/ 1323975 w 1603766"/>
              <a:gd name="connsiteY1" fmla="*/ 681037 h 2253413"/>
              <a:gd name="connsiteX2" fmla="*/ 1309687 w 1603766"/>
              <a:gd name="connsiteY2" fmla="*/ 666750 h 2253413"/>
              <a:gd name="connsiteX3" fmla="*/ 1281112 w 1603766"/>
              <a:gd name="connsiteY3" fmla="*/ 657225 h 2253413"/>
              <a:gd name="connsiteX4" fmla="*/ 1238250 w 1603766"/>
              <a:gd name="connsiteY4" fmla="*/ 652462 h 2253413"/>
              <a:gd name="connsiteX5" fmla="*/ 1185862 w 1603766"/>
              <a:gd name="connsiteY5" fmla="*/ 647700 h 2253413"/>
              <a:gd name="connsiteX6" fmla="*/ 1128712 w 1603766"/>
              <a:gd name="connsiteY6" fmla="*/ 619125 h 2253413"/>
              <a:gd name="connsiteX7" fmla="*/ 1114425 w 1603766"/>
              <a:gd name="connsiteY7" fmla="*/ 609600 h 2253413"/>
              <a:gd name="connsiteX8" fmla="*/ 1100137 w 1603766"/>
              <a:gd name="connsiteY8" fmla="*/ 542925 h 2253413"/>
              <a:gd name="connsiteX9" fmla="*/ 1090612 w 1603766"/>
              <a:gd name="connsiteY9" fmla="*/ 514350 h 2253413"/>
              <a:gd name="connsiteX10" fmla="*/ 1081087 w 1603766"/>
              <a:gd name="connsiteY10" fmla="*/ 461962 h 2253413"/>
              <a:gd name="connsiteX11" fmla="*/ 1062037 w 1603766"/>
              <a:gd name="connsiteY11" fmla="*/ 433387 h 2253413"/>
              <a:gd name="connsiteX12" fmla="*/ 1052512 w 1603766"/>
              <a:gd name="connsiteY12" fmla="*/ 404812 h 2253413"/>
              <a:gd name="connsiteX13" fmla="*/ 1028700 w 1603766"/>
              <a:gd name="connsiteY13" fmla="*/ 361950 h 2253413"/>
              <a:gd name="connsiteX14" fmla="*/ 1014412 w 1603766"/>
              <a:gd name="connsiteY14" fmla="*/ 352425 h 2253413"/>
              <a:gd name="connsiteX15" fmla="*/ 1004887 w 1603766"/>
              <a:gd name="connsiteY15" fmla="*/ 338137 h 2253413"/>
              <a:gd name="connsiteX16" fmla="*/ 990600 w 1603766"/>
              <a:gd name="connsiteY16" fmla="*/ 328612 h 2253413"/>
              <a:gd name="connsiteX17" fmla="*/ 971550 w 1603766"/>
              <a:gd name="connsiteY17" fmla="*/ 304800 h 2253413"/>
              <a:gd name="connsiteX18" fmla="*/ 962025 w 1603766"/>
              <a:gd name="connsiteY18" fmla="*/ 290512 h 2253413"/>
              <a:gd name="connsiteX19" fmla="*/ 947737 w 1603766"/>
              <a:gd name="connsiteY19" fmla="*/ 280987 h 2253413"/>
              <a:gd name="connsiteX20" fmla="*/ 928687 w 1603766"/>
              <a:gd name="connsiteY20" fmla="*/ 261937 h 2253413"/>
              <a:gd name="connsiteX21" fmla="*/ 909637 w 1603766"/>
              <a:gd name="connsiteY21" fmla="*/ 238125 h 2253413"/>
              <a:gd name="connsiteX22" fmla="*/ 890587 w 1603766"/>
              <a:gd name="connsiteY22" fmla="*/ 209550 h 2253413"/>
              <a:gd name="connsiteX23" fmla="*/ 876300 w 1603766"/>
              <a:gd name="connsiteY23" fmla="*/ 195262 h 2253413"/>
              <a:gd name="connsiteX24" fmla="*/ 866775 w 1603766"/>
              <a:gd name="connsiteY24" fmla="*/ 166687 h 2253413"/>
              <a:gd name="connsiteX25" fmla="*/ 862012 w 1603766"/>
              <a:gd name="connsiteY25" fmla="*/ 152400 h 2253413"/>
              <a:gd name="connsiteX26" fmla="*/ 852487 w 1603766"/>
              <a:gd name="connsiteY26" fmla="*/ 138112 h 2253413"/>
              <a:gd name="connsiteX27" fmla="*/ 847725 w 1603766"/>
              <a:gd name="connsiteY27" fmla="*/ 123825 h 2253413"/>
              <a:gd name="connsiteX28" fmla="*/ 838200 w 1603766"/>
              <a:gd name="connsiteY28" fmla="*/ 109537 h 2253413"/>
              <a:gd name="connsiteX29" fmla="*/ 819150 w 1603766"/>
              <a:gd name="connsiteY29" fmla="*/ 71437 h 2253413"/>
              <a:gd name="connsiteX30" fmla="*/ 790575 w 1603766"/>
              <a:gd name="connsiteY30" fmla="*/ 52387 h 2253413"/>
              <a:gd name="connsiteX31" fmla="*/ 795337 w 1603766"/>
              <a:gd name="connsiteY31" fmla="*/ 33337 h 2253413"/>
              <a:gd name="connsiteX32" fmla="*/ 776287 w 1603766"/>
              <a:gd name="connsiteY32" fmla="*/ 4762 h 2253413"/>
              <a:gd name="connsiteX33" fmla="*/ 762000 w 1603766"/>
              <a:gd name="connsiteY33" fmla="*/ 0 h 2253413"/>
              <a:gd name="connsiteX34" fmla="*/ 757237 w 1603766"/>
              <a:gd name="connsiteY34" fmla="*/ 14287 h 2253413"/>
              <a:gd name="connsiteX35" fmla="*/ 752475 w 1603766"/>
              <a:gd name="connsiteY35" fmla="*/ 33337 h 2253413"/>
              <a:gd name="connsiteX36" fmla="*/ 719137 w 1603766"/>
              <a:gd name="connsiteY36" fmla="*/ 38100 h 2253413"/>
              <a:gd name="connsiteX37" fmla="*/ 704850 w 1603766"/>
              <a:gd name="connsiteY37" fmla="*/ 47625 h 2253413"/>
              <a:gd name="connsiteX38" fmla="*/ 671512 w 1603766"/>
              <a:gd name="connsiteY38" fmla="*/ 52387 h 2253413"/>
              <a:gd name="connsiteX39" fmla="*/ 657225 w 1603766"/>
              <a:gd name="connsiteY39" fmla="*/ 57150 h 2253413"/>
              <a:gd name="connsiteX40" fmla="*/ 657225 w 1603766"/>
              <a:gd name="connsiteY40" fmla="*/ 109537 h 2253413"/>
              <a:gd name="connsiteX41" fmla="*/ 628650 w 1603766"/>
              <a:gd name="connsiteY41" fmla="*/ 114300 h 2253413"/>
              <a:gd name="connsiteX42" fmla="*/ 614362 w 1603766"/>
              <a:gd name="connsiteY42" fmla="*/ 128587 h 2253413"/>
              <a:gd name="connsiteX43" fmla="*/ 600075 w 1603766"/>
              <a:gd name="connsiteY43" fmla="*/ 133350 h 2253413"/>
              <a:gd name="connsiteX44" fmla="*/ 533400 w 1603766"/>
              <a:gd name="connsiteY44" fmla="*/ 142875 h 2253413"/>
              <a:gd name="connsiteX45" fmla="*/ 519112 w 1603766"/>
              <a:gd name="connsiteY45" fmla="*/ 147637 h 2253413"/>
              <a:gd name="connsiteX46" fmla="*/ 519112 w 1603766"/>
              <a:gd name="connsiteY46" fmla="*/ 200025 h 2253413"/>
              <a:gd name="connsiteX47" fmla="*/ 481012 w 1603766"/>
              <a:gd name="connsiteY47" fmla="*/ 204787 h 2253413"/>
              <a:gd name="connsiteX48" fmla="*/ 466725 w 1603766"/>
              <a:gd name="connsiteY48" fmla="*/ 214312 h 2253413"/>
              <a:gd name="connsiteX49" fmla="*/ 395287 w 1603766"/>
              <a:gd name="connsiteY49" fmla="*/ 219075 h 2253413"/>
              <a:gd name="connsiteX50" fmla="*/ 390525 w 1603766"/>
              <a:gd name="connsiteY50" fmla="*/ 247650 h 2253413"/>
              <a:gd name="connsiteX51" fmla="*/ 385762 w 1603766"/>
              <a:gd name="connsiteY51" fmla="*/ 261937 h 2253413"/>
              <a:gd name="connsiteX52" fmla="*/ 409575 w 1603766"/>
              <a:gd name="connsiteY52" fmla="*/ 285750 h 2253413"/>
              <a:gd name="connsiteX53" fmla="*/ 404812 w 1603766"/>
              <a:gd name="connsiteY53" fmla="*/ 300037 h 2253413"/>
              <a:gd name="connsiteX54" fmla="*/ 409575 w 1603766"/>
              <a:gd name="connsiteY54" fmla="*/ 314325 h 2253413"/>
              <a:gd name="connsiteX55" fmla="*/ 395287 w 1603766"/>
              <a:gd name="connsiteY55" fmla="*/ 319087 h 2253413"/>
              <a:gd name="connsiteX56" fmla="*/ 357187 w 1603766"/>
              <a:gd name="connsiteY56" fmla="*/ 323850 h 2253413"/>
              <a:gd name="connsiteX57" fmla="*/ 361950 w 1603766"/>
              <a:gd name="connsiteY57" fmla="*/ 357187 h 2253413"/>
              <a:gd name="connsiteX58" fmla="*/ 381000 w 1603766"/>
              <a:gd name="connsiteY58" fmla="*/ 385762 h 2253413"/>
              <a:gd name="connsiteX59" fmla="*/ 376237 w 1603766"/>
              <a:gd name="connsiteY59" fmla="*/ 466725 h 2253413"/>
              <a:gd name="connsiteX60" fmla="*/ 361950 w 1603766"/>
              <a:gd name="connsiteY60" fmla="*/ 471487 h 2253413"/>
              <a:gd name="connsiteX61" fmla="*/ 347662 w 1603766"/>
              <a:gd name="connsiteY61" fmla="*/ 500062 h 2253413"/>
              <a:gd name="connsiteX62" fmla="*/ 385762 w 1603766"/>
              <a:gd name="connsiteY62" fmla="*/ 504825 h 2253413"/>
              <a:gd name="connsiteX63" fmla="*/ 395287 w 1603766"/>
              <a:gd name="connsiteY63" fmla="*/ 519112 h 2253413"/>
              <a:gd name="connsiteX64" fmla="*/ 400050 w 1603766"/>
              <a:gd name="connsiteY64" fmla="*/ 557212 h 2253413"/>
              <a:gd name="connsiteX65" fmla="*/ 404812 w 1603766"/>
              <a:gd name="connsiteY65" fmla="*/ 571500 h 2253413"/>
              <a:gd name="connsiteX66" fmla="*/ 419100 w 1603766"/>
              <a:gd name="connsiteY66" fmla="*/ 576262 h 2253413"/>
              <a:gd name="connsiteX67" fmla="*/ 481012 w 1603766"/>
              <a:gd name="connsiteY67" fmla="*/ 581025 h 2253413"/>
              <a:gd name="connsiteX68" fmla="*/ 495300 w 1603766"/>
              <a:gd name="connsiteY68" fmla="*/ 590550 h 2253413"/>
              <a:gd name="connsiteX69" fmla="*/ 500062 w 1603766"/>
              <a:gd name="connsiteY69" fmla="*/ 604837 h 2253413"/>
              <a:gd name="connsiteX70" fmla="*/ 528637 w 1603766"/>
              <a:gd name="connsiteY70" fmla="*/ 623887 h 2253413"/>
              <a:gd name="connsiteX71" fmla="*/ 533400 w 1603766"/>
              <a:gd name="connsiteY71" fmla="*/ 638175 h 2253413"/>
              <a:gd name="connsiteX72" fmla="*/ 547687 w 1603766"/>
              <a:gd name="connsiteY72" fmla="*/ 647700 h 2253413"/>
              <a:gd name="connsiteX73" fmla="*/ 557212 w 1603766"/>
              <a:gd name="connsiteY73" fmla="*/ 661987 h 2253413"/>
              <a:gd name="connsiteX74" fmla="*/ 561975 w 1603766"/>
              <a:gd name="connsiteY74" fmla="*/ 785812 h 2253413"/>
              <a:gd name="connsiteX75" fmla="*/ 566737 w 1603766"/>
              <a:gd name="connsiteY75" fmla="*/ 804862 h 2253413"/>
              <a:gd name="connsiteX76" fmla="*/ 600075 w 1603766"/>
              <a:gd name="connsiteY76" fmla="*/ 819150 h 2253413"/>
              <a:gd name="connsiteX77" fmla="*/ 614362 w 1603766"/>
              <a:gd name="connsiteY77" fmla="*/ 828675 h 2253413"/>
              <a:gd name="connsiteX78" fmla="*/ 609600 w 1603766"/>
              <a:gd name="connsiteY78" fmla="*/ 895350 h 2253413"/>
              <a:gd name="connsiteX79" fmla="*/ 581025 w 1603766"/>
              <a:gd name="connsiteY79" fmla="*/ 904875 h 2253413"/>
              <a:gd name="connsiteX80" fmla="*/ 571500 w 1603766"/>
              <a:gd name="connsiteY80" fmla="*/ 919162 h 2253413"/>
              <a:gd name="connsiteX81" fmla="*/ 514350 w 1603766"/>
              <a:gd name="connsiteY81" fmla="*/ 947737 h 2253413"/>
              <a:gd name="connsiteX82" fmla="*/ 485775 w 1603766"/>
              <a:gd name="connsiteY82" fmla="*/ 952500 h 2253413"/>
              <a:gd name="connsiteX83" fmla="*/ 476250 w 1603766"/>
              <a:gd name="connsiteY83" fmla="*/ 966787 h 2253413"/>
              <a:gd name="connsiteX84" fmla="*/ 471487 w 1603766"/>
              <a:gd name="connsiteY84" fmla="*/ 981075 h 2253413"/>
              <a:gd name="connsiteX85" fmla="*/ 452437 w 1603766"/>
              <a:gd name="connsiteY85" fmla="*/ 1009650 h 2253413"/>
              <a:gd name="connsiteX86" fmla="*/ 433387 w 1603766"/>
              <a:gd name="connsiteY86" fmla="*/ 1038225 h 2253413"/>
              <a:gd name="connsiteX87" fmla="*/ 423862 w 1603766"/>
              <a:gd name="connsiteY87" fmla="*/ 1052512 h 2253413"/>
              <a:gd name="connsiteX88" fmla="*/ 414337 w 1603766"/>
              <a:gd name="connsiteY88" fmla="*/ 1066800 h 2253413"/>
              <a:gd name="connsiteX89" fmla="*/ 371475 w 1603766"/>
              <a:gd name="connsiteY89" fmla="*/ 1081087 h 2253413"/>
              <a:gd name="connsiteX90" fmla="*/ 357187 w 1603766"/>
              <a:gd name="connsiteY90" fmla="*/ 1085850 h 2253413"/>
              <a:gd name="connsiteX91" fmla="*/ 342900 w 1603766"/>
              <a:gd name="connsiteY91" fmla="*/ 1100137 h 2253413"/>
              <a:gd name="connsiteX92" fmla="*/ 328612 w 1603766"/>
              <a:gd name="connsiteY92" fmla="*/ 1128712 h 2253413"/>
              <a:gd name="connsiteX93" fmla="*/ 309562 w 1603766"/>
              <a:gd name="connsiteY93" fmla="*/ 1133475 h 2253413"/>
              <a:gd name="connsiteX94" fmla="*/ 280987 w 1603766"/>
              <a:gd name="connsiteY94" fmla="*/ 1143000 h 2253413"/>
              <a:gd name="connsiteX95" fmla="*/ 247650 w 1603766"/>
              <a:gd name="connsiteY95" fmla="*/ 1152525 h 2253413"/>
              <a:gd name="connsiteX96" fmla="*/ 233362 w 1603766"/>
              <a:gd name="connsiteY96" fmla="*/ 1162050 h 2253413"/>
              <a:gd name="connsiteX97" fmla="*/ 223837 w 1603766"/>
              <a:gd name="connsiteY97" fmla="*/ 1176337 h 2253413"/>
              <a:gd name="connsiteX98" fmla="*/ 195262 w 1603766"/>
              <a:gd name="connsiteY98" fmla="*/ 1190625 h 2253413"/>
              <a:gd name="connsiteX99" fmla="*/ 180975 w 1603766"/>
              <a:gd name="connsiteY99" fmla="*/ 1200150 h 2253413"/>
              <a:gd name="connsiteX100" fmla="*/ 133350 w 1603766"/>
              <a:gd name="connsiteY100" fmla="*/ 1195387 h 2253413"/>
              <a:gd name="connsiteX101" fmla="*/ 119062 w 1603766"/>
              <a:gd name="connsiteY101" fmla="*/ 1190625 h 2253413"/>
              <a:gd name="connsiteX102" fmla="*/ 104775 w 1603766"/>
              <a:gd name="connsiteY102" fmla="*/ 1147762 h 2253413"/>
              <a:gd name="connsiteX103" fmla="*/ 100012 w 1603766"/>
              <a:gd name="connsiteY103" fmla="*/ 1133475 h 2253413"/>
              <a:gd name="connsiteX104" fmla="*/ 85725 w 1603766"/>
              <a:gd name="connsiteY104" fmla="*/ 1123950 h 2253413"/>
              <a:gd name="connsiteX105" fmla="*/ 57150 w 1603766"/>
              <a:gd name="connsiteY105" fmla="*/ 1100137 h 2253413"/>
              <a:gd name="connsiteX106" fmla="*/ 33337 w 1603766"/>
              <a:gd name="connsiteY106" fmla="*/ 1123950 h 2253413"/>
              <a:gd name="connsiteX107" fmla="*/ 28575 w 1603766"/>
              <a:gd name="connsiteY107" fmla="*/ 1143000 h 2253413"/>
              <a:gd name="connsiteX108" fmla="*/ 4762 w 1603766"/>
              <a:gd name="connsiteY108" fmla="*/ 1176337 h 2253413"/>
              <a:gd name="connsiteX109" fmla="*/ 0 w 1603766"/>
              <a:gd name="connsiteY109" fmla="*/ 1190625 h 2253413"/>
              <a:gd name="connsiteX110" fmla="*/ 4762 w 1603766"/>
              <a:gd name="connsiteY110" fmla="*/ 1300162 h 2253413"/>
              <a:gd name="connsiteX111" fmla="*/ 33337 w 1603766"/>
              <a:gd name="connsiteY111" fmla="*/ 1357312 h 2253413"/>
              <a:gd name="connsiteX112" fmla="*/ 47625 w 1603766"/>
              <a:gd name="connsiteY112" fmla="*/ 1371600 h 2253413"/>
              <a:gd name="connsiteX113" fmla="*/ 57150 w 1603766"/>
              <a:gd name="connsiteY113" fmla="*/ 1390650 h 2253413"/>
              <a:gd name="connsiteX114" fmla="*/ 95250 w 1603766"/>
              <a:gd name="connsiteY114" fmla="*/ 1419225 h 2253413"/>
              <a:gd name="connsiteX115" fmla="*/ 104775 w 1603766"/>
              <a:gd name="connsiteY115" fmla="*/ 1447800 h 2253413"/>
              <a:gd name="connsiteX116" fmla="*/ 109537 w 1603766"/>
              <a:gd name="connsiteY116" fmla="*/ 1466850 h 2253413"/>
              <a:gd name="connsiteX117" fmla="*/ 128587 w 1603766"/>
              <a:gd name="connsiteY117" fmla="*/ 1495425 h 2253413"/>
              <a:gd name="connsiteX118" fmla="*/ 142875 w 1603766"/>
              <a:gd name="connsiteY118" fmla="*/ 1504950 h 2253413"/>
              <a:gd name="connsiteX119" fmla="*/ 152400 w 1603766"/>
              <a:gd name="connsiteY119" fmla="*/ 1533525 h 2253413"/>
              <a:gd name="connsiteX120" fmla="*/ 157162 w 1603766"/>
              <a:gd name="connsiteY120" fmla="*/ 1547812 h 2253413"/>
              <a:gd name="connsiteX121" fmla="*/ 166687 w 1603766"/>
              <a:gd name="connsiteY121" fmla="*/ 1566862 h 2253413"/>
              <a:gd name="connsiteX122" fmla="*/ 176212 w 1603766"/>
              <a:gd name="connsiteY122" fmla="*/ 1581150 h 2253413"/>
              <a:gd name="connsiteX123" fmla="*/ 180975 w 1603766"/>
              <a:gd name="connsiteY123" fmla="*/ 1595437 h 2253413"/>
              <a:gd name="connsiteX124" fmla="*/ 166687 w 1603766"/>
              <a:gd name="connsiteY124" fmla="*/ 1657350 h 2253413"/>
              <a:gd name="connsiteX125" fmla="*/ 171450 w 1603766"/>
              <a:gd name="connsiteY125" fmla="*/ 1719262 h 2253413"/>
              <a:gd name="connsiteX126" fmla="*/ 185737 w 1603766"/>
              <a:gd name="connsiteY126" fmla="*/ 1728787 h 2253413"/>
              <a:gd name="connsiteX127" fmla="*/ 204787 w 1603766"/>
              <a:gd name="connsiteY127" fmla="*/ 1743075 h 2253413"/>
              <a:gd name="connsiteX128" fmla="*/ 309562 w 1603766"/>
              <a:gd name="connsiteY128" fmla="*/ 1738312 h 2253413"/>
              <a:gd name="connsiteX129" fmla="*/ 342900 w 1603766"/>
              <a:gd name="connsiteY129" fmla="*/ 1728787 h 2253413"/>
              <a:gd name="connsiteX130" fmla="*/ 366712 w 1603766"/>
              <a:gd name="connsiteY130" fmla="*/ 1733550 h 2253413"/>
              <a:gd name="connsiteX131" fmla="*/ 381000 w 1603766"/>
              <a:gd name="connsiteY131" fmla="*/ 1738312 h 2253413"/>
              <a:gd name="connsiteX132" fmla="*/ 428625 w 1603766"/>
              <a:gd name="connsiteY132" fmla="*/ 1743075 h 2253413"/>
              <a:gd name="connsiteX133" fmla="*/ 423862 w 1603766"/>
              <a:gd name="connsiteY133" fmla="*/ 1819275 h 2253413"/>
              <a:gd name="connsiteX134" fmla="*/ 414337 w 1603766"/>
              <a:gd name="connsiteY134" fmla="*/ 1847850 h 2253413"/>
              <a:gd name="connsiteX135" fmla="*/ 409575 w 1603766"/>
              <a:gd name="connsiteY135" fmla="*/ 1952625 h 2253413"/>
              <a:gd name="connsiteX136" fmla="*/ 404812 w 1603766"/>
              <a:gd name="connsiteY136" fmla="*/ 1966912 h 2253413"/>
              <a:gd name="connsiteX137" fmla="*/ 400050 w 1603766"/>
              <a:gd name="connsiteY137" fmla="*/ 1985962 h 2253413"/>
              <a:gd name="connsiteX138" fmla="*/ 404812 w 1603766"/>
              <a:gd name="connsiteY138" fmla="*/ 2071687 h 2253413"/>
              <a:gd name="connsiteX139" fmla="*/ 419100 w 1603766"/>
              <a:gd name="connsiteY139" fmla="*/ 2076450 h 2253413"/>
              <a:gd name="connsiteX140" fmla="*/ 533400 w 1603766"/>
              <a:gd name="connsiteY140" fmla="*/ 2081212 h 2253413"/>
              <a:gd name="connsiteX141" fmla="*/ 552450 w 1603766"/>
              <a:gd name="connsiteY141" fmla="*/ 2076450 h 2253413"/>
              <a:gd name="connsiteX142" fmla="*/ 590550 w 1603766"/>
              <a:gd name="connsiteY142" fmla="*/ 2043112 h 2253413"/>
              <a:gd name="connsiteX143" fmla="*/ 657225 w 1603766"/>
              <a:gd name="connsiteY143" fmla="*/ 2038350 h 2253413"/>
              <a:gd name="connsiteX144" fmla="*/ 671512 w 1603766"/>
              <a:gd name="connsiteY144" fmla="*/ 2028825 h 2253413"/>
              <a:gd name="connsiteX145" fmla="*/ 714375 w 1603766"/>
              <a:gd name="connsiteY145" fmla="*/ 2019300 h 2253413"/>
              <a:gd name="connsiteX146" fmla="*/ 738187 w 1603766"/>
              <a:gd name="connsiteY146" fmla="*/ 1995487 h 2253413"/>
              <a:gd name="connsiteX147" fmla="*/ 785818 w 1603766"/>
              <a:gd name="connsiteY147" fmla="*/ 2000264 h 2253413"/>
              <a:gd name="connsiteX148" fmla="*/ 785818 w 1603766"/>
              <a:gd name="connsiteY148" fmla="*/ 2000264 h 2253413"/>
              <a:gd name="connsiteX149" fmla="*/ 785818 w 1603766"/>
              <a:gd name="connsiteY149" fmla="*/ 1928826 h 2253413"/>
              <a:gd name="connsiteX150" fmla="*/ 795337 w 1603766"/>
              <a:gd name="connsiteY150" fmla="*/ 1909762 h 2253413"/>
              <a:gd name="connsiteX151" fmla="*/ 800100 w 1603766"/>
              <a:gd name="connsiteY151" fmla="*/ 1895475 h 2253413"/>
              <a:gd name="connsiteX152" fmla="*/ 857256 w 1603766"/>
              <a:gd name="connsiteY152" fmla="*/ 1785950 h 2253413"/>
              <a:gd name="connsiteX153" fmla="*/ 857256 w 1603766"/>
              <a:gd name="connsiteY153" fmla="*/ 1785950 h 2253413"/>
              <a:gd name="connsiteX154" fmla="*/ 857256 w 1603766"/>
              <a:gd name="connsiteY154" fmla="*/ 1785950 h 2253413"/>
              <a:gd name="connsiteX155" fmla="*/ 942975 w 1603766"/>
              <a:gd name="connsiteY155" fmla="*/ 1752600 h 2253413"/>
              <a:gd name="connsiteX156" fmla="*/ 1004887 w 1603766"/>
              <a:gd name="connsiteY156" fmla="*/ 1752600 h 2253413"/>
              <a:gd name="connsiteX157" fmla="*/ 1033462 w 1603766"/>
              <a:gd name="connsiteY157" fmla="*/ 1733550 h 2253413"/>
              <a:gd name="connsiteX158" fmla="*/ 1066800 w 1603766"/>
              <a:gd name="connsiteY158" fmla="*/ 1714500 h 2253413"/>
              <a:gd name="connsiteX159" fmla="*/ 1104900 w 1603766"/>
              <a:gd name="connsiteY159" fmla="*/ 1704975 h 2253413"/>
              <a:gd name="connsiteX160" fmla="*/ 1119187 w 1603766"/>
              <a:gd name="connsiteY160" fmla="*/ 1695450 h 2253413"/>
              <a:gd name="connsiteX161" fmla="*/ 1143000 w 1603766"/>
              <a:gd name="connsiteY161" fmla="*/ 1700212 h 2253413"/>
              <a:gd name="connsiteX162" fmla="*/ 1152525 w 1603766"/>
              <a:gd name="connsiteY162" fmla="*/ 1728787 h 2253413"/>
              <a:gd name="connsiteX163" fmla="*/ 1166812 w 1603766"/>
              <a:gd name="connsiteY163" fmla="*/ 1733550 h 2253413"/>
              <a:gd name="connsiteX164" fmla="*/ 1162050 w 1603766"/>
              <a:gd name="connsiteY164" fmla="*/ 1771650 h 2253413"/>
              <a:gd name="connsiteX165" fmla="*/ 1147762 w 1603766"/>
              <a:gd name="connsiteY165" fmla="*/ 1776412 h 2253413"/>
              <a:gd name="connsiteX166" fmla="*/ 1133475 w 1603766"/>
              <a:gd name="connsiteY166" fmla="*/ 1790700 h 2253413"/>
              <a:gd name="connsiteX167" fmla="*/ 1119187 w 1603766"/>
              <a:gd name="connsiteY167" fmla="*/ 1800225 h 2253413"/>
              <a:gd name="connsiteX168" fmla="*/ 1114425 w 1603766"/>
              <a:gd name="connsiteY168" fmla="*/ 1862137 h 2253413"/>
              <a:gd name="connsiteX169" fmla="*/ 1104900 w 1603766"/>
              <a:gd name="connsiteY169" fmla="*/ 1876425 h 2253413"/>
              <a:gd name="connsiteX170" fmla="*/ 1100137 w 1603766"/>
              <a:gd name="connsiteY170" fmla="*/ 1890712 h 2253413"/>
              <a:gd name="connsiteX171" fmla="*/ 1114425 w 1603766"/>
              <a:gd name="connsiteY171" fmla="*/ 1895475 h 2253413"/>
              <a:gd name="connsiteX172" fmla="*/ 1138237 w 1603766"/>
              <a:gd name="connsiteY172" fmla="*/ 1900237 h 2253413"/>
              <a:gd name="connsiteX173" fmla="*/ 1133475 w 1603766"/>
              <a:gd name="connsiteY173" fmla="*/ 1914525 h 2253413"/>
              <a:gd name="connsiteX174" fmla="*/ 1119187 w 1603766"/>
              <a:gd name="connsiteY174" fmla="*/ 1928812 h 2253413"/>
              <a:gd name="connsiteX175" fmla="*/ 1109662 w 1603766"/>
              <a:gd name="connsiteY175" fmla="*/ 1943100 h 2253413"/>
              <a:gd name="connsiteX176" fmla="*/ 1104900 w 1603766"/>
              <a:gd name="connsiteY176" fmla="*/ 1971675 h 2253413"/>
              <a:gd name="connsiteX177" fmla="*/ 1085850 w 1603766"/>
              <a:gd name="connsiteY177" fmla="*/ 1976437 h 2253413"/>
              <a:gd name="connsiteX178" fmla="*/ 1071562 w 1603766"/>
              <a:gd name="connsiteY178" fmla="*/ 2052637 h 2253413"/>
              <a:gd name="connsiteX179" fmla="*/ 1057275 w 1603766"/>
              <a:gd name="connsiteY179" fmla="*/ 2062162 h 2253413"/>
              <a:gd name="connsiteX180" fmla="*/ 1033462 w 1603766"/>
              <a:gd name="connsiteY180" fmla="*/ 2100262 h 2253413"/>
              <a:gd name="connsiteX181" fmla="*/ 1004887 w 1603766"/>
              <a:gd name="connsiteY181" fmla="*/ 2109787 h 2253413"/>
              <a:gd name="connsiteX182" fmla="*/ 981075 w 1603766"/>
              <a:gd name="connsiteY182" fmla="*/ 2152650 h 2253413"/>
              <a:gd name="connsiteX183" fmla="*/ 995362 w 1603766"/>
              <a:gd name="connsiteY183" fmla="*/ 2162175 h 2253413"/>
              <a:gd name="connsiteX184" fmla="*/ 1004887 w 1603766"/>
              <a:gd name="connsiteY184" fmla="*/ 2147887 h 2253413"/>
              <a:gd name="connsiteX185" fmla="*/ 1023937 w 1603766"/>
              <a:gd name="connsiteY185" fmla="*/ 2133600 h 2253413"/>
              <a:gd name="connsiteX186" fmla="*/ 1071562 w 1603766"/>
              <a:gd name="connsiteY186" fmla="*/ 2138362 h 2253413"/>
              <a:gd name="connsiteX187" fmla="*/ 1095375 w 1603766"/>
              <a:gd name="connsiteY187" fmla="*/ 2143125 h 2253413"/>
              <a:gd name="connsiteX188" fmla="*/ 1138237 w 1603766"/>
              <a:gd name="connsiteY188" fmla="*/ 2147887 h 2253413"/>
              <a:gd name="connsiteX189" fmla="*/ 1143000 w 1603766"/>
              <a:gd name="connsiteY189" fmla="*/ 2162175 h 2253413"/>
              <a:gd name="connsiteX190" fmla="*/ 1157287 w 1603766"/>
              <a:gd name="connsiteY190" fmla="*/ 2176462 h 2253413"/>
              <a:gd name="connsiteX191" fmla="*/ 1252537 w 1603766"/>
              <a:gd name="connsiteY191" fmla="*/ 2195512 h 2253413"/>
              <a:gd name="connsiteX192" fmla="*/ 1295400 w 1603766"/>
              <a:gd name="connsiteY192" fmla="*/ 2190750 h 2253413"/>
              <a:gd name="connsiteX193" fmla="*/ 1309687 w 1603766"/>
              <a:gd name="connsiteY193" fmla="*/ 2185987 h 2253413"/>
              <a:gd name="connsiteX194" fmla="*/ 1343025 w 1603766"/>
              <a:gd name="connsiteY194" fmla="*/ 2190750 h 2253413"/>
              <a:gd name="connsiteX195" fmla="*/ 1352550 w 1603766"/>
              <a:gd name="connsiteY195" fmla="*/ 2205037 h 2253413"/>
              <a:gd name="connsiteX196" fmla="*/ 1395412 w 1603766"/>
              <a:gd name="connsiteY196" fmla="*/ 2224087 h 2253413"/>
              <a:gd name="connsiteX197" fmla="*/ 1409700 w 1603766"/>
              <a:gd name="connsiteY197" fmla="*/ 2228850 h 2253413"/>
              <a:gd name="connsiteX198" fmla="*/ 1514475 w 1603766"/>
              <a:gd name="connsiteY198" fmla="*/ 2205037 h 2253413"/>
              <a:gd name="connsiteX199" fmla="*/ 1504950 w 1603766"/>
              <a:gd name="connsiteY199" fmla="*/ 2190750 h 2253413"/>
              <a:gd name="connsiteX200" fmla="*/ 1490662 w 1603766"/>
              <a:gd name="connsiteY200" fmla="*/ 2181225 h 2253413"/>
              <a:gd name="connsiteX201" fmla="*/ 1481137 w 1603766"/>
              <a:gd name="connsiteY201" fmla="*/ 2166937 h 2253413"/>
              <a:gd name="connsiteX202" fmla="*/ 1457325 w 1603766"/>
              <a:gd name="connsiteY202" fmla="*/ 2143125 h 2253413"/>
              <a:gd name="connsiteX203" fmla="*/ 1452562 w 1603766"/>
              <a:gd name="connsiteY203" fmla="*/ 2124075 h 2253413"/>
              <a:gd name="connsiteX204" fmla="*/ 1443037 w 1603766"/>
              <a:gd name="connsiteY204" fmla="*/ 2090737 h 2253413"/>
              <a:gd name="connsiteX205" fmla="*/ 1438275 w 1603766"/>
              <a:gd name="connsiteY205" fmla="*/ 2066925 h 2253413"/>
              <a:gd name="connsiteX206" fmla="*/ 1423987 w 1603766"/>
              <a:gd name="connsiteY206" fmla="*/ 2052637 h 2253413"/>
              <a:gd name="connsiteX207" fmla="*/ 1404937 w 1603766"/>
              <a:gd name="connsiteY207" fmla="*/ 2024062 h 2253413"/>
              <a:gd name="connsiteX208" fmla="*/ 1400175 w 1603766"/>
              <a:gd name="connsiteY208" fmla="*/ 2009775 h 2253413"/>
              <a:gd name="connsiteX209" fmla="*/ 1385887 w 1603766"/>
              <a:gd name="connsiteY209" fmla="*/ 1995487 h 2253413"/>
              <a:gd name="connsiteX210" fmla="*/ 1347787 w 1603766"/>
              <a:gd name="connsiteY210" fmla="*/ 1962150 h 2253413"/>
              <a:gd name="connsiteX211" fmla="*/ 1314450 w 1603766"/>
              <a:gd name="connsiteY211" fmla="*/ 1957387 h 2253413"/>
              <a:gd name="connsiteX212" fmla="*/ 1309687 w 1603766"/>
              <a:gd name="connsiteY212" fmla="*/ 1943100 h 2253413"/>
              <a:gd name="connsiteX213" fmla="*/ 1323975 w 1603766"/>
              <a:gd name="connsiteY213" fmla="*/ 1914525 h 2253413"/>
              <a:gd name="connsiteX214" fmla="*/ 1323975 w 1603766"/>
              <a:gd name="connsiteY214" fmla="*/ 1785937 h 2253413"/>
              <a:gd name="connsiteX215" fmla="*/ 1328737 w 1603766"/>
              <a:gd name="connsiteY215" fmla="*/ 1647825 h 2253413"/>
              <a:gd name="connsiteX216" fmla="*/ 1343025 w 1603766"/>
              <a:gd name="connsiteY216" fmla="*/ 1638300 h 2253413"/>
              <a:gd name="connsiteX217" fmla="*/ 1366837 w 1603766"/>
              <a:gd name="connsiteY217" fmla="*/ 1619250 h 2253413"/>
              <a:gd name="connsiteX218" fmla="*/ 1381125 w 1603766"/>
              <a:gd name="connsiteY218" fmla="*/ 1604962 h 2253413"/>
              <a:gd name="connsiteX219" fmla="*/ 1409700 w 1603766"/>
              <a:gd name="connsiteY219" fmla="*/ 1585912 h 2253413"/>
              <a:gd name="connsiteX220" fmla="*/ 1423987 w 1603766"/>
              <a:gd name="connsiteY220" fmla="*/ 1571625 h 2253413"/>
              <a:gd name="connsiteX221" fmla="*/ 1466850 w 1603766"/>
              <a:gd name="connsiteY221" fmla="*/ 1566862 h 2253413"/>
              <a:gd name="connsiteX222" fmla="*/ 1495425 w 1603766"/>
              <a:gd name="connsiteY222" fmla="*/ 1552575 h 2253413"/>
              <a:gd name="connsiteX223" fmla="*/ 1500187 w 1603766"/>
              <a:gd name="connsiteY223" fmla="*/ 1538287 h 2253413"/>
              <a:gd name="connsiteX224" fmla="*/ 1509712 w 1603766"/>
              <a:gd name="connsiteY224" fmla="*/ 1524000 h 2253413"/>
              <a:gd name="connsiteX225" fmla="*/ 1519237 w 1603766"/>
              <a:gd name="connsiteY225" fmla="*/ 1485900 h 2253413"/>
              <a:gd name="connsiteX226" fmla="*/ 1533525 w 1603766"/>
              <a:gd name="connsiteY226" fmla="*/ 1471612 h 2253413"/>
              <a:gd name="connsiteX227" fmla="*/ 1562100 w 1603766"/>
              <a:gd name="connsiteY227" fmla="*/ 1452562 h 2253413"/>
              <a:gd name="connsiteX228" fmla="*/ 1566862 w 1603766"/>
              <a:gd name="connsiteY228" fmla="*/ 1438275 h 2253413"/>
              <a:gd name="connsiteX229" fmla="*/ 1571625 w 1603766"/>
              <a:gd name="connsiteY229" fmla="*/ 1419225 h 2253413"/>
              <a:gd name="connsiteX230" fmla="*/ 1590675 w 1603766"/>
              <a:gd name="connsiteY230" fmla="*/ 1390650 h 2253413"/>
              <a:gd name="connsiteX231" fmla="*/ 1595437 w 1603766"/>
              <a:gd name="connsiteY231" fmla="*/ 1376362 h 2253413"/>
              <a:gd name="connsiteX232" fmla="*/ 1595437 w 1603766"/>
              <a:gd name="connsiteY232" fmla="*/ 1300162 h 2253413"/>
              <a:gd name="connsiteX233" fmla="*/ 1581150 w 1603766"/>
              <a:gd name="connsiteY233" fmla="*/ 1285875 h 2253413"/>
              <a:gd name="connsiteX234" fmla="*/ 1547812 w 1603766"/>
              <a:gd name="connsiteY234" fmla="*/ 1252537 h 2253413"/>
              <a:gd name="connsiteX235" fmla="*/ 1538287 w 1603766"/>
              <a:gd name="connsiteY235" fmla="*/ 1238250 h 2253413"/>
              <a:gd name="connsiteX236" fmla="*/ 1543050 w 1603766"/>
              <a:gd name="connsiteY236" fmla="*/ 1219200 h 2253413"/>
              <a:gd name="connsiteX237" fmla="*/ 1552575 w 1603766"/>
              <a:gd name="connsiteY237" fmla="*/ 1176337 h 2253413"/>
              <a:gd name="connsiteX238" fmla="*/ 1566862 w 1603766"/>
              <a:gd name="connsiteY238" fmla="*/ 1162050 h 2253413"/>
              <a:gd name="connsiteX239" fmla="*/ 1562100 w 1603766"/>
              <a:gd name="connsiteY239" fmla="*/ 1119187 h 2253413"/>
              <a:gd name="connsiteX240" fmla="*/ 1557337 w 1603766"/>
              <a:gd name="connsiteY240" fmla="*/ 1104900 h 2253413"/>
              <a:gd name="connsiteX241" fmla="*/ 1543050 w 1603766"/>
              <a:gd name="connsiteY241" fmla="*/ 1095375 h 2253413"/>
              <a:gd name="connsiteX242" fmla="*/ 1533525 w 1603766"/>
              <a:gd name="connsiteY242" fmla="*/ 1081087 h 2253413"/>
              <a:gd name="connsiteX243" fmla="*/ 1519237 w 1603766"/>
              <a:gd name="connsiteY243" fmla="*/ 1052512 h 2253413"/>
              <a:gd name="connsiteX244" fmla="*/ 1495425 w 1603766"/>
              <a:gd name="connsiteY244" fmla="*/ 1023937 h 2253413"/>
              <a:gd name="connsiteX245" fmla="*/ 1490662 w 1603766"/>
              <a:gd name="connsiteY245" fmla="*/ 1009650 h 2253413"/>
              <a:gd name="connsiteX246" fmla="*/ 1471612 w 1603766"/>
              <a:gd name="connsiteY246" fmla="*/ 981075 h 2253413"/>
              <a:gd name="connsiteX247" fmla="*/ 1462087 w 1603766"/>
              <a:gd name="connsiteY247" fmla="*/ 952500 h 2253413"/>
              <a:gd name="connsiteX248" fmla="*/ 1452562 w 1603766"/>
              <a:gd name="connsiteY248" fmla="*/ 919162 h 2253413"/>
              <a:gd name="connsiteX249" fmla="*/ 1443037 w 1603766"/>
              <a:gd name="connsiteY249" fmla="*/ 904875 h 2253413"/>
              <a:gd name="connsiteX250" fmla="*/ 1428750 w 1603766"/>
              <a:gd name="connsiteY250" fmla="*/ 862012 h 2253413"/>
              <a:gd name="connsiteX251" fmla="*/ 1423987 w 1603766"/>
              <a:gd name="connsiteY251" fmla="*/ 847725 h 2253413"/>
              <a:gd name="connsiteX252" fmla="*/ 1390650 w 1603766"/>
              <a:gd name="connsiteY252" fmla="*/ 804862 h 2253413"/>
              <a:gd name="connsiteX253" fmla="*/ 1376362 w 1603766"/>
              <a:gd name="connsiteY253" fmla="*/ 795337 h 2253413"/>
              <a:gd name="connsiteX254" fmla="*/ 1371600 w 1603766"/>
              <a:gd name="connsiteY254" fmla="*/ 781050 h 2253413"/>
              <a:gd name="connsiteX255" fmla="*/ 1357312 w 1603766"/>
              <a:gd name="connsiteY255" fmla="*/ 776287 h 2253413"/>
              <a:gd name="connsiteX256" fmla="*/ 1343025 w 1603766"/>
              <a:gd name="connsiteY256" fmla="*/ 762000 h 2253413"/>
              <a:gd name="connsiteX257" fmla="*/ 1338262 w 1603766"/>
              <a:gd name="connsiteY257" fmla="*/ 709612 h 2253413"/>
              <a:gd name="connsiteX258" fmla="*/ 1323975 w 1603766"/>
              <a:gd name="connsiteY258" fmla="*/ 700087 h 2253413"/>
              <a:gd name="connsiteX259" fmla="*/ 1319212 w 1603766"/>
              <a:gd name="connsiteY259" fmla="*/ 685800 h 2253413"/>
              <a:gd name="connsiteX260" fmla="*/ 1309687 w 1603766"/>
              <a:gd name="connsiteY260" fmla="*/ 671512 h 2253413"/>
              <a:gd name="connsiteX261" fmla="*/ 1338262 w 1603766"/>
              <a:gd name="connsiteY261" fmla="*/ 690562 h 2253413"/>
              <a:gd name="connsiteX0" fmla="*/ 1338262 w 1603766"/>
              <a:gd name="connsiteY0" fmla="*/ 690562 h 2253413"/>
              <a:gd name="connsiteX1" fmla="*/ 1323975 w 1603766"/>
              <a:gd name="connsiteY1" fmla="*/ 681037 h 2253413"/>
              <a:gd name="connsiteX2" fmla="*/ 1309687 w 1603766"/>
              <a:gd name="connsiteY2" fmla="*/ 666750 h 2253413"/>
              <a:gd name="connsiteX3" fmla="*/ 1281112 w 1603766"/>
              <a:gd name="connsiteY3" fmla="*/ 657225 h 2253413"/>
              <a:gd name="connsiteX4" fmla="*/ 1238250 w 1603766"/>
              <a:gd name="connsiteY4" fmla="*/ 652462 h 2253413"/>
              <a:gd name="connsiteX5" fmla="*/ 1185862 w 1603766"/>
              <a:gd name="connsiteY5" fmla="*/ 647700 h 2253413"/>
              <a:gd name="connsiteX6" fmla="*/ 1128712 w 1603766"/>
              <a:gd name="connsiteY6" fmla="*/ 619125 h 2253413"/>
              <a:gd name="connsiteX7" fmla="*/ 1114425 w 1603766"/>
              <a:gd name="connsiteY7" fmla="*/ 609600 h 2253413"/>
              <a:gd name="connsiteX8" fmla="*/ 1100137 w 1603766"/>
              <a:gd name="connsiteY8" fmla="*/ 542925 h 2253413"/>
              <a:gd name="connsiteX9" fmla="*/ 1090612 w 1603766"/>
              <a:gd name="connsiteY9" fmla="*/ 514350 h 2253413"/>
              <a:gd name="connsiteX10" fmla="*/ 1081087 w 1603766"/>
              <a:gd name="connsiteY10" fmla="*/ 461962 h 2253413"/>
              <a:gd name="connsiteX11" fmla="*/ 1062037 w 1603766"/>
              <a:gd name="connsiteY11" fmla="*/ 433387 h 2253413"/>
              <a:gd name="connsiteX12" fmla="*/ 1052512 w 1603766"/>
              <a:gd name="connsiteY12" fmla="*/ 404812 h 2253413"/>
              <a:gd name="connsiteX13" fmla="*/ 1028700 w 1603766"/>
              <a:gd name="connsiteY13" fmla="*/ 361950 h 2253413"/>
              <a:gd name="connsiteX14" fmla="*/ 1014412 w 1603766"/>
              <a:gd name="connsiteY14" fmla="*/ 352425 h 2253413"/>
              <a:gd name="connsiteX15" fmla="*/ 1004887 w 1603766"/>
              <a:gd name="connsiteY15" fmla="*/ 338137 h 2253413"/>
              <a:gd name="connsiteX16" fmla="*/ 990600 w 1603766"/>
              <a:gd name="connsiteY16" fmla="*/ 328612 h 2253413"/>
              <a:gd name="connsiteX17" fmla="*/ 971550 w 1603766"/>
              <a:gd name="connsiteY17" fmla="*/ 304800 h 2253413"/>
              <a:gd name="connsiteX18" fmla="*/ 962025 w 1603766"/>
              <a:gd name="connsiteY18" fmla="*/ 290512 h 2253413"/>
              <a:gd name="connsiteX19" fmla="*/ 947737 w 1603766"/>
              <a:gd name="connsiteY19" fmla="*/ 280987 h 2253413"/>
              <a:gd name="connsiteX20" fmla="*/ 928687 w 1603766"/>
              <a:gd name="connsiteY20" fmla="*/ 261937 h 2253413"/>
              <a:gd name="connsiteX21" fmla="*/ 909637 w 1603766"/>
              <a:gd name="connsiteY21" fmla="*/ 238125 h 2253413"/>
              <a:gd name="connsiteX22" fmla="*/ 890587 w 1603766"/>
              <a:gd name="connsiteY22" fmla="*/ 209550 h 2253413"/>
              <a:gd name="connsiteX23" fmla="*/ 876300 w 1603766"/>
              <a:gd name="connsiteY23" fmla="*/ 195262 h 2253413"/>
              <a:gd name="connsiteX24" fmla="*/ 866775 w 1603766"/>
              <a:gd name="connsiteY24" fmla="*/ 166687 h 2253413"/>
              <a:gd name="connsiteX25" fmla="*/ 862012 w 1603766"/>
              <a:gd name="connsiteY25" fmla="*/ 152400 h 2253413"/>
              <a:gd name="connsiteX26" fmla="*/ 852487 w 1603766"/>
              <a:gd name="connsiteY26" fmla="*/ 138112 h 2253413"/>
              <a:gd name="connsiteX27" fmla="*/ 847725 w 1603766"/>
              <a:gd name="connsiteY27" fmla="*/ 123825 h 2253413"/>
              <a:gd name="connsiteX28" fmla="*/ 838200 w 1603766"/>
              <a:gd name="connsiteY28" fmla="*/ 109537 h 2253413"/>
              <a:gd name="connsiteX29" fmla="*/ 819150 w 1603766"/>
              <a:gd name="connsiteY29" fmla="*/ 71437 h 2253413"/>
              <a:gd name="connsiteX30" fmla="*/ 790575 w 1603766"/>
              <a:gd name="connsiteY30" fmla="*/ 52387 h 2253413"/>
              <a:gd name="connsiteX31" fmla="*/ 795337 w 1603766"/>
              <a:gd name="connsiteY31" fmla="*/ 33337 h 2253413"/>
              <a:gd name="connsiteX32" fmla="*/ 776287 w 1603766"/>
              <a:gd name="connsiteY32" fmla="*/ 4762 h 2253413"/>
              <a:gd name="connsiteX33" fmla="*/ 762000 w 1603766"/>
              <a:gd name="connsiteY33" fmla="*/ 0 h 2253413"/>
              <a:gd name="connsiteX34" fmla="*/ 757237 w 1603766"/>
              <a:gd name="connsiteY34" fmla="*/ 14287 h 2253413"/>
              <a:gd name="connsiteX35" fmla="*/ 752475 w 1603766"/>
              <a:gd name="connsiteY35" fmla="*/ 33337 h 2253413"/>
              <a:gd name="connsiteX36" fmla="*/ 719137 w 1603766"/>
              <a:gd name="connsiteY36" fmla="*/ 38100 h 2253413"/>
              <a:gd name="connsiteX37" fmla="*/ 704850 w 1603766"/>
              <a:gd name="connsiteY37" fmla="*/ 47625 h 2253413"/>
              <a:gd name="connsiteX38" fmla="*/ 671512 w 1603766"/>
              <a:gd name="connsiteY38" fmla="*/ 52387 h 2253413"/>
              <a:gd name="connsiteX39" fmla="*/ 657225 w 1603766"/>
              <a:gd name="connsiteY39" fmla="*/ 57150 h 2253413"/>
              <a:gd name="connsiteX40" fmla="*/ 657225 w 1603766"/>
              <a:gd name="connsiteY40" fmla="*/ 109537 h 2253413"/>
              <a:gd name="connsiteX41" fmla="*/ 628650 w 1603766"/>
              <a:gd name="connsiteY41" fmla="*/ 114300 h 2253413"/>
              <a:gd name="connsiteX42" fmla="*/ 614362 w 1603766"/>
              <a:gd name="connsiteY42" fmla="*/ 128587 h 2253413"/>
              <a:gd name="connsiteX43" fmla="*/ 600075 w 1603766"/>
              <a:gd name="connsiteY43" fmla="*/ 133350 h 2253413"/>
              <a:gd name="connsiteX44" fmla="*/ 533400 w 1603766"/>
              <a:gd name="connsiteY44" fmla="*/ 142875 h 2253413"/>
              <a:gd name="connsiteX45" fmla="*/ 519112 w 1603766"/>
              <a:gd name="connsiteY45" fmla="*/ 147637 h 2253413"/>
              <a:gd name="connsiteX46" fmla="*/ 519112 w 1603766"/>
              <a:gd name="connsiteY46" fmla="*/ 200025 h 2253413"/>
              <a:gd name="connsiteX47" fmla="*/ 481012 w 1603766"/>
              <a:gd name="connsiteY47" fmla="*/ 204787 h 2253413"/>
              <a:gd name="connsiteX48" fmla="*/ 466725 w 1603766"/>
              <a:gd name="connsiteY48" fmla="*/ 214312 h 2253413"/>
              <a:gd name="connsiteX49" fmla="*/ 395287 w 1603766"/>
              <a:gd name="connsiteY49" fmla="*/ 219075 h 2253413"/>
              <a:gd name="connsiteX50" fmla="*/ 390525 w 1603766"/>
              <a:gd name="connsiteY50" fmla="*/ 247650 h 2253413"/>
              <a:gd name="connsiteX51" fmla="*/ 385762 w 1603766"/>
              <a:gd name="connsiteY51" fmla="*/ 261937 h 2253413"/>
              <a:gd name="connsiteX52" fmla="*/ 409575 w 1603766"/>
              <a:gd name="connsiteY52" fmla="*/ 285750 h 2253413"/>
              <a:gd name="connsiteX53" fmla="*/ 404812 w 1603766"/>
              <a:gd name="connsiteY53" fmla="*/ 300037 h 2253413"/>
              <a:gd name="connsiteX54" fmla="*/ 409575 w 1603766"/>
              <a:gd name="connsiteY54" fmla="*/ 314325 h 2253413"/>
              <a:gd name="connsiteX55" fmla="*/ 395287 w 1603766"/>
              <a:gd name="connsiteY55" fmla="*/ 319087 h 2253413"/>
              <a:gd name="connsiteX56" fmla="*/ 357187 w 1603766"/>
              <a:gd name="connsiteY56" fmla="*/ 323850 h 2253413"/>
              <a:gd name="connsiteX57" fmla="*/ 361950 w 1603766"/>
              <a:gd name="connsiteY57" fmla="*/ 357187 h 2253413"/>
              <a:gd name="connsiteX58" fmla="*/ 381000 w 1603766"/>
              <a:gd name="connsiteY58" fmla="*/ 385762 h 2253413"/>
              <a:gd name="connsiteX59" fmla="*/ 376237 w 1603766"/>
              <a:gd name="connsiteY59" fmla="*/ 466725 h 2253413"/>
              <a:gd name="connsiteX60" fmla="*/ 361950 w 1603766"/>
              <a:gd name="connsiteY60" fmla="*/ 471487 h 2253413"/>
              <a:gd name="connsiteX61" fmla="*/ 347662 w 1603766"/>
              <a:gd name="connsiteY61" fmla="*/ 500062 h 2253413"/>
              <a:gd name="connsiteX62" fmla="*/ 385762 w 1603766"/>
              <a:gd name="connsiteY62" fmla="*/ 504825 h 2253413"/>
              <a:gd name="connsiteX63" fmla="*/ 395287 w 1603766"/>
              <a:gd name="connsiteY63" fmla="*/ 519112 h 2253413"/>
              <a:gd name="connsiteX64" fmla="*/ 400050 w 1603766"/>
              <a:gd name="connsiteY64" fmla="*/ 557212 h 2253413"/>
              <a:gd name="connsiteX65" fmla="*/ 404812 w 1603766"/>
              <a:gd name="connsiteY65" fmla="*/ 571500 h 2253413"/>
              <a:gd name="connsiteX66" fmla="*/ 419100 w 1603766"/>
              <a:gd name="connsiteY66" fmla="*/ 576262 h 2253413"/>
              <a:gd name="connsiteX67" fmla="*/ 481012 w 1603766"/>
              <a:gd name="connsiteY67" fmla="*/ 581025 h 2253413"/>
              <a:gd name="connsiteX68" fmla="*/ 495300 w 1603766"/>
              <a:gd name="connsiteY68" fmla="*/ 590550 h 2253413"/>
              <a:gd name="connsiteX69" fmla="*/ 500062 w 1603766"/>
              <a:gd name="connsiteY69" fmla="*/ 604837 h 2253413"/>
              <a:gd name="connsiteX70" fmla="*/ 528637 w 1603766"/>
              <a:gd name="connsiteY70" fmla="*/ 623887 h 2253413"/>
              <a:gd name="connsiteX71" fmla="*/ 533400 w 1603766"/>
              <a:gd name="connsiteY71" fmla="*/ 638175 h 2253413"/>
              <a:gd name="connsiteX72" fmla="*/ 547687 w 1603766"/>
              <a:gd name="connsiteY72" fmla="*/ 647700 h 2253413"/>
              <a:gd name="connsiteX73" fmla="*/ 557212 w 1603766"/>
              <a:gd name="connsiteY73" fmla="*/ 661987 h 2253413"/>
              <a:gd name="connsiteX74" fmla="*/ 561975 w 1603766"/>
              <a:gd name="connsiteY74" fmla="*/ 785812 h 2253413"/>
              <a:gd name="connsiteX75" fmla="*/ 566737 w 1603766"/>
              <a:gd name="connsiteY75" fmla="*/ 804862 h 2253413"/>
              <a:gd name="connsiteX76" fmla="*/ 600075 w 1603766"/>
              <a:gd name="connsiteY76" fmla="*/ 819150 h 2253413"/>
              <a:gd name="connsiteX77" fmla="*/ 614362 w 1603766"/>
              <a:gd name="connsiteY77" fmla="*/ 828675 h 2253413"/>
              <a:gd name="connsiteX78" fmla="*/ 609600 w 1603766"/>
              <a:gd name="connsiteY78" fmla="*/ 895350 h 2253413"/>
              <a:gd name="connsiteX79" fmla="*/ 581025 w 1603766"/>
              <a:gd name="connsiteY79" fmla="*/ 904875 h 2253413"/>
              <a:gd name="connsiteX80" fmla="*/ 571500 w 1603766"/>
              <a:gd name="connsiteY80" fmla="*/ 919162 h 2253413"/>
              <a:gd name="connsiteX81" fmla="*/ 514350 w 1603766"/>
              <a:gd name="connsiteY81" fmla="*/ 947737 h 2253413"/>
              <a:gd name="connsiteX82" fmla="*/ 485775 w 1603766"/>
              <a:gd name="connsiteY82" fmla="*/ 952500 h 2253413"/>
              <a:gd name="connsiteX83" fmla="*/ 476250 w 1603766"/>
              <a:gd name="connsiteY83" fmla="*/ 966787 h 2253413"/>
              <a:gd name="connsiteX84" fmla="*/ 471487 w 1603766"/>
              <a:gd name="connsiteY84" fmla="*/ 981075 h 2253413"/>
              <a:gd name="connsiteX85" fmla="*/ 452437 w 1603766"/>
              <a:gd name="connsiteY85" fmla="*/ 1009650 h 2253413"/>
              <a:gd name="connsiteX86" fmla="*/ 433387 w 1603766"/>
              <a:gd name="connsiteY86" fmla="*/ 1038225 h 2253413"/>
              <a:gd name="connsiteX87" fmla="*/ 423862 w 1603766"/>
              <a:gd name="connsiteY87" fmla="*/ 1052512 h 2253413"/>
              <a:gd name="connsiteX88" fmla="*/ 414337 w 1603766"/>
              <a:gd name="connsiteY88" fmla="*/ 1066800 h 2253413"/>
              <a:gd name="connsiteX89" fmla="*/ 371475 w 1603766"/>
              <a:gd name="connsiteY89" fmla="*/ 1081087 h 2253413"/>
              <a:gd name="connsiteX90" fmla="*/ 357187 w 1603766"/>
              <a:gd name="connsiteY90" fmla="*/ 1085850 h 2253413"/>
              <a:gd name="connsiteX91" fmla="*/ 342900 w 1603766"/>
              <a:gd name="connsiteY91" fmla="*/ 1100137 h 2253413"/>
              <a:gd name="connsiteX92" fmla="*/ 328612 w 1603766"/>
              <a:gd name="connsiteY92" fmla="*/ 1128712 h 2253413"/>
              <a:gd name="connsiteX93" fmla="*/ 309562 w 1603766"/>
              <a:gd name="connsiteY93" fmla="*/ 1133475 h 2253413"/>
              <a:gd name="connsiteX94" fmla="*/ 280987 w 1603766"/>
              <a:gd name="connsiteY94" fmla="*/ 1143000 h 2253413"/>
              <a:gd name="connsiteX95" fmla="*/ 247650 w 1603766"/>
              <a:gd name="connsiteY95" fmla="*/ 1152525 h 2253413"/>
              <a:gd name="connsiteX96" fmla="*/ 233362 w 1603766"/>
              <a:gd name="connsiteY96" fmla="*/ 1162050 h 2253413"/>
              <a:gd name="connsiteX97" fmla="*/ 223837 w 1603766"/>
              <a:gd name="connsiteY97" fmla="*/ 1176337 h 2253413"/>
              <a:gd name="connsiteX98" fmla="*/ 195262 w 1603766"/>
              <a:gd name="connsiteY98" fmla="*/ 1190625 h 2253413"/>
              <a:gd name="connsiteX99" fmla="*/ 180975 w 1603766"/>
              <a:gd name="connsiteY99" fmla="*/ 1200150 h 2253413"/>
              <a:gd name="connsiteX100" fmla="*/ 133350 w 1603766"/>
              <a:gd name="connsiteY100" fmla="*/ 1195387 h 2253413"/>
              <a:gd name="connsiteX101" fmla="*/ 119062 w 1603766"/>
              <a:gd name="connsiteY101" fmla="*/ 1190625 h 2253413"/>
              <a:gd name="connsiteX102" fmla="*/ 104775 w 1603766"/>
              <a:gd name="connsiteY102" fmla="*/ 1147762 h 2253413"/>
              <a:gd name="connsiteX103" fmla="*/ 100012 w 1603766"/>
              <a:gd name="connsiteY103" fmla="*/ 1133475 h 2253413"/>
              <a:gd name="connsiteX104" fmla="*/ 85725 w 1603766"/>
              <a:gd name="connsiteY104" fmla="*/ 1123950 h 2253413"/>
              <a:gd name="connsiteX105" fmla="*/ 57150 w 1603766"/>
              <a:gd name="connsiteY105" fmla="*/ 1100137 h 2253413"/>
              <a:gd name="connsiteX106" fmla="*/ 33337 w 1603766"/>
              <a:gd name="connsiteY106" fmla="*/ 1123950 h 2253413"/>
              <a:gd name="connsiteX107" fmla="*/ 28575 w 1603766"/>
              <a:gd name="connsiteY107" fmla="*/ 1143000 h 2253413"/>
              <a:gd name="connsiteX108" fmla="*/ 4762 w 1603766"/>
              <a:gd name="connsiteY108" fmla="*/ 1176337 h 2253413"/>
              <a:gd name="connsiteX109" fmla="*/ 0 w 1603766"/>
              <a:gd name="connsiteY109" fmla="*/ 1190625 h 2253413"/>
              <a:gd name="connsiteX110" fmla="*/ 4762 w 1603766"/>
              <a:gd name="connsiteY110" fmla="*/ 1300162 h 2253413"/>
              <a:gd name="connsiteX111" fmla="*/ 33337 w 1603766"/>
              <a:gd name="connsiteY111" fmla="*/ 1357312 h 2253413"/>
              <a:gd name="connsiteX112" fmla="*/ 47625 w 1603766"/>
              <a:gd name="connsiteY112" fmla="*/ 1371600 h 2253413"/>
              <a:gd name="connsiteX113" fmla="*/ 57150 w 1603766"/>
              <a:gd name="connsiteY113" fmla="*/ 1390650 h 2253413"/>
              <a:gd name="connsiteX114" fmla="*/ 95250 w 1603766"/>
              <a:gd name="connsiteY114" fmla="*/ 1419225 h 2253413"/>
              <a:gd name="connsiteX115" fmla="*/ 104775 w 1603766"/>
              <a:gd name="connsiteY115" fmla="*/ 1447800 h 2253413"/>
              <a:gd name="connsiteX116" fmla="*/ 109537 w 1603766"/>
              <a:gd name="connsiteY116" fmla="*/ 1466850 h 2253413"/>
              <a:gd name="connsiteX117" fmla="*/ 128587 w 1603766"/>
              <a:gd name="connsiteY117" fmla="*/ 1495425 h 2253413"/>
              <a:gd name="connsiteX118" fmla="*/ 142875 w 1603766"/>
              <a:gd name="connsiteY118" fmla="*/ 1504950 h 2253413"/>
              <a:gd name="connsiteX119" fmla="*/ 152400 w 1603766"/>
              <a:gd name="connsiteY119" fmla="*/ 1533525 h 2253413"/>
              <a:gd name="connsiteX120" fmla="*/ 157162 w 1603766"/>
              <a:gd name="connsiteY120" fmla="*/ 1547812 h 2253413"/>
              <a:gd name="connsiteX121" fmla="*/ 166687 w 1603766"/>
              <a:gd name="connsiteY121" fmla="*/ 1566862 h 2253413"/>
              <a:gd name="connsiteX122" fmla="*/ 176212 w 1603766"/>
              <a:gd name="connsiteY122" fmla="*/ 1581150 h 2253413"/>
              <a:gd name="connsiteX123" fmla="*/ 180975 w 1603766"/>
              <a:gd name="connsiteY123" fmla="*/ 1595437 h 2253413"/>
              <a:gd name="connsiteX124" fmla="*/ 166687 w 1603766"/>
              <a:gd name="connsiteY124" fmla="*/ 1657350 h 2253413"/>
              <a:gd name="connsiteX125" fmla="*/ 171450 w 1603766"/>
              <a:gd name="connsiteY125" fmla="*/ 1719262 h 2253413"/>
              <a:gd name="connsiteX126" fmla="*/ 185737 w 1603766"/>
              <a:gd name="connsiteY126" fmla="*/ 1728787 h 2253413"/>
              <a:gd name="connsiteX127" fmla="*/ 204787 w 1603766"/>
              <a:gd name="connsiteY127" fmla="*/ 1743075 h 2253413"/>
              <a:gd name="connsiteX128" fmla="*/ 309562 w 1603766"/>
              <a:gd name="connsiteY128" fmla="*/ 1738312 h 2253413"/>
              <a:gd name="connsiteX129" fmla="*/ 342900 w 1603766"/>
              <a:gd name="connsiteY129" fmla="*/ 1728787 h 2253413"/>
              <a:gd name="connsiteX130" fmla="*/ 366712 w 1603766"/>
              <a:gd name="connsiteY130" fmla="*/ 1733550 h 2253413"/>
              <a:gd name="connsiteX131" fmla="*/ 381000 w 1603766"/>
              <a:gd name="connsiteY131" fmla="*/ 1738312 h 2253413"/>
              <a:gd name="connsiteX132" fmla="*/ 428625 w 1603766"/>
              <a:gd name="connsiteY132" fmla="*/ 1743075 h 2253413"/>
              <a:gd name="connsiteX133" fmla="*/ 423862 w 1603766"/>
              <a:gd name="connsiteY133" fmla="*/ 1819275 h 2253413"/>
              <a:gd name="connsiteX134" fmla="*/ 414337 w 1603766"/>
              <a:gd name="connsiteY134" fmla="*/ 1847850 h 2253413"/>
              <a:gd name="connsiteX135" fmla="*/ 409575 w 1603766"/>
              <a:gd name="connsiteY135" fmla="*/ 1952625 h 2253413"/>
              <a:gd name="connsiteX136" fmla="*/ 404812 w 1603766"/>
              <a:gd name="connsiteY136" fmla="*/ 1966912 h 2253413"/>
              <a:gd name="connsiteX137" fmla="*/ 400050 w 1603766"/>
              <a:gd name="connsiteY137" fmla="*/ 1985962 h 2253413"/>
              <a:gd name="connsiteX138" fmla="*/ 404812 w 1603766"/>
              <a:gd name="connsiteY138" fmla="*/ 2071687 h 2253413"/>
              <a:gd name="connsiteX139" fmla="*/ 419100 w 1603766"/>
              <a:gd name="connsiteY139" fmla="*/ 2076450 h 2253413"/>
              <a:gd name="connsiteX140" fmla="*/ 533400 w 1603766"/>
              <a:gd name="connsiteY140" fmla="*/ 2081212 h 2253413"/>
              <a:gd name="connsiteX141" fmla="*/ 552450 w 1603766"/>
              <a:gd name="connsiteY141" fmla="*/ 2076450 h 2253413"/>
              <a:gd name="connsiteX142" fmla="*/ 590550 w 1603766"/>
              <a:gd name="connsiteY142" fmla="*/ 2043112 h 2253413"/>
              <a:gd name="connsiteX143" fmla="*/ 657225 w 1603766"/>
              <a:gd name="connsiteY143" fmla="*/ 2038350 h 2253413"/>
              <a:gd name="connsiteX144" fmla="*/ 671512 w 1603766"/>
              <a:gd name="connsiteY144" fmla="*/ 2028825 h 2253413"/>
              <a:gd name="connsiteX145" fmla="*/ 714375 w 1603766"/>
              <a:gd name="connsiteY145" fmla="*/ 2019300 h 2253413"/>
              <a:gd name="connsiteX146" fmla="*/ 738187 w 1603766"/>
              <a:gd name="connsiteY146" fmla="*/ 1995487 h 2253413"/>
              <a:gd name="connsiteX147" fmla="*/ 785818 w 1603766"/>
              <a:gd name="connsiteY147" fmla="*/ 2000264 h 2253413"/>
              <a:gd name="connsiteX148" fmla="*/ 785818 w 1603766"/>
              <a:gd name="connsiteY148" fmla="*/ 2000264 h 2253413"/>
              <a:gd name="connsiteX149" fmla="*/ 785818 w 1603766"/>
              <a:gd name="connsiteY149" fmla="*/ 1928826 h 2253413"/>
              <a:gd name="connsiteX150" fmla="*/ 795337 w 1603766"/>
              <a:gd name="connsiteY150" fmla="*/ 1909762 h 2253413"/>
              <a:gd name="connsiteX151" fmla="*/ 785818 w 1603766"/>
              <a:gd name="connsiteY151" fmla="*/ 2000264 h 2253413"/>
              <a:gd name="connsiteX152" fmla="*/ 857256 w 1603766"/>
              <a:gd name="connsiteY152" fmla="*/ 1785950 h 2253413"/>
              <a:gd name="connsiteX153" fmla="*/ 857256 w 1603766"/>
              <a:gd name="connsiteY153" fmla="*/ 1785950 h 2253413"/>
              <a:gd name="connsiteX154" fmla="*/ 857256 w 1603766"/>
              <a:gd name="connsiteY154" fmla="*/ 1785950 h 2253413"/>
              <a:gd name="connsiteX155" fmla="*/ 942975 w 1603766"/>
              <a:gd name="connsiteY155" fmla="*/ 1752600 h 2253413"/>
              <a:gd name="connsiteX156" fmla="*/ 1004887 w 1603766"/>
              <a:gd name="connsiteY156" fmla="*/ 1752600 h 2253413"/>
              <a:gd name="connsiteX157" fmla="*/ 1033462 w 1603766"/>
              <a:gd name="connsiteY157" fmla="*/ 1733550 h 2253413"/>
              <a:gd name="connsiteX158" fmla="*/ 1066800 w 1603766"/>
              <a:gd name="connsiteY158" fmla="*/ 1714500 h 2253413"/>
              <a:gd name="connsiteX159" fmla="*/ 1104900 w 1603766"/>
              <a:gd name="connsiteY159" fmla="*/ 1704975 h 2253413"/>
              <a:gd name="connsiteX160" fmla="*/ 1119187 w 1603766"/>
              <a:gd name="connsiteY160" fmla="*/ 1695450 h 2253413"/>
              <a:gd name="connsiteX161" fmla="*/ 1143000 w 1603766"/>
              <a:gd name="connsiteY161" fmla="*/ 1700212 h 2253413"/>
              <a:gd name="connsiteX162" fmla="*/ 1152525 w 1603766"/>
              <a:gd name="connsiteY162" fmla="*/ 1728787 h 2253413"/>
              <a:gd name="connsiteX163" fmla="*/ 1166812 w 1603766"/>
              <a:gd name="connsiteY163" fmla="*/ 1733550 h 2253413"/>
              <a:gd name="connsiteX164" fmla="*/ 1162050 w 1603766"/>
              <a:gd name="connsiteY164" fmla="*/ 1771650 h 2253413"/>
              <a:gd name="connsiteX165" fmla="*/ 1147762 w 1603766"/>
              <a:gd name="connsiteY165" fmla="*/ 1776412 h 2253413"/>
              <a:gd name="connsiteX166" fmla="*/ 1133475 w 1603766"/>
              <a:gd name="connsiteY166" fmla="*/ 1790700 h 2253413"/>
              <a:gd name="connsiteX167" fmla="*/ 1119187 w 1603766"/>
              <a:gd name="connsiteY167" fmla="*/ 1800225 h 2253413"/>
              <a:gd name="connsiteX168" fmla="*/ 1114425 w 1603766"/>
              <a:gd name="connsiteY168" fmla="*/ 1862137 h 2253413"/>
              <a:gd name="connsiteX169" fmla="*/ 1104900 w 1603766"/>
              <a:gd name="connsiteY169" fmla="*/ 1876425 h 2253413"/>
              <a:gd name="connsiteX170" fmla="*/ 1100137 w 1603766"/>
              <a:gd name="connsiteY170" fmla="*/ 1890712 h 2253413"/>
              <a:gd name="connsiteX171" fmla="*/ 1114425 w 1603766"/>
              <a:gd name="connsiteY171" fmla="*/ 1895475 h 2253413"/>
              <a:gd name="connsiteX172" fmla="*/ 1138237 w 1603766"/>
              <a:gd name="connsiteY172" fmla="*/ 1900237 h 2253413"/>
              <a:gd name="connsiteX173" fmla="*/ 1133475 w 1603766"/>
              <a:gd name="connsiteY173" fmla="*/ 1914525 h 2253413"/>
              <a:gd name="connsiteX174" fmla="*/ 1119187 w 1603766"/>
              <a:gd name="connsiteY174" fmla="*/ 1928812 h 2253413"/>
              <a:gd name="connsiteX175" fmla="*/ 1109662 w 1603766"/>
              <a:gd name="connsiteY175" fmla="*/ 1943100 h 2253413"/>
              <a:gd name="connsiteX176" fmla="*/ 1104900 w 1603766"/>
              <a:gd name="connsiteY176" fmla="*/ 1971675 h 2253413"/>
              <a:gd name="connsiteX177" fmla="*/ 1085850 w 1603766"/>
              <a:gd name="connsiteY177" fmla="*/ 1976437 h 2253413"/>
              <a:gd name="connsiteX178" fmla="*/ 1071562 w 1603766"/>
              <a:gd name="connsiteY178" fmla="*/ 2052637 h 2253413"/>
              <a:gd name="connsiteX179" fmla="*/ 1057275 w 1603766"/>
              <a:gd name="connsiteY179" fmla="*/ 2062162 h 2253413"/>
              <a:gd name="connsiteX180" fmla="*/ 1033462 w 1603766"/>
              <a:gd name="connsiteY180" fmla="*/ 2100262 h 2253413"/>
              <a:gd name="connsiteX181" fmla="*/ 1004887 w 1603766"/>
              <a:gd name="connsiteY181" fmla="*/ 2109787 h 2253413"/>
              <a:gd name="connsiteX182" fmla="*/ 981075 w 1603766"/>
              <a:gd name="connsiteY182" fmla="*/ 2152650 h 2253413"/>
              <a:gd name="connsiteX183" fmla="*/ 995362 w 1603766"/>
              <a:gd name="connsiteY183" fmla="*/ 2162175 h 2253413"/>
              <a:gd name="connsiteX184" fmla="*/ 1004887 w 1603766"/>
              <a:gd name="connsiteY184" fmla="*/ 2147887 h 2253413"/>
              <a:gd name="connsiteX185" fmla="*/ 1023937 w 1603766"/>
              <a:gd name="connsiteY185" fmla="*/ 2133600 h 2253413"/>
              <a:gd name="connsiteX186" fmla="*/ 1071562 w 1603766"/>
              <a:gd name="connsiteY186" fmla="*/ 2138362 h 2253413"/>
              <a:gd name="connsiteX187" fmla="*/ 1095375 w 1603766"/>
              <a:gd name="connsiteY187" fmla="*/ 2143125 h 2253413"/>
              <a:gd name="connsiteX188" fmla="*/ 1138237 w 1603766"/>
              <a:gd name="connsiteY188" fmla="*/ 2147887 h 2253413"/>
              <a:gd name="connsiteX189" fmla="*/ 1143000 w 1603766"/>
              <a:gd name="connsiteY189" fmla="*/ 2162175 h 2253413"/>
              <a:gd name="connsiteX190" fmla="*/ 1157287 w 1603766"/>
              <a:gd name="connsiteY190" fmla="*/ 2176462 h 2253413"/>
              <a:gd name="connsiteX191" fmla="*/ 1252537 w 1603766"/>
              <a:gd name="connsiteY191" fmla="*/ 2195512 h 2253413"/>
              <a:gd name="connsiteX192" fmla="*/ 1295400 w 1603766"/>
              <a:gd name="connsiteY192" fmla="*/ 2190750 h 2253413"/>
              <a:gd name="connsiteX193" fmla="*/ 1309687 w 1603766"/>
              <a:gd name="connsiteY193" fmla="*/ 2185987 h 2253413"/>
              <a:gd name="connsiteX194" fmla="*/ 1343025 w 1603766"/>
              <a:gd name="connsiteY194" fmla="*/ 2190750 h 2253413"/>
              <a:gd name="connsiteX195" fmla="*/ 1352550 w 1603766"/>
              <a:gd name="connsiteY195" fmla="*/ 2205037 h 2253413"/>
              <a:gd name="connsiteX196" fmla="*/ 1395412 w 1603766"/>
              <a:gd name="connsiteY196" fmla="*/ 2224087 h 2253413"/>
              <a:gd name="connsiteX197" fmla="*/ 1409700 w 1603766"/>
              <a:gd name="connsiteY197" fmla="*/ 2228850 h 2253413"/>
              <a:gd name="connsiteX198" fmla="*/ 1514475 w 1603766"/>
              <a:gd name="connsiteY198" fmla="*/ 2205037 h 2253413"/>
              <a:gd name="connsiteX199" fmla="*/ 1504950 w 1603766"/>
              <a:gd name="connsiteY199" fmla="*/ 2190750 h 2253413"/>
              <a:gd name="connsiteX200" fmla="*/ 1490662 w 1603766"/>
              <a:gd name="connsiteY200" fmla="*/ 2181225 h 2253413"/>
              <a:gd name="connsiteX201" fmla="*/ 1481137 w 1603766"/>
              <a:gd name="connsiteY201" fmla="*/ 2166937 h 2253413"/>
              <a:gd name="connsiteX202" fmla="*/ 1457325 w 1603766"/>
              <a:gd name="connsiteY202" fmla="*/ 2143125 h 2253413"/>
              <a:gd name="connsiteX203" fmla="*/ 1452562 w 1603766"/>
              <a:gd name="connsiteY203" fmla="*/ 2124075 h 2253413"/>
              <a:gd name="connsiteX204" fmla="*/ 1443037 w 1603766"/>
              <a:gd name="connsiteY204" fmla="*/ 2090737 h 2253413"/>
              <a:gd name="connsiteX205" fmla="*/ 1438275 w 1603766"/>
              <a:gd name="connsiteY205" fmla="*/ 2066925 h 2253413"/>
              <a:gd name="connsiteX206" fmla="*/ 1423987 w 1603766"/>
              <a:gd name="connsiteY206" fmla="*/ 2052637 h 2253413"/>
              <a:gd name="connsiteX207" fmla="*/ 1404937 w 1603766"/>
              <a:gd name="connsiteY207" fmla="*/ 2024062 h 2253413"/>
              <a:gd name="connsiteX208" fmla="*/ 1400175 w 1603766"/>
              <a:gd name="connsiteY208" fmla="*/ 2009775 h 2253413"/>
              <a:gd name="connsiteX209" fmla="*/ 1385887 w 1603766"/>
              <a:gd name="connsiteY209" fmla="*/ 1995487 h 2253413"/>
              <a:gd name="connsiteX210" fmla="*/ 1347787 w 1603766"/>
              <a:gd name="connsiteY210" fmla="*/ 1962150 h 2253413"/>
              <a:gd name="connsiteX211" fmla="*/ 1314450 w 1603766"/>
              <a:gd name="connsiteY211" fmla="*/ 1957387 h 2253413"/>
              <a:gd name="connsiteX212" fmla="*/ 1309687 w 1603766"/>
              <a:gd name="connsiteY212" fmla="*/ 1943100 h 2253413"/>
              <a:gd name="connsiteX213" fmla="*/ 1323975 w 1603766"/>
              <a:gd name="connsiteY213" fmla="*/ 1914525 h 2253413"/>
              <a:gd name="connsiteX214" fmla="*/ 1323975 w 1603766"/>
              <a:gd name="connsiteY214" fmla="*/ 1785937 h 2253413"/>
              <a:gd name="connsiteX215" fmla="*/ 1328737 w 1603766"/>
              <a:gd name="connsiteY215" fmla="*/ 1647825 h 2253413"/>
              <a:gd name="connsiteX216" fmla="*/ 1343025 w 1603766"/>
              <a:gd name="connsiteY216" fmla="*/ 1638300 h 2253413"/>
              <a:gd name="connsiteX217" fmla="*/ 1366837 w 1603766"/>
              <a:gd name="connsiteY217" fmla="*/ 1619250 h 2253413"/>
              <a:gd name="connsiteX218" fmla="*/ 1381125 w 1603766"/>
              <a:gd name="connsiteY218" fmla="*/ 1604962 h 2253413"/>
              <a:gd name="connsiteX219" fmla="*/ 1409700 w 1603766"/>
              <a:gd name="connsiteY219" fmla="*/ 1585912 h 2253413"/>
              <a:gd name="connsiteX220" fmla="*/ 1423987 w 1603766"/>
              <a:gd name="connsiteY220" fmla="*/ 1571625 h 2253413"/>
              <a:gd name="connsiteX221" fmla="*/ 1466850 w 1603766"/>
              <a:gd name="connsiteY221" fmla="*/ 1566862 h 2253413"/>
              <a:gd name="connsiteX222" fmla="*/ 1495425 w 1603766"/>
              <a:gd name="connsiteY222" fmla="*/ 1552575 h 2253413"/>
              <a:gd name="connsiteX223" fmla="*/ 1500187 w 1603766"/>
              <a:gd name="connsiteY223" fmla="*/ 1538287 h 2253413"/>
              <a:gd name="connsiteX224" fmla="*/ 1509712 w 1603766"/>
              <a:gd name="connsiteY224" fmla="*/ 1524000 h 2253413"/>
              <a:gd name="connsiteX225" fmla="*/ 1519237 w 1603766"/>
              <a:gd name="connsiteY225" fmla="*/ 1485900 h 2253413"/>
              <a:gd name="connsiteX226" fmla="*/ 1533525 w 1603766"/>
              <a:gd name="connsiteY226" fmla="*/ 1471612 h 2253413"/>
              <a:gd name="connsiteX227" fmla="*/ 1562100 w 1603766"/>
              <a:gd name="connsiteY227" fmla="*/ 1452562 h 2253413"/>
              <a:gd name="connsiteX228" fmla="*/ 1566862 w 1603766"/>
              <a:gd name="connsiteY228" fmla="*/ 1438275 h 2253413"/>
              <a:gd name="connsiteX229" fmla="*/ 1571625 w 1603766"/>
              <a:gd name="connsiteY229" fmla="*/ 1419225 h 2253413"/>
              <a:gd name="connsiteX230" fmla="*/ 1590675 w 1603766"/>
              <a:gd name="connsiteY230" fmla="*/ 1390650 h 2253413"/>
              <a:gd name="connsiteX231" fmla="*/ 1595437 w 1603766"/>
              <a:gd name="connsiteY231" fmla="*/ 1376362 h 2253413"/>
              <a:gd name="connsiteX232" fmla="*/ 1595437 w 1603766"/>
              <a:gd name="connsiteY232" fmla="*/ 1300162 h 2253413"/>
              <a:gd name="connsiteX233" fmla="*/ 1581150 w 1603766"/>
              <a:gd name="connsiteY233" fmla="*/ 1285875 h 2253413"/>
              <a:gd name="connsiteX234" fmla="*/ 1547812 w 1603766"/>
              <a:gd name="connsiteY234" fmla="*/ 1252537 h 2253413"/>
              <a:gd name="connsiteX235" fmla="*/ 1538287 w 1603766"/>
              <a:gd name="connsiteY235" fmla="*/ 1238250 h 2253413"/>
              <a:gd name="connsiteX236" fmla="*/ 1543050 w 1603766"/>
              <a:gd name="connsiteY236" fmla="*/ 1219200 h 2253413"/>
              <a:gd name="connsiteX237" fmla="*/ 1552575 w 1603766"/>
              <a:gd name="connsiteY237" fmla="*/ 1176337 h 2253413"/>
              <a:gd name="connsiteX238" fmla="*/ 1566862 w 1603766"/>
              <a:gd name="connsiteY238" fmla="*/ 1162050 h 2253413"/>
              <a:gd name="connsiteX239" fmla="*/ 1562100 w 1603766"/>
              <a:gd name="connsiteY239" fmla="*/ 1119187 h 2253413"/>
              <a:gd name="connsiteX240" fmla="*/ 1557337 w 1603766"/>
              <a:gd name="connsiteY240" fmla="*/ 1104900 h 2253413"/>
              <a:gd name="connsiteX241" fmla="*/ 1543050 w 1603766"/>
              <a:gd name="connsiteY241" fmla="*/ 1095375 h 2253413"/>
              <a:gd name="connsiteX242" fmla="*/ 1533525 w 1603766"/>
              <a:gd name="connsiteY242" fmla="*/ 1081087 h 2253413"/>
              <a:gd name="connsiteX243" fmla="*/ 1519237 w 1603766"/>
              <a:gd name="connsiteY243" fmla="*/ 1052512 h 2253413"/>
              <a:gd name="connsiteX244" fmla="*/ 1495425 w 1603766"/>
              <a:gd name="connsiteY244" fmla="*/ 1023937 h 2253413"/>
              <a:gd name="connsiteX245" fmla="*/ 1490662 w 1603766"/>
              <a:gd name="connsiteY245" fmla="*/ 1009650 h 2253413"/>
              <a:gd name="connsiteX246" fmla="*/ 1471612 w 1603766"/>
              <a:gd name="connsiteY246" fmla="*/ 981075 h 2253413"/>
              <a:gd name="connsiteX247" fmla="*/ 1462087 w 1603766"/>
              <a:gd name="connsiteY247" fmla="*/ 952500 h 2253413"/>
              <a:gd name="connsiteX248" fmla="*/ 1452562 w 1603766"/>
              <a:gd name="connsiteY248" fmla="*/ 919162 h 2253413"/>
              <a:gd name="connsiteX249" fmla="*/ 1443037 w 1603766"/>
              <a:gd name="connsiteY249" fmla="*/ 904875 h 2253413"/>
              <a:gd name="connsiteX250" fmla="*/ 1428750 w 1603766"/>
              <a:gd name="connsiteY250" fmla="*/ 862012 h 2253413"/>
              <a:gd name="connsiteX251" fmla="*/ 1423987 w 1603766"/>
              <a:gd name="connsiteY251" fmla="*/ 847725 h 2253413"/>
              <a:gd name="connsiteX252" fmla="*/ 1390650 w 1603766"/>
              <a:gd name="connsiteY252" fmla="*/ 804862 h 2253413"/>
              <a:gd name="connsiteX253" fmla="*/ 1376362 w 1603766"/>
              <a:gd name="connsiteY253" fmla="*/ 795337 h 2253413"/>
              <a:gd name="connsiteX254" fmla="*/ 1371600 w 1603766"/>
              <a:gd name="connsiteY254" fmla="*/ 781050 h 2253413"/>
              <a:gd name="connsiteX255" fmla="*/ 1357312 w 1603766"/>
              <a:gd name="connsiteY255" fmla="*/ 776287 h 2253413"/>
              <a:gd name="connsiteX256" fmla="*/ 1343025 w 1603766"/>
              <a:gd name="connsiteY256" fmla="*/ 762000 h 2253413"/>
              <a:gd name="connsiteX257" fmla="*/ 1338262 w 1603766"/>
              <a:gd name="connsiteY257" fmla="*/ 709612 h 2253413"/>
              <a:gd name="connsiteX258" fmla="*/ 1323975 w 1603766"/>
              <a:gd name="connsiteY258" fmla="*/ 700087 h 2253413"/>
              <a:gd name="connsiteX259" fmla="*/ 1319212 w 1603766"/>
              <a:gd name="connsiteY259" fmla="*/ 685800 h 2253413"/>
              <a:gd name="connsiteX260" fmla="*/ 1309687 w 1603766"/>
              <a:gd name="connsiteY260" fmla="*/ 671512 h 2253413"/>
              <a:gd name="connsiteX261" fmla="*/ 1338262 w 1603766"/>
              <a:gd name="connsiteY261" fmla="*/ 690562 h 2253413"/>
              <a:gd name="connsiteX0" fmla="*/ 1338262 w 1603766"/>
              <a:gd name="connsiteY0" fmla="*/ 690562 h 2253413"/>
              <a:gd name="connsiteX1" fmla="*/ 1323975 w 1603766"/>
              <a:gd name="connsiteY1" fmla="*/ 681037 h 2253413"/>
              <a:gd name="connsiteX2" fmla="*/ 1309687 w 1603766"/>
              <a:gd name="connsiteY2" fmla="*/ 666750 h 2253413"/>
              <a:gd name="connsiteX3" fmla="*/ 1281112 w 1603766"/>
              <a:gd name="connsiteY3" fmla="*/ 657225 h 2253413"/>
              <a:gd name="connsiteX4" fmla="*/ 1238250 w 1603766"/>
              <a:gd name="connsiteY4" fmla="*/ 652462 h 2253413"/>
              <a:gd name="connsiteX5" fmla="*/ 1185862 w 1603766"/>
              <a:gd name="connsiteY5" fmla="*/ 647700 h 2253413"/>
              <a:gd name="connsiteX6" fmla="*/ 1128712 w 1603766"/>
              <a:gd name="connsiteY6" fmla="*/ 619125 h 2253413"/>
              <a:gd name="connsiteX7" fmla="*/ 1114425 w 1603766"/>
              <a:gd name="connsiteY7" fmla="*/ 609600 h 2253413"/>
              <a:gd name="connsiteX8" fmla="*/ 1100137 w 1603766"/>
              <a:gd name="connsiteY8" fmla="*/ 542925 h 2253413"/>
              <a:gd name="connsiteX9" fmla="*/ 1090612 w 1603766"/>
              <a:gd name="connsiteY9" fmla="*/ 514350 h 2253413"/>
              <a:gd name="connsiteX10" fmla="*/ 1081087 w 1603766"/>
              <a:gd name="connsiteY10" fmla="*/ 461962 h 2253413"/>
              <a:gd name="connsiteX11" fmla="*/ 1062037 w 1603766"/>
              <a:gd name="connsiteY11" fmla="*/ 433387 h 2253413"/>
              <a:gd name="connsiteX12" fmla="*/ 1052512 w 1603766"/>
              <a:gd name="connsiteY12" fmla="*/ 404812 h 2253413"/>
              <a:gd name="connsiteX13" fmla="*/ 1028700 w 1603766"/>
              <a:gd name="connsiteY13" fmla="*/ 361950 h 2253413"/>
              <a:gd name="connsiteX14" fmla="*/ 1014412 w 1603766"/>
              <a:gd name="connsiteY14" fmla="*/ 352425 h 2253413"/>
              <a:gd name="connsiteX15" fmla="*/ 1004887 w 1603766"/>
              <a:gd name="connsiteY15" fmla="*/ 338137 h 2253413"/>
              <a:gd name="connsiteX16" fmla="*/ 990600 w 1603766"/>
              <a:gd name="connsiteY16" fmla="*/ 328612 h 2253413"/>
              <a:gd name="connsiteX17" fmla="*/ 971550 w 1603766"/>
              <a:gd name="connsiteY17" fmla="*/ 304800 h 2253413"/>
              <a:gd name="connsiteX18" fmla="*/ 962025 w 1603766"/>
              <a:gd name="connsiteY18" fmla="*/ 290512 h 2253413"/>
              <a:gd name="connsiteX19" fmla="*/ 947737 w 1603766"/>
              <a:gd name="connsiteY19" fmla="*/ 280987 h 2253413"/>
              <a:gd name="connsiteX20" fmla="*/ 928687 w 1603766"/>
              <a:gd name="connsiteY20" fmla="*/ 261937 h 2253413"/>
              <a:gd name="connsiteX21" fmla="*/ 909637 w 1603766"/>
              <a:gd name="connsiteY21" fmla="*/ 238125 h 2253413"/>
              <a:gd name="connsiteX22" fmla="*/ 890587 w 1603766"/>
              <a:gd name="connsiteY22" fmla="*/ 209550 h 2253413"/>
              <a:gd name="connsiteX23" fmla="*/ 876300 w 1603766"/>
              <a:gd name="connsiteY23" fmla="*/ 195262 h 2253413"/>
              <a:gd name="connsiteX24" fmla="*/ 866775 w 1603766"/>
              <a:gd name="connsiteY24" fmla="*/ 166687 h 2253413"/>
              <a:gd name="connsiteX25" fmla="*/ 862012 w 1603766"/>
              <a:gd name="connsiteY25" fmla="*/ 152400 h 2253413"/>
              <a:gd name="connsiteX26" fmla="*/ 852487 w 1603766"/>
              <a:gd name="connsiteY26" fmla="*/ 138112 h 2253413"/>
              <a:gd name="connsiteX27" fmla="*/ 847725 w 1603766"/>
              <a:gd name="connsiteY27" fmla="*/ 123825 h 2253413"/>
              <a:gd name="connsiteX28" fmla="*/ 838200 w 1603766"/>
              <a:gd name="connsiteY28" fmla="*/ 109537 h 2253413"/>
              <a:gd name="connsiteX29" fmla="*/ 819150 w 1603766"/>
              <a:gd name="connsiteY29" fmla="*/ 71437 h 2253413"/>
              <a:gd name="connsiteX30" fmla="*/ 790575 w 1603766"/>
              <a:gd name="connsiteY30" fmla="*/ 52387 h 2253413"/>
              <a:gd name="connsiteX31" fmla="*/ 795337 w 1603766"/>
              <a:gd name="connsiteY31" fmla="*/ 33337 h 2253413"/>
              <a:gd name="connsiteX32" fmla="*/ 776287 w 1603766"/>
              <a:gd name="connsiteY32" fmla="*/ 4762 h 2253413"/>
              <a:gd name="connsiteX33" fmla="*/ 762000 w 1603766"/>
              <a:gd name="connsiteY33" fmla="*/ 0 h 2253413"/>
              <a:gd name="connsiteX34" fmla="*/ 757237 w 1603766"/>
              <a:gd name="connsiteY34" fmla="*/ 14287 h 2253413"/>
              <a:gd name="connsiteX35" fmla="*/ 752475 w 1603766"/>
              <a:gd name="connsiteY35" fmla="*/ 33337 h 2253413"/>
              <a:gd name="connsiteX36" fmla="*/ 719137 w 1603766"/>
              <a:gd name="connsiteY36" fmla="*/ 38100 h 2253413"/>
              <a:gd name="connsiteX37" fmla="*/ 704850 w 1603766"/>
              <a:gd name="connsiteY37" fmla="*/ 47625 h 2253413"/>
              <a:gd name="connsiteX38" fmla="*/ 671512 w 1603766"/>
              <a:gd name="connsiteY38" fmla="*/ 52387 h 2253413"/>
              <a:gd name="connsiteX39" fmla="*/ 657225 w 1603766"/>
              <a:gd name="connsiteY39" fmla="*/ 57150 h 2253413"/>
              <a:gd name="connsiteX40" fmla="*/ 657225 w 1603766"/>
              <a:gd name="connsiteY40" fmla="*/ 109537 h 2253413"/>
              <a:gd name="connsiteX41" fmla="*/ 628650 w 1603766"/>
              <a:gd name="connsiteY41" fmla="*/ 114300 h 2253413"/>
              <a:gd name="connsiteX42" fmla="*/ 614362 w 1603766"/>
              <a:gd name="connsiteY42" fmla="*/ 128587 h 2253413"/>
              <a:gd name="connsiteX43" fmla="*/ 600075 w 1603766"/>
              <a:gd name="connsiteY43" fmla="*/ 133350 h 2253413"/>
              <a:gd name="connsiteX44" fmla="*/ 533400 w 1603766"/>
              <a:gd name="connsiteY44" fmla="*/ 142875 h 2253413"/>
              <a:gd name="connsiteX45" fmla="*/ 519112 w 1603766"/>
              <a:gd name="connsiteY45" fmla="*/ 147637 h 2253413"/>
              <a:gd name="connsiteX46" fmla="*/ 519112 w 1603766"/>
              <a:gd name="connsiteY46" fmla="*/ 200025 h 2253413"/>
              <a:gd name="connsiteX47" fmla="*/ 481012 w 1603766"/>
              <a:gd name="connsiteY47" fmla="*/ 204787 h 2253413"/>
              <a:gd name="connsiteX48" fmla="*/ 466725 w 1603766"/>
              <a:gd name="connsiteY48" fmla="*/ 214312 h 2253413"/>
              <a:gd name="connsiteX49" fmla="*/ 395287 w 1603766"/>
              <a:gd name="connsiteY49" fmla="*/ 219075 h 2253413"/>
              <a:gd name="connsiteX50" fmla="*/ 390525 w 1603766"/>
              <a:gd name="connsiteY50" fmla="*/ 247650 h 2253413"/>
              <a:gd name="connsiteX51" fmla="*/ 385762 w 1603766"/>
              <a:gd name="connsiteY51" fmla="*/ 261937 h 2253413"/>
              <a:gd name="connsiteX52" fmla="*/ 409575 w 1603766"/>
              <a:gd name="connsiteY52" fmla="*/ 285750 h 2253413"/>
              <a:gd name="connsiteX53" fmla="*/ 404812 w 1603766"/>
              <a:gd name="connsiteY53" fmla="*/ 300037 h 2253413"/>
              <a:gd name="connsiteX54" fmla="*/ 409575 w 1603766"/>
              <a:gd name="connsiteY54" fmla="*/ 314325 h 2253413"/>
              <a:gd name="connsiteX55" fmla="*/ 395287 w 1603766"/>
              <a:gd name="connsiteY55" fmla="*/ 319087 h 2253413"/>
              <a:gd name="connsiteX56" fmla="*/ 357187 w 1603766"/>
              <a:gd name="connsiteY56" fmla="*/ 323850 h 2253413"/>
              <a:gd name="connsiteX57" fmla="*/ 361950 w 1603766"/>
              <a:gd name="connsiteY57" fmla="*/ 357187 h 2253413"/>
              <a:gd name="connsiteX58" fmla="*/ 381000 w 1603766"/>
              <a:gd name="connsiteY58" fmla="*/ 385762 h 2253413"/>
              <a:gd name="connsiteX59" fmla="*/ 376237 w 1603766"/>
              <a:gd name="connsiteY59" fmla="*/ 466725 h 2253413"/>
              <a:gd name="connsiteX60" fmla="*/ 361950 w 1603766"/>
              <a:gd name="connsiteY60" fmla="*/ 471487 h 2253413"/>
              <a:gd name="connsiteX61" fmla="*/ 347662 w 1603766"/>
              <a:gd name="connsiteY61" fmla="*/ 500062 h 2253413"/>
              <a:gd name="connsiteX62" fmla="*/ 385762 w 1603766"/>
              <a:gd name="connsiteY62" fmla="*/ 504825 h 2253413"/>
              <a:gd name="connsiteX63" fmla="*/ 395287 w 1603766"/>
              <a:gd name="connsiteY63" fmla="*/ 519112 h 2253413"/>
              <a:gd name="connsiteX64" fmla="*/ 400050 w 1603766"/>
              <a:gd name="connsiteY64" fmla="*/ 557212 h 2253413"/>
              <a:gd name="connsiteX65" fmla="*/ 404812 w 1603766"/>
              <a:gd name="connsiteY65" fmla="*/ 571500 h 2253413"/>
              <a:gd name="connsiteX66" fmla="*/ 419100 w 1603766"/>
              <a:gd name="connsiteY66" fmla="*/ 576262 h 2253413"/>
              <a:gd name="connsiteX67" fmla="*/ 481012 w 1603766"/>
              <a:gd name="connsiteY67" fmla="*/ 581025 h 2253413"/>
              <a:gd name="connsiteX68" fmla="*/ 495300 w 1603766"/>
              <a:gd name="connsiteY68" fmla="*/ 590550 h 2253413"/>
              <a:gd name="connsiteX69" fmla="*/ 500062 w 1603766"/>
              <a:gd name="connsiteY69" fmla="*/ 604837 h 2253413"/>
              <a:gd name="connsiteX70" fmla="*/ 528637 w 1603766"/>
              <a:gd name="connsiteY70" fmla="*/ 623887 h 2253413"/>
              <a:gd name="connsiteX71" fmla="*/ 533400 w 1603766"/>
              <a:gd name="connsiteY71" fmla="*/ 638175 h 2253413"/>
              <a:gd name="connsiteX72" fmla="*/ 547687 w 1603766"/>
              <a:gd name="connsiteY72" fmla="*/ 647700 h 2253413"/>
              <a:gd name="connsiteX73" fmla="*/ 557212 w 1603766"/>
              <a:gd name="connsiteY73" fmla="*/ 661987 h 2253413"/>
              <a:gd name="connsiteX74" fmla="*/ 561975 w 1603766"/>
              <a:gd name="connsiteY74" fmla="*/ 785812 h 2253413"/>
              <a:gd name="connsiteX75" fmla="*/ 566737 w 1603766"/>
              <a:gd name="connsiteY75" fmla="*/ 804862 h 2253413"/>
              <a:gd name="connsiteX76" fmla="*/ 600075 w 1603766"/>
              <a:gd name="connsiteY76" fmla="*/ 819150 h 2253413"/>
              <a:gd name="connsiteX77" fmla="*/ 614362 w 1603766"/>
              <a:gd name="connsiteY77" fmla="*/ 828675 h 2253413"/>
              <a:gd name="connsiteX78" fmla="*/ 609600 w 1603766"/>
              <a:gd name="connsiteY78" fmla="*/ 895350 h 2253413"/>
              <a:gd name="connsiteX79" fmla="*/ 581025 w 1603766"/>
              <a:gd name="connsiteY79" fmla="*/ 904875 h 2253413"/>
              <a:gd name="connsiteX80" fmla="*/ 571500 w 1603766"/>
              <a:gd name="connsiteY80" fmla="*/ 919162 h 2253413"/>
              <a:gd name="connsiteX81" fmla="*/ 514350 w 1603766"/>
              <a:gd name="connsiteY81" fmla="*/ 947737 h 2253413"/>
              <a:gd name="connsiteX82" fmla="*/ 485775 w 1603766"/>
              <a:gd name="connsiteY82" fmla="*/ 952500 h 2253413"/>
              <a:gd name="connsiteX83" fmla="*/ 476250 w 1603766"/>
              <a:gd name="connsiteY83" fmla="*/ 966787 h 2253413"/>
              <a:gd name="connsiteX84" fmla="*/ 471487 w 1603766"/>
              <a:gd name="connsiteY84" fmla="*/ 981075 h 2253413"/>
              <a:gd name="connsiteX85" fmla="*/ 452437 w 1603766"/>
              <a:gd name="connsiteY85" fmla="*/ 1009650 h 2253413"/>
              <a:gd name="connsiteX86" fmla="*/ 433387 w 1603766"/>
              <a:gd name="connsiteY86" fmla="*/ 1038225 h 2253413"/>
              <a:gd name="connsiteX87" fmla="*/ 423862 w 1603766"/>
              <a:gd name="connsiteY87" fmla="*/ 1052512 h 2253413"/>
              <a:gd name="connsiteX88" fmla="*/ 414337 w 1603766"/>
              <a:gd name="connsiteY88" fmla="*/ 1066800 h 2253413"/>
              <a:gd name="connsiteX89" fmla="*/ 371475 w 1603766"/>
              <a:gd name="connsiteY89" fmla="*/ 1081087 h 2253413"/>
              <a:gd name="connsiteX90" fmla="*/ 357187 w 1603766"/>
              <a:gd name="connsiteY90" fmla="*/ 1085850 h 2253413"/>
              <a:gd name="connsiteX91" fmla="*/ 342900 w 1603766"/>
              <a:gd name="connsiteY91" fmla="*/ 1100137 h 2253413"/>
              <a:gd name="connsiteX92" fmla="*/ 328612 w 1603766"/>
              <a:gd name="connsiteY92" fmla="*/ 1128712 h 2253413"/>
              <a:gd name="connsiteX93" fmla="*/ 309562 w 1603766"/>
              <a:gd name="connsiteY93" fmla="*/ 1133475 h 2253413"/>
              <a:gd name="connsiteX94" fmla="*/ 280987 w 1603766"/>
              <a:gd name="connsiteY94" fmla="*/ 1143000 h 2253413"/>
              <a:gd name="connsiteX95" fmla="*/ 247650 w 1603766"/>
              <a:gd name="connsiteY95" fmla="*/ 1152525 h 2253413"/>
              <a:gd name="connsiteX96" fmla="*/ 233362 w 1603766"/>
              <a:gd name="connsiteY96" fmla="*/ 1162050 h 2253413"/>
              <a:gd name="connsiteX97" fmla="*/ 223837 w 1603766"/>
              <a:gd name="connsiteY97" fmla="*/ 1176337 h 2253413"/>
              <a:gd name="connsiteX98" fmla="*/ 195262 w 1603766"/>
              <a:gd name="connsiteY98" fmla="*/ 1190625 h 2253413"/>
              <a:gd name="connsiteX99" fmla="*/ 180975 w 1603766"/>
              <a:gd name="connsiteY99" fmla="*/ 1200150 h 2253413"/>
              <a:gd name="connsiteX100" fmla="*/ 133350 w 1603766"/>
              <a:gd name="connsiteY100" fmla="*/ 1195387 h 2253413"/>
              <a:gd name="connsiteX101" fmla="*/ 119062 w 1603766"/>
              <a:gd name="connsiteY101" fmla="*/ 1190625 h 2253413"/>
              <a:gd name="connsiteX102" fmla="*/ 104775 w 1603766"/>
              <a:gd name="connsiteY102" fmla="*/ 1147762 h 2253413"/>
              <a:gd name="connsiteX103" fmla="*/ 100012 w 1603766"/>
              <a:gd name="connsiteY103" fmla="*/ 1133475 h 2253413"/>
              <a:gd name="connsiteX104" fmla="*/ 85725 w 1603766"/>
              <a:gd name="connsiteY104" fmla="*/ 1123950 h 2253413"/>
              <a:gd name="connsiteX105" fmla="*/ 57150 w 1603766"/>
              <a:gd name="connsiteY105" fmla="*/ 1100137 h 2253413"/>
              <a:gd name="connsiteX106" fmla="*/ 33337 w 1603766"/>
              <a:gd name="connsiteY106" fmla="*/ 1123950 h 2253413"/>
              <a:gd name="connsiteX107" fmla="*/ 28575 w 1603766"/>
              <a:gd name="connsiteY107" fmla="*/ 1143000 h 2253413"/>
              <a:gd name="connsiteX108" fmla="*/ 4762 w 1603766"/>
              <a:gd name="connsiteY108" fmla="*/ 1176337 h 2253413"/>
              <a:gd name="connsiteX109" fmla="*/ 0 w 1603766"/>
              <a:gd name="connsiteY109" fmla="*/ 1190625 h 2253413"/>
              <a:gd name="connsiteX110" fmla="*/ 4762 w 1603766"/>
              <a:gd name="connsiteY110" fmla="*/ 1300162 h 2253413"/>
              <a:gd name="connsiteX111" fmla="*/ 33337 w 1603766"/>
              <a:gd name="connsiteY111" fmla="*/ 1357312 h 2253413"/>
              <a:gd name="connsiteX112" fmla="*/ 47625 w 1603766"/>
              <a:gd name="connsiteY112" fmla="*/ 1371600 h 2253413"/>
              <a:gd name="connsiteX113" fmla="*/ 57150 w 1603766"/>
              <a:gd name="connsiteY113" fmla="*/ 1390650 h 2253413"/>
              <a:gd name="connsiteX114" fmla="*/ 95250 w 1603766"/>
              <a:gd name="connsiteY114" fmla="*/ 1419225 h 2253413"/>
              <a:gd name="connsiteX115" fmla="*/ 104775 w 1603766"/>
              <a:gd name="connsiteY115" fmla="*/ 1447800 h 2253413"/>
              <a:gd name="connsiteX116" fmla="*/ 109537 w 1603766"/>
              <a:gd name="connsiteY116" fmla="*/ 1466850 h 2253413"/>
              <a:gd name="connsiteX117" fmla="*/ 128587 w 1603766"/>
              <a:gd name="connsiteY117" fmla="*/ 1495425 h 2253413"/>
              <a:gd name="connsiteX118" fmla="*/ 142875 w 1603766"/>
              <a:gd name="connsiteY118" fmla="*/ 1504950 h 2253413"/>
              <a:gd name="connsiteX119" fmla="*/ 152400 w 1603766"/>
              <a:gd name="connsiteY119" fmla="*/ 1533525 h 2253413"/>
              <a:gd name="connsiteX120" fmla="*/ 157162 w 1603766"/>
              <a:gd name="connsiteY120" fmla="*/ 1547812 h 2253413"/>
              <a:gd name="connsiteX121" fmla="*/ 166687 w 1603766"/>
              <a:gd name="connsiteY121" fmla="*/ 1566862 h 2253413"/>
              <a:gd name="connsiteX122" fmla="*/ 176212 w 1603766"/>
              <a:gd name="connsiteY122" fmla="*/ 1581150 h 2253413"/>
              <a:gd name="connsiteX123" fmla="*/ 180975 w 1603766"/>
              <a:gd name="connsiteY123" fmla="*/ 1595437 h 2253413"/>
              <a:gd name="connsiteX124" fmla="*/ 166687 w 1603766"/>
              <a:gd name="connsiteY124" fmla="*/ 1657350 h 2253413"/>
              <a:gd name="connsiteX125" fmla="*/ 171450 w 1603766"/>
              <a:gd name="connsiteY125" fmla="*/ 1719262 h 2253413"/>
              <a:gd name="connsiteX126" fmla="*/ 185737 w 1603766"/>
              <a:gd name="connsiteY126" fmla="*/ 1728787 h 2253413"/>
              <a:gd name="connsiteX127" fmla="*/ 204787 w 1603766"/>
              <a:gd name="connsiteY127" fmla="*/ 1743075 h 2253413"/>
              <a:gd name="connsiteX128" fmla="*/ 309562 w 1603766"/>
              <a:gd name="connsiteY128" fmla="*/ 1738312 h 2253413"/>
              <a:gd name="connsiteX129" fmla="*/ 342900 w 1603766"/>
              <a:gd name="connsiteY129" fmla="*/ 1728787 h 2253413"/>
              <a:gd name="connsiteX130" fmla="*/ 366712 w 1603766"/>
              <a:gd name="connsiteY130" fmla="*/ 1733550 h 2253413"/>
              <a:gd name="connsiteX131" fmla="*/ 381000 w 1603766"/>
              <a:gd name="connsiteY131" fmla="*/ 1738312 h 2253413"/>
              <a:gd name="connsiteX132" fmla="*/ 428625 w 1603766"/>
              <a:gd name="connsiteY132" fmla="*/ 1743075 h 2253413"/>
              <a:gd name="connsiteX133" fmla="*/ 423862 w 1603766"/>
              <a:gd name="connsiteY133" fmla="*/ 1819275 h 2253413"/>
              <a:gd name="connsiteX134" fmla="*/ 414337 w 1603766"/>
              <a:gd name="connsiteY134" fmla="*/ 1847850 h 2253413"/>
              <a:gd name="connsiteX135" fmla="*/ 409575 w 1603766"/>
              <a:gd name="connsiteY135" fmla="*/ 1952625 h 2253413"/>
              <a:gd name="connsiteX136" fmla="*/ 404812 w 1603766"/>
              <a:gd name="connsiteY136" fmla="*/ 1966912 h 2253413"/>
              <a:gd name="connsiteX137" fmla="*/ 400050 w 1603766"/>
              <a:gd name="connsiteY137" fmla="*/ 1985962 h 2253413"/>
              <a:gd name="connsiteX138" fmla="*/ 404812 w 1603766"/>
              <a:gd name="connsiteY138" fmla="*/ 2071687 h 2253413"/>
              <a:gd name="connsiteX139" fmla="*/ 419100 w 1603766"/>
              <a:gd name="connsiteY139" fmla="*/ 2076450 h 2253413"/>
              <a:gd name="connsiteX140" fmla="*/ 533400 w 1603766"/>
              <a:gd name="connsiteY140" fmla="*/ 2081212 h 2253413"/>
              <a:gd name="connsiteX141" fmla="*/ 552450 w 1603766"/>
              <a:gd name="connsiteY141" fmla="*/ 2076450 h 2253413"/>
              <a:gd name="connsiteX142" fmla="*/ 590550 w 1603766"/>
              <a:gd name="connsiteY142" fmla="*/ 2043112 h 2253413"/>
              <a:gd name="connsiteX143" fmla="*/ 657225 w 1603766"/>
              <a:gd name="connsiteY143" fmla="*/ 2038350 h 2253413"/>
              <a:gd name="connsiteX144" fmla="*/ 671512 w 1603766"/>
              <a:gd name="connsiteY144" fmla="*/ 2028825 h 2253413"/>
              <a:gd name="connsiteX145" fmla="*/ 714375 w 1603766"/>
              <a:gd name="connsiteY145" fmla="*/ 2019300 h 2253413"/>
              <a:gd name="connsiteX146" fmla="*/ 738187 w 1603766"/>
              <a:gd name="connsiteY146" fmla="*/ 1995487 h 2253413"/>
              <a:gd name="connsiteX147" fmla="*/ 785818 w 1603766"/>
              <a:gd name="connsiteY147" fmla="*/ 2000264 h 2253413"/>
              <a:gd name="connsiteX148" fmla="*/ 785818 w 1603766"/>
              <a:gd name="connsiteY148" fmla="*/ 2000264 h 2253413"/>
              <a:gd name="connsiteX149" fmla="*/ 785818 w 1603766"/>
              <a:gd name="connsiteY149" fmla="*/ 1928826 h 2253413"/>
              <a:gd name="connsiteX150" fmla="*/ 785818 w 1603766"/>
              <a:gd name="connsiteY150" fmla="*/ 2000264 h 2253413"/>
              <a:gd name="connsiteX151" fmla="*/ 785818 w 1603766"/>
              <a:gd name="connsiteY151" fmla="*/ 2000264 h 2253413"/>
              <a:gd name="connsiteX152" fmla="*/ 857256 w 1603766"/>
              <a:gd name="connsiteY152" fmla="*/ 1785950 h 2253413"/>
              <a:gd name="connsiteX153" fmla="*/ 857256 w 1603766"/>
              <a:gd name="connsiteY153" fmla="*/ 1785950 h 2253413"/>
              <a:gd name="connsiteX154" fmla="*/ 857256 w 1603766"/>
              <a:gd name="connsiteY154" fmla="*/ 1785950 h 2253413"/>
              <a:gd name="connsiteX155" fmla="*/ 942975 w 1603766"/>
              <a:gd name="connsiteY155" fmla="*/ 1752600 h 2253413"/>
              <a:gd name="connsiteX156" fmla="*/ 1004887 w 1603766"/>
              <a:gd name="connsiteY156" fmla="*/ 1752600 h 2253413"/>
              <a:gd name="connsiteX157" fmla="*/ 1033462 w 1603766"/>
              <a:gd name="connsiteY157" fmla="*/ 1733550 h 2253413"/>
              <a:gd name="connsiteX158" fmla="*/ 1066800 w 1603766"/>
              <a:gd name="connsiteY158" fmla="*/ 1714500 h 2253413"/>
              <a:gd name="connsiteX159" fmla="*/ 1104900 w 1603766"/>
              <a:gd name="connsiteY159" fmla="*/ 1704975 h 2253413"/>
              <a:gd name="connsiteX160" fmla="*/ 1119187 w 1603766"/>
              <a:gd name="connsiteY160" fmla="*/ 1695450 h 2253413"/>
              <a:gd name="connsiteX161" fmla="*/ 1143000 w 1603766"/>
              <a:gd name="connsiteY161" fmla="*/ 1700212 h 2253413"/>
              <a:gd name="connsiteX162" fmla="*/ 1152525 w 1603766"/>
              <a:gd name="connsiteY162" fmla="*/ 1728787 h 2253413"/>
              <a:gd name="connsiteX163" fmla="*/ 1166812 w 1603766"/>
              <a:gd name="connsiteY163" fmla="*/ 1733550 h 2253413"/>
              <a:gd name="connsiteX164" fmla="*/ 1162050 w 1603766"/>
              <a:gd name="connsiteY164" fmla="*/ 1771650 h 2253413"/>
              <a:gd name="connsiteX165" fmla="*/ 1147762 w 1603766"/>
              <a:gd name="connsiteY165" fmla="*/ 1776412 h 2253413"/>
              <a:gd name="connsiteX166" fmla="*/ 1133475 w 1603766"/>
              <a:gd name="connsiteY166" fmla="*/ 1790700 h 2253413"/>
              <a:gd name="connsiteX167" fmla="*/ 1119187 w 1603766"/>
              <a:gd name="connsiteY167" fmla="*/ 1800225 h 2253413"/>
              <a:gd name="connsiteX168" fmla="*/ 1114425 w 1603766"/>
              <a:gd name="connsiteY168" fmla="*/ 1862137 h 2253413"/>
              <a:gd name="connsiteX169" fmla="*/ 1104900 w 1603766"/>
              <a:gd name="connsiteY169" fmla="*/ 1876425 h 2253413"/>
              <a:gd name="connsiteX170" fmla="*/ 1100137 w 1603766"/>
              <a:gd name="connsiteY170" fmla="*/ 1890712 h 2253413"/>
              <a:gd name="connsiteX171" fmla="*/ 1114425 w 1603766"/>
              <a:gd name="connsiteY171" fmla="*/ 1895475 h 2253413"/>
              <a:gd name="connsiteX172" fmla="*/ 1138237 w 1603766"/>
              <a:gd name="connsiteY172" fmla="*/ 1900237 h 2253413"/>
              <a:gd name="connsiteX173" fmla="*/ 1133475 w 1603766"/>
              <a:gd name="connsiteY173" fmla="*/ 1914525 h 2253413"/>
              <a:gd name="connsiteX174" fmla="*/ 1119187 w 1603766"/>
              <a:gd name="connsiteY174" fmla="*/ 1928812 h 2253413"/>
              <a:gd name="connsiteX175" fmla="*/ 1109662 w 1603766"/>
              <a:gd name="connsiteY175" fmla="*/ 1943100 h 2253413"/>
              <a:gd name="connsiteX176" fmla="*/ 1104900 w 1603766"/>
              <a:gd name="connsiteY176" fmla="*/ 1971675 h 2253413"/>
              <a:gd name="connsiteX177" fmla="*/ 1085850 w 1603766"/>
              <a:gd name="connsiteY177" fmla="*/ 1976437 h 2253413"/>
              <a:gd name="connsiteX178" fmla="*/ 1071562 w 1603766"/>
              <a:gd name="connsiteY178" fmla="*/ 2052637 h 2253413"/>
              <a:gd name="connsiteX179" fmla="*/ 1057275 w 1603766"/>
              <a:gd name="connsiteY179" fmla="*/ 2062162 h 2253413"/>
              <a:gd name="connsiteX180" fmla="*/ 1033462 w 1603766"/>
              <a:gd name="connsiteY180" fmla="*/ 2100262 h 2253413"/>
              <a:gd name="connsiteX181" fmla="*/ 1004887 w 1603766"/>
              <a:gd name="connsiteY181" fmla="*/ 2109787 h 2253413"/>
              <a:gd name="connsiteX182" fmla="*/ 981075 w 1603766"/>
              <a:gd name="connsiteY182" fmla="*/ 2152650 h 2253413"/>
              <a:gd name="connsiteX183" fmla="*/ 995362 w 1603766"/>
              <a:gd name="connsiteY183" fmla="*/ 2162175 h 2253413"/>
              <a:gd name="connsiteX184" fmla="*/ 1004887 w 1603766"/>
              <a:gd name="connsiteY184" fmla="*/ 2147887 h 2253413"/>
              <a:gd name="connsiteX185" fmla="*/ 1023937 w 1603766"/>
              <a:gd name="connsiteY185" fmla="*/ 2133600 h 2253413"/>
              <a:gd name="connsiteX186" fmla="*/ 1071562 w 1603766"/>
              <a:gd name="connsiteY186" fmla="*/ 2138362 h 2253413"/>
              <a:gd name="connsiteX187" fmla="*/ 1095375 w 1603766"/>
              <a:gd name="connsiteY187" fmla="*/ 2143125 h 2253413"/>
              <a:gd name="connsiteX188" fmla="*/ 1138237 w 1603766"/>
              <a:gd name="connsiteY188" fmla="*/ 2147887 h 2253413"/>
              <a:gd name="connsiteX189" fmla="*/ 1143000 w 1603766"/>
              <a:gd name="connsiteY189" fmla="*/ 2162175 h 2253413"/>
              <a:gd name="connsiteX190" fmla="*/ 1157287 w 1603766"/>
              <a:gd name="connsiteY190" fmla="*/ 2176462 h 2253413"/>
              <a:gd name="connsiteX191" fmla="*/ 1252537 w 1603766"/>
              <a:gd name="connsiteY191" fmla="*/ 2195512 h 2253413"/>
              <a:gd name="connsiteX192" fmla="*/ 1295400 w 1603766"/>
              <a:gd name="connsiteY192" fmla="*/ 2190750 h 2253413"/>
              <a:gd name="connsiteX193" fmla="*/ 1309687 w 1603766"/>
              <a:gd name="connsiteY193" fmla="*/ 2185987 h 2253413"/>
              <a:gd name="connsiteX194" fmla="*/ 1343025 w 1603766"/>
              <a:gd name="connsiteY194" fmla="*/ 2190750 h 2253413"/>
              <a:gd name="connsiteX195" fmla="*/ 1352550 w 1603766"/>
              <a:gd name="connsiteY195" fmla="*/ 2205037 h 2253413"/>
              <a:gd name="connsiteX196" fmla="*/ 1395412 w 1603766"/>
              <a:gd name="connsiteY196" fmla="*/ 2224087 h 2253413"/>
              <a:gd name="connsiteX197" fmla="*/ 1409700 w 1603766"/>
              <a:gd name="connsiteY197" fmla="*/ 2228850 h 2253413"/>
              <a:gd name="connsiteX198" fmla="*/ 1514475 w 1603766"/>
              <a:gd name="connsiteY198" fmla="*/ 2205037 h 2253413"/>
              <a:gd name="connsiteX199" fmla="*/ 1504950 w 1603766"/>
              <a:gd name="connsiteY199" fmla="*/ 2190750 h 2253413"/>
              <a:gd name="connsiteX200" fmla="*/ 1490662 w 1603766"/>
              <a:gd name="connsiteY200" fmla="*/ 2181225 h 2253413"/>
              <a:gd name="connsiteX201" fmla="*/ 1481137 w 1603766"/>
              <a:gd name="connsiteY201" fmla="*/ 2166937 h 2253413"/>
              <a:gd name="connsiteX202" fmla="*/ 1457325 w 1603766"/>
              <a:gd name="connsiteY202" fmla="*/ 2143125 h 2253413"/>
              <a:gd name="connsiteX203" fmla="*/ 1452562 w 1603766"/>
              <a:gd name="connsiteY203" fmla="*/ 2124075 h 2253413"/>
              <a:gd name="connsiteX204" fmla="*/ 1443037 w 1603766"/>
              <a:gd name="connsiteY204" fmla="*/ 2090737 h 2253413"/>
              <a:gd name="connsiteX205" fmla="*/ 1438275 w 1603766"/>
              <a:gd name="connsiteY205" fmla="*/ 2066925 h 2253413"/>
              <a:gd name="connsiteX206" fmla="*/ 1423987 w 1603766"/>
              <a:gd name="connsiteY206" fmla="*/ 2052637 h 2253413"/>
              <a:gd name="connsiteX207" fmla="*/ 1404937 w 1603766"/>
              <a:gd name="connsiteY207" fmla="*/ 2024062 h 2253413"/>
              <a:gd name="connsiteX208" fmla="*/ 1400175 w 1603766"/>
              <a:gd name="connsiteY208" fmla="*/ 2009775 h 2253413"/>
              <a:gd name="connsiteX209" fmla="*/ 1385887 w 1603766"/>
              <a:gd name="connsiteY209" fmla="*/ 1995487 h 2253413"/>
              <a:gd name="connsiteX210" fmla="*/ 1347787 w 1603766"/>
              <a:gd name="connsiteY210" fmla="*/ 1962150 h 2253413"/>
              <a:gd name="connsiteX211" fmla="*/ 1314450 w 1603766"/>
              <a:gd name="connsiteY211" fmla="*/ 1957387 h 2253413"/>
              <a:gd name="connsiteX212" fmla="*/ 1309687 w 1603766"/>
              <a:gd name="connsiteY212" fmla="*/ 1943100 h 2253413"/>
              <a:gd name="connsiteX213" fmla="*/ 1323975 w 1603766"/>
              <a:gd name="connsiteY213" fmla="*/ 1914525 h 2253413"/>
              <a:gd name="connsiteX214" fmla="*/ 1323975 w 1603766"/>
              <a:gd name="connsiteY214" fmla="*/ 1785937 h 2253413"/>
              <a:gd name="connsiteX215" fmla="*/ 1328737 w 1603766"/>
              <a:gd name="connsiteY215" fmla="*/ 1647825 h 2253413"/>
              <a:gd name="connsiteX216" fmla="*/ 1343025 w 1603766"/>
              <a:gd name="connsiteY216" fmla="*/ 1638300 h 2253413"/>
              <a:gd name="connsiteX217" fmla="*/ 1366837 w 1603766"/>
              <a:gd name="connsiteY217" fmla="*/ 1619250 h 2253413"/>
              <a:gd name="connsiteX218" fmla="*/ 1381125 w 1603766"/>
              <a:gd name="connsiteY218" fmla="*/ 1604962 h 2253413"/>
              <a:gd name="connsiteX219" fmla="*/ 1409700 w 1603766"/>
              <a:gd name="connsiteY219" fmla="*/ 1585912 h 2253413"/>
              <a:gd name="connsiteX220" fmla="*/ 1423987 w 1603766"/>
              <a:gd name="connsiteY220" fmla="*/ 1571625 h 2253413"/>
              <a:gd name="connsiteX221" fmla="*/ 1466850 w 1603766"/>
              <a:gd name="connsiteY221" fmla="*/ 1566862 h 2253413"/>
              <a:gd name="connsiteX222" fmla="*/ 1495425 w 1603766"/>
              <a:gd name="connsiteY222" fmla="*/ 1552575 h 2253413"/>
              <a:gd name="connsiteX223" fmla="*/ 1500187 w 1603766"/>
              <a:gd name="connsiteY223" fmla="*/ 1538287 h 2253413"/>
              <a:gd name="connsiteX224" fmla="*/ 1509712 w 1603766"/>
              <a:gd name="connsiteY224" fmla="*/ 1524000 h 2253413"/>
              <a:gd name="connsiteX225" fmla="*/ 1519237 w 1603766"/>
              <a:gd name="connsiteY225" fmla="*/ 1485900 h 2253413"/>
              <a:gd name="connsiteX226" fmla="*/ 1533525 w 1603766"/>
              <a:gd name="connsiteY226" fmla="*/ 1471612 h 2253413"/>
              <a:gd name="connsiteX227" fmla="*/ 1562100 w 1603766"/>
              <a:gd name="connsiteY227" fmla="*/ 1452562 h 2253413"/>
              <a:gd name="connsiteX228" fmla="*/ 1566862 w 1603766"/>
              <a:gd name="connsiteY228" fmla="*/ 1438275 h 2253413"/>
              <a:gd name="connsiteX229" fmla="*/ 1571625 w 1603766"/>
              <a:gd name="connsiteY229" fmla="*/ 1419225 h 2253413"/>
              <a:gd name="connsiteX230" fmla="*/ 1590675 w 1603766"/>
              <a:gd name="connsiteY230" fmla="*/ 1390650 h 2253413"/>
              <a:gd name="connsiteX231" fmla="*/ 1595437 w 1603766"/>
              <a:gd name="connsiteY231" fmla="*/ 1376362 h 2253413"/>
              <a:gd name="connsiteX232" fmla="*/ 1595437 w 1603766"/>
              <a:gd name="connsiteY232" fmla="*/ 1300162 h 2253413"/>
              <a:gd name="connsiteX233" fmla="*/ 1581150 w 1603766"/>
              <a:gd name="connsiteY233" fmla="*/ 1285875 h 2253413"/>
              <a:gd name="connsiteX234" fmla="*/ 1547812 w 1603766"/>
              <a:gd name="connsiteY234" fmla="*/ 1252537 h 2253413"/>
              <a:gd name="connsiteX235" fmla="*/ 1538287 w 1603766"/>
              <a:gd name="connsiteY235" fmla="*/ 1238250 h 2253413"/>
              <a:gd name="connsiteX236" fmla="*/ 1543050 w 1603766"/>
              <a:gd name="connsiteY236" fmla="*/ 1219200 h 2253413"/>
              <a:gd name="connsiteX237" fmla="*/ 1552575 w 1603766"/>
              <a:gd name="connsiteY237" fmla="*/ 1176337 h 2253413"/>
              <a:gd name="connsiteX238" fmla="*/ 1566862 w 1603766"/>
              <a:gd name="connsiteY238" fmla="*/ 1162050 h 2253413"/>
              <a:gd name="connsiteX239" fmla="*/ 1562100 w 1603766"/>
              <a:gd name="connsiteY239" fmla="*/ 1119187 h 2253413"/>
              <a:gd name="connsiteX240" fmla="*/ 1557337 w 1603766"/>
              <a:gd name="connsiteY240" fmla="*/ 1104900 h 2253413"/>
              <a:gd name="connsiteX241" fmla="*/ 1543050 w 1603766"/>
              <a:gd name="connsiteY241" fmla="*/ 1095375 h 2253413"/>
              <a:gd name="connsiteX242" fmla="*/ 1533525 w 1603766"/>
              <a:gd name="connsiteY242" fmla="*/ 1081087 h 2253413"/>
              <a:gd name="connsiteX243" fmla="*/ 1519237 w 1603766"/>
              <a:gd name="connsiteY243" fmla="*/ 1052512 h 2253413"/>
              <a:gd name="connsiteX244" fmla="*/ 1495425 w 1603766"/>
              <a:gd name="connsiteY244" fmla="*/ 1023937 h 2253413"/>
              <a:gd name="connsiteX245" fmla="*/ 1490662 w 1603766"/>
              <a:gd name="connsiteY245" fmla="*/ 1009650 h 2253413"/>
              <a:gd name="connsiteX246" fmla="*/ 1471612 w 1603766"/>
              <a:gd name="connsiteY246" fmla="*/ 981075 h 2253413"/>
              <a:gd name="connsiteX247" fmla="*/ 1462087 w 1603766"/>
              <a:gd name="connsiteY247" fmla="*/ 952500 h 2253413"/>
              <a:gd name="connsiteX248" fmla="*/ 1452562 w 1603766"/>
              <a:gd name="connsiteY248" fmla="*/ 919162 h 2253413"/>
              <a:gd name="connsiteX249" fmla="*/ 1443037 w 1603766"/>
              <a:gd name="connsiteY249" fmla="*/ 904875 h 2253413"/>
              <a:gd name="connsiteX250" fmla="*/ 1428750 w 1603766"/>
              <a:gd name="connsiteY250" fmla="*/ 862012 h 2253413"/>
              <a:gd name="connsiteX251" fmla="*/ 1423987 w 1603766"/>
              <a:gd name="connsiteY251" fmla="*/ 847725 h 2253413"/>
              <a:gd name="connsiteX252" fmla="*/ 1390650 w 1603766"/>
              <a:gd name="connsiteY252" fmla="*/ 804862 h 2253413"/>
              <a:gd name="connsiteX253" fmla="*/ 1376362 w 1603766"/>
              <a:gd name="connsiteY253" fmla="*/ 795337 h 2253413"/>
              <a:gd name="connsiteX254" fmla="*/ 1371600 w 1603766"/>
              <a:gd name="connsiteY254" fmla="*/ 781050 h 2253413"/>
              <a:gd name="connsiteX255" fmla="*/ 1357312 w 1603766"/>
              <a:gd name="connsiteY255" fmla="*/ 776287 h 2253413"/>
              <a:gd name="connsiteX256" fmla="*/ 1343025 w 1603766"/>
              <a:gd name="connsiteY256" fmla="*/ 762000 h 2253413"/>
              <a:gd name="connsiteX257" fmla="*/ 1338262 w 1603766"/>
              <a:gd name="connsiteY257" fmla="*/ 709612 h 2253413"/>
              <a:gd name="connsiteX258" fmla="*/ 1323975 w 1603766"/>
              <a:gd name="connsiteY258" fmla="*/ 700087 h 2253413"/>
              <a:gd name="connsiteX259" fmla="*/ 1319212 w 1603766"/>
              <a:gd name="connsiteY259" fmla="*/ 685800 h 2253413"/>
              <a:gd name="connsiteX260" fmla="*/ 1309687 w 1603766"/>
              <a:gd name="connsiteY260" fmla="*/ 671512 h 2253413"/>
              <a:gd name="connsiteX261" fmla="*/ 1338262 w 1603766"/>
              <a:gd name="connsiteY261" fmla="*/ 690562 h 2253413"/>
              <a:gd name="connsiteX0" fmla="*/ 1338262 w 1603766"/>
              <a:gd name="connsiteY0" fmla="*/ 690562 h 2253413"/>
              <a:gd name="connsiteX1" fmla="*/ 1323975 w 1603766"/>
              <a:gd name="connsiteY1" fmla="*/ 681037 h 2253413"/>
              <a:gd name="connsiteX2" fmla="*/ 1309687 w 1603766"/>
              <a:gd name="connsiteY2" fmla="*/ 666750 h 2253413"/>
              <a:gd name="connsiteX3" fmla="*/ 1281112 w 1603766"/>
              <a:gd name="connsiteY3" fmla="*/ 657225 h 2253413"/>
              <a:gd name="connsiteX4" fmla="*/ 1238250 w 1603766"/>
              <a:gd name="connsiteY4" fmla="*/ 652462 h 2253413"/>
              <a:gd name="connsiteX5" fmla="*/ 1185862 w 1603766"/>
              <a:gd name="connsiteY5" fmla="*/ 647700 h 2253413"/>
              <a:gd name="connsiteX6" fmla="*/ 1128712 w 1603766"/>
              <a:gd name="connsiteY6" fmla="*/ 619125 h 2253413"/>
              <a:gd name="connsiteX7" fmla="*/ 1114425 w 1603766"/>
              <a:gd name="connsiteY7" fmla="*/ 609600 h 2253413"/>
              <a:gd name="connsiteX8" fmla="*/ 1100137 w 1603766"/>
              <a:gd name="connsiteY8" fmla="*/ 542925 h 2253413"/>
              <a:gd name="connsiteX9" fmla="*/ 1090612 w 1603766"/>
              <a:gd name="connsiteY9" fmla="*/ 514350 h 2253413"/>
              <a:gd name="connsiteX10" fmla="*/ 1081087 w 1603766"/>
              <a:gd name="connsiteY10" fmla="*/ 461962 h 2253413"/>
              <a:gd name="connsiteX11" fmla="*/ 1062037 w 1603766"/>
              <a:gd name="connsiteY11" fmla="*/ 433387 h 2253413"/>
              <a:gd name="connsiteX12" fmla="*/ 1052512 w 1603766"/>
              <a:gd name="connsiteY12" fmla="*/ 404812 h 2253413"/>
              <a:gd name="connsiteX13" fmla="*/ 1028700 w 1603766"/>
              <a:gd name="connsiteY13" fmla="*/ 361950 h 2253413"/>
              <a:gd name="connsiteX14" fmla="*/ 1014412 w 1603766"/>
              <a:gd name="connsiteY14" fmla="*/ 352425 h 2253413"/>
              <a:gd name="connsiteX15" fmla="*/ 1004887 w 1603766"/>
              <a:gd name="connsiteY15" fmla="*/ 338137 h 2253413"/>
              <a:gd name="connsiteX16" fmla="*/ 990600 w 1603766"/>
              <a:gd name="connsiteY16" fmla="*/ 328612 h 2253413"/>
              <a:gd name="connsiteX17" fmla="*/ 971550 w 1603766"/>
              <a:gd name="connsiteY17" fmla="*/ 304800 h 2253413"/>
              <a:gd name="connsiteX18" fmla="*/ 962025 w 1603766"/>
              <a:gd name="connsiteY18" fmla="*/ 290512 h 2253413"/>
              <a:gd name="connsiteX19" fmla="*/ 947737 w 1603766"/>
              <a:gd name="connsiteY19" fmla="*/ 280987 h 2253413"/>
              <a:gd name="connsiteX20" fmla="*/ 928687 w 1603766"/>
              <a:gd name="connsiteY20" fmla="*/ 261937 h 2253413"/>
              <a:gd name="connsiteX21" fmla="*/ 909637 w 1603766"/>
              <a:gd name="connsiteY21" fmla="*/ 238125 h 2253413"/>
              <a:gd name="connsiteX22" fmla="*/ 890587 w 1603766"/>
              <a:gd name="connsiteY22" fmla="*/ 209550 h 2253413"/>
              <a:gd name="connsiteX23" fmla="*/ 876300 w 1603766"/>
              <a:gd name="connsiteY23" fmla="*/ 195262 h 2253413"/>
              <a:gd name="connsiteX24" fmla="*/ 866775 w 1603766"/>
              <a:gd name="connsiteY24" fmla="*/ 166687 h 2253413"/>
              <a:gd name="connsiteX25" fmla="*/ 862012 w 1603766"/>
              <a:gd name="connsiteY25" fmla="*/ 152400 h 2253413"/>
              <a:gd name="connsiteX26" fmla="*/ 852487 w 1603766"/>
              <a:gd name="connsiteY26" fmla="*/ 138112 h 2253413"/>
              <a:gd name="connsiteX27" fmla="*/ 847725 w 1603766"/>
              <a:gd name="connsiteY27" fmla="*/ 123825 h 2253413"/>
              <a:gd name="connsiteX28" fmla="*/ 838200 w 1603766"/>
              <a:gd name="connsiteY28" fmla="*/ 109537 h 2253413"/>
              <a:gd name="connsiteX29" fmla="*/ 819150 w 1603766"/>
              <a:gd name="connsiteY29" fmla="*/ 71437 h 2253413"/>
              <a:gd name="connsiteX30" fmla="*/ 790575 w 1603766"/>
              <a:gd name="connsiteY30" fmla="*/ 52387 h 2253413"/>
              <a:gd name="connsiteX31" fmla="*/ 795337 w 1603766"/>
              <a:gd name="connsiteY31" fmla="*/ 33337 h 2253413"/>
              <a:gd name="connsiteX32" fmla="*/ 776287 w 1603766"/>
              <a:gd name="connsiteY32" fmla="*/ 4762 h 2253413"/>
              <a:gd name="connsiteX33" fmla="*/ 762000 w 1603766"/>
              <a:gd name="connsiteY33" fmla="*/ 0 h 2253413"/>
              <a:gd name="connsiteX34" fmla="*/ 757237 w 1603766"/>
              <a:gd name="connsiteY34" fmla="*/ 14287 h 2253413"/>
              <a:gd name="connsiteX35" fmla="*/ 752475 w 1603766"/>
              <a:gd name="connsiteY35" fmla="*/ 33337 h 2253413"/>
              <a:gd name="connsiteX36" fmla="*/ 719137 w 1603766"/>
              <a:gd name="connsiteY36" fmla="*/ 38100 h 2253413"/>
              <a:gd name="connsiteX37" fmla="*/ 704850 w 1603766"/>
              <a:gd name="connsiteY37" fmla="*/ 47625 h 2253413"/>
              <a:gd name="connsiteX38" fmla="*/ 671512 w 1603766"/>
              <a:gd name="connsiteY38" fmla="*/ 52387 h 2253413"/>
              <a:gd name="connsiteX39" fmla="*/ 657225 w 1603766"/>
              <a:gd name="connsiteY39" fmla="*/ 57150 h 2253413"/>
              <a:gd name="connsiteX40" fmla="*/ 657225 w 1603766"/>
              <a:gd name="connsiteY40" fmla="*/ 109537 h 2253413"/>
              <a:gd name="connsiteX41" fmla="*/ 628650 w 1603766"/>
              <a:gd name="connsiteY41" fmla="*/ 114300 h 2253413"/>
              <a:gd name="connsiteX42" fmla="*/ 614362 w 1603766"/>
              <a:gd name="connsiteY42" fmla="*/ 128587 h 2253413"/>
              <a:gd name="connsiteX43" fmla="*/ 600075 w 1603766"/>
              <a:gd name="connsiteY43" fmla="*/ 133350 h 2253413"/>
              <a:gd name="connsiteX44" fmla="*/ 533400 w 1603766"/>
              <a:gd name="connsiteY44" fmla="*/ 142875 h 2253413"/>
              <a:gd name="connsiteX45" fmla="*/ 519112 w 1603766"/>
              <a:gd name="connsiteY45" fmla="*/ 147637 h 2253413"/>
              <a:gd name="connsiteX46" fmla="*/ 519112 w 1603766"/>
              <a:gd name="connsiteY46" fmla="*/ 200025 h 2253413"/>
              <a:gd name="connsiteX47" fmla="*/ 481012 w 1603766"/>
              <a:gd name="connsiteY47" fmla="*/ 204787 h 2253413"/>
              <a:gd name="connsiteX48" fmla="*/ 466725 w 1603766"/>
              <a:gd name="connsiteY48" fmla="*/ 214312 h 2253413"/>
              <a:gd name="connsiteX49" fmla="*/ 395287 w 1603766"/>
              <a:gd name="connsiteY49" fmla="*/ 219075 h 2253413"/>
              <a:gd name="connsiteX50" fmla="*/ 390525 w 1603766"/>
              <a:gd name="connsiteY50" fmla="*/ 247650 h 2253413"/>
              <a:gd name="connsiteX51" fmla="*/ 385762 w 1603766"/>
              <a:gd name="connsiteY51" fmla="*/ 261937 h 2253413"/>
              <a:gd name="connsiteX52" fmla="*/ 409575 w 1603766"/>
              <a:gd name="connsiteY52" fmla="*/ 285750 h 2253413"/>
              <a:gd name="connsiteX53" fmla="*/ 404812 w 1603766"/>
              <a:gd name="connsiteY53" fmla="*/ 300037 h 2253413"/>
              <a:gd name="connsiteX54" fmla="*/ 409575 w 1603766"/>
              <a:gd name="connsiteY54" fmla="*/ 314325 h 2253413"/>
              <a:gd name="connsiteX55" fmla="*/ 395287 w 1603766"/>
              <a:gd name="connsiteY55" fmla="*/ 319087 h 2253413"/>
              <a:gd name="connsiteX56" fmla="*/ 357187 w 1603766"/>
              <a:gd name="connsiteY56" fmla="*/ 323850 h 2253413"/>
              <a:gd name="connsiteX57" fmla="*/ 361950 w 1603766"/>
              <a:gd name="connsiteY57" fmla="*/ 357187 h 2253413"/>
              <a:gd name="connsiteX58" fmla="*/ 381000 w 1603766"/>
              <a:gd name="connsiteY58" fmla="*/ 385762 h 2253413"/>
              <a:gd name="connsiteX59" fmla="*/ 376237 w 1603766"/>
              <a:gd name="connsiteY59" fmla="*/ 466725 h 2253413"/>
              <a:gd name="connsiteX60" fmla="*/ 361950 w 1603766"/>
              <a:gd name="connsiteY60" fmla="*/ 471487 h 2253413"/>
              <a:gd name="connsiteX61" fmla="*/ 347662 w 1603766"/>
              <a:gd name="connsiteY61" fmla="*/ 500062 h 2253413"/>
              <a:gd name="connsiteX62" fmla="*/ 385762 w 1603766"/>
              <a:gd name="connsiteY62" fmla="*/ 504825 h 2253413"/>
              <a:gd name="connsiteX63" fmla="*/ 395287 w 1603766"/>
              <a:gd name="connsiteY63" fmla="*/ 519112 h 2253413"/>
              <a:gd name="connsiteX64" fmla="*/ 400050 w 1603766"/>
              <a:gd name="connsiteY64" fmla="*/ 557212 h 2253413"/>
              <a:gd name="connsiteX65" fmla="*/ 404812 w 1603766"/>
              <a:gd name="connsiteY65" fmla="*/ 571500 h 2253413"/>
              <a:gd name="connsiteX66" fmla="*/ 419100 w 1603766"/>
              <a:gd name="connsiteY66" fmla="*/ 576262 h 2253413"/>
              <a:gd name="connsiteX67" fmla="*/ 481012 w 1603766"/>
              <a:gd name="connsiteY67" fmla="*/ 581025 h 2253413"/>
              <a:gd name="connsiteX68" fmla="*/ 495300 w 1603766"/>
              <a:gd name="connsiteY68" fmla="*/ 590550 h 2253413"/>
              <a:gd name="connsiteX69" fmla="*/ 500062 w 1603766"/>
              <a:gd name="connsiteY69" fmla="*/ 604837 h 2253413"/>
              <a:gd name="connsiteX70" fmla="*/ 528637 w 1603766"/>
              <a:gd name="connsiteY70" fmla="*/ 623887 h 2253413"/>
              <a:gd name="connsiteX71" fmla="*/ 533400 w 1603766"/>
              <a:gd name="connsiteY71" fmla="*/ 638175 h 2253413"/>
              <a:gd name="connsiteX72" fmla="*/ 547687 w 1603766"/>
              <a:gd name="connsiteY72" fmla="*/ 647700 h 2253413"/>
              <a:gd name="connsiteX73" fmla="*/ 557212 w 1603766"/>
              <a:gd name="connsiteY73" fmla="*/ 661987 h 2253413"/>
              <a:gd name="connsiteX74" fmla="*/ 561975 w 1603766"/>
              <a:gd name="connsiteY74" fmla="*/ 785812 h 2253413"/>
              <a:gd name="connsiteX75" fmla="*/ 566737 w 1603766"/>
              <a:gd name="connsiteY75" fmla="*/ 804862 h 2253413"/>
              <a:gd name="connsiteX76" fmla="*/ 600075 w 1603766"/>
              <a:gd name="connsiteY76" fmla="*/ 819150 h 2253413"/>
              <a:gd name="connsiteX77" fmla="*/ 614362 w 1603766"/>
              <a:gd name="connsiteY77" fmla="*/ 828675 h 2253413"/>
              <a:gd name="connsiteX78" fmla="*/ 609600 w 1603766"/>
              <a:gd name="connsiteY78" fmla="*/ 895350 h 2253413"/>
              <a:gd name="connsiteX79" fmla="*/ 581025 w 1603766"/>
              <a:gd name="connsiteY79" fmla="*/ 904875 h 2253413"/>
              <a:gd name="connsiteX80" fmla="*/ 571500 w 1603766"/>
              <a:gd name="connsiteY80" fmla="*/ 919162 h 2253413"/>
              <a:gd name="connsiteX81" fmla="*/ 514350 w 1603766"/>
              <a:gd name="connsiteY81" fmla="*/ 947737 h 2253413"/>
              <a:gd name="connsiteX82" fmla="*/ 485775 w 1603766"/>
              <a:gd name="connsiteY82" fmla="*/ 952500 h 2253413"/>
              <a:gd name="connsiteX83" fmla="*/ 476250 w 1603766"/>
              <a:gd name="connsiteY83" fmla="*/ 966787 h 2253413"/>
              <a:gd name="connsiteX84" fmla="*/ 471487 w 1603766"/>
              <a:gd name="connsiteY84" fmla="*/ 981075 h 2253413"/>
              <a:gd name="connsiteX85" fmla="*/ 452437 w 1603766"/>
              <a:gd name="connsiteY85" fmla="*/ 1009650 h 2253413"/>
              <a:gd name="connsiteX86" fmla="*/ 433387 w 1603766"/>
              <a:gd name="connsiteY86" fmla="*/ 1038225 h 2253413"/>
              <a:gd name="connsiteX87" fmla="*/ 423862 w 1603766"/>
              <a:gd name="connsiteY87" fmla="*/ 1052512 h 2253413"/>
              <a:gd name="connsiteX88" fmla="*/ 414337 w 1603766"/>
              <a:gd name="connsiteY88" fmla="*/ 1066800 h 2253413"/>
              <a:gd name="connsiteX89" fmla="*/ 371475 w 1603766"/>
              <a:gd name="connsiteY89" fmla="*/ 1081087 h 2253413"/>
              <a:gd name="connsiteX90" fmla="*/ 357187 w 1603766"/>
              <a:gd name="connsiteY90" fmla="*/ 1085850 h 2253413"/>
              <a:gd name="connsiteX91" fmla="*/ 342900 w 1603766"/>
              <a:gd name="connsiteY91" fmla="*/ 1100137 h 2253413"/>
              <a:gd name="connsiteX92" fmla="*/ 328612 w 1603766"/>
              <a:gd name="connsiteY92" fmla="*/ 1128712 h 2253413"/>
              <a:gd name="connsiteX93" fmla="*/ 309562 w 1603766"/>
              <a:gd name="connsiteY93" fmla="*/ 1133475 h 2253413"/>
              <a:gd name="connsiteX94" fmla="*/ 280987 w 1603766"/>
              <a:gd name="connsiteY94" fmla="*/ 1143000 h 2253413"/>
              <a:gd name="connsiteX95" fmla="*/ 247650 w 1603766"/>
              <a:gd name="connsiteY95" fmla="*/ 1152525 h 2253413"/>
              <a:gd name="connsiteX96" fmla="*/ 233362 w 1603766"/>
              <a:gd name="connsiteY96" fmla="*/ 1162050 h 2253413"/>
              <a:gd name="connsiteX97" fmla="*/ 223837 w 1603766"/>
              <a:gd name="connsiteY97" fmla="*/ 1176337 h 2253413"/>
              <a:gd name="connsiteX98" fmla="*/ 195262 w 1603766"/>
              <a:gd name="connsiteY98" fmla="*/ 1190625 h 2253413"/>
              <a:gd name="connsiteX99" fmla="*/ 180975 w 1603766"/>
              <a:gd name="connsiteY99" fmla="*/ 1200150 h 2253413"/>
              <a:gd name="connsiteX100" fmla="*/ 133350 w 1603766"/>
              <a:gd name="connsiteY100" fmla="*/ 1195387 h 2253413"/>
              <a:gd name="connsiteX101" fmla="*/ 119062 w 1603766"/>
              <a:gd name="connsiteY101" fmla="*/ 1190625 h 2253413"/>
              <a:gd name="connsiteX102" fmla="*/ 104775 w 1603766"/>
              <a:gd name="connsiteY102" fmla="*/ 1147762 h 2253413"/>
              <a:gd name="connsiteX103" fmla="*/ 100012 w 1603766"/>
              <a:gd name="connsiteY103" fmla="*/ 1133475 h 2253413"/>
              <a:gd name="connsiteX104" fmla="*/ 85725 w 1603766"/>
              <a:gd name="connsiteY104" fmla="*/ 1123950 h 2253413"/>
              <a:gd name="connsiteX105" fmla="*/ 57150 w 1603766"/>
              <a:gd name="connsiteY105" fmla="*/ 1100137 h 2253413"/>
              <a:gd name="connsiteX106" fmla="*/ 33337 w 1603766"/>
              <a:gd name="connsiteY106" fmla="*/ 1123950 h 2253413"/>
              <a:gd name="connsiteX107" fmla="*/ 28575 w 1603766"/>
              <a:gd name="connsiteY107" fmla="*/ 1143000 h 2253413"/>
              <a:gd name="connsiteX108" fmla="*/ 4762 w 1603766"/>
              <a:gd name="connsiteY108" fmla="*/ 1176337 h 2253413"/>
              <a:gd name="connsiteX109" fmla="*/ 0 w 1603766"/>
              <a:gd name="connsiteY109" fmla="*/ 1190625 h 2253413"/>
              <a:gd name="connsiteX110" fmla="*/ 4762 w 1603766"/>
              <a:gd name="connsiteY110" fmla="*/ 1300162 h 2253413"/>
              <a:gd name="connsiteX111" fmla="*/ 33337 w 1603766"/>
              <a:gd name="connsiteY111" fmla="*/ 1357312 h 2253413"/>
              <a:gd name="connsiteX112" fmla="*/ 47625 w 1603766"/>
              <a:gd name="connsiteY112" fmla="*/ 1371600 h 2253413"/>
              <a:gd name="connsiteX113" fmla="*/ 57150 w 1603766"/>
              <a:gd name="connsiteY113" fmla="*/ 1390650 h 2253413"/>
              <a:gd name="connsiteX114" fmla="*/ 95250 w 1603766"/>
              <a:gd name="connsiteY114" fmla="*/ 1419225 h 2253413"/>
              <a:gd name="connsiteX115" fmla="*/ 104775 w 1603766"/>
              <a:gd name="connsiteY115" fmla="*/ 1447800 h 2253413"/>
              <a:gd name="connsiteX116" fmla="*/ 109537 w 1603766"/>
              <a:gd name="connsiteY116" fmla="*/ 1466850 h 2253413"/>
              <a:gd name="connsiteX117" fmla="*/ 128587 w 1603766"/>
              <a:gd name="connsiteY117" fmla="*/ 1495425 h 2253413"/>
              <a:gd name="connsiteX118" fmla="*/ 142875 w 1603766"/>
              <a:gd name="connsiteY118" fmla="*/ 1504950 h 2253413"/>
              <a:gd name="connsiteX119" fmla="*/ 152400 w 1603766"/>
              <a:gd name="connsiteY119" fmla="*/ 1533525 h 2253413"/>
              <a:gd name="connsiteX120" fmla="*/ 157162 w 1603766"/>
              <a:gd name="connsiteY120" fmla="*/ 1547812 h 2253413"/>
              <a:gd name="connsiteX121" fmla="*/ 166687 w 1603766"/>
              <a:gd name="connsiteY121" fmla="*/ 1566862 h 2253413"/>
              <a:gd name="connsiteX122" fmla="*/ 176212 w 1603766"/>
              <a:gd name="connsiteY122" fmla="*/ 1581150 h 2253413"/>
              <a:gd name="connsiteX123" fmla="*/ 180975 w 1603766"/>
              <a:gd name="connsiteY123" fmla="*/ 1595437 h 2253413"/>
              <a:gd name="connsiteX124" fmla="*/ 166687 w 1603766"/>
              <a:gd name="connsiteY124" fmla="*/ 1657350 h 2253413"/>
              <a:gd name="connsiteX125" fmla="*/ 171450 w 1603766"/>
              <a:gd name="connsiteY125" fmla="*/ 1719262 h 2253413"/>
              <a:gd name="connsiteX126" fmla="*/ 185737 w 1603766"/>
              <a:gd name="connsiteY126" fmla="*/ 1728787 h 2253413"/>
              <a:gd name="connsiteX127" fmla="*/ 204787 w 1603766"/>
              <a:gd name="connsiteY127" fmla="*/ 1743075 h 2253413"/>
              <a:gd name="connsiteX128" fmla="*/ 309562 w 1603766"/>
              <a:gd name="connsiteY128" fmla="*/ 1738312 h 2253413"/>
              <a:gd name="connsiteX129" fmla="*/ 342900 w 1603766"/>
              <a:gd name="connsiteY129" fmla="*/ 1728787 h 2253413"/>
              <a:gd name="connsiteX130" fmla="*/ 366712 w 1603766"/>
              <a:gd name="connsiteY130" fmla="*/ 1733550 h 2253413"/>
              <a:gd name="connsiteX131" fmla="*/ 381000 w 1603766"/>
              <a:gd name="connsiteY131" fmla="*/ 1738312 h 2253413"/>
              <a:gd name="connsiteX132" fmla="*/ 428625 w 1603766"/>
              <a:gd name="connsiteY132" fmla="*/ 1743075 h 2253413"/>
              <a:gd name="connsiteX133" fmla="*/ 423862 w 1603766"/>
              <a:gd name="connsiteY133" fmla="*/ 1819275 h 2253413"/>
              <a:gd name="connsiteX134" fmla="*/ 414337 w 1603766"/>
              <a:gd name="connsiteY134" fmla="*/ 1847850 h 2253413"/>
              <a:gd name="connsiteX135" fmla="*/ 409575 w 1603766"/>
              <a:gd name="connsiteY135" fmla="*/ 1952625 h 2253413"/>
              <a:gd name="connsiteX136" fmla="*/ 404812 w 1603766"/>
              <a:gd name="connsiteY136" fmla="*/ 1966912 h 2253413"/>
              <a:gd name="connsiteX137" fmla="*/ 400050 w 1603766"/>
              <a:gd name="connsiteY137" fmla="*/ 1985962 h 2253413"/>
              <a:gd name="connsiteX138" fmla="*/ 404812 w 1603766"/>
              <a:gd name="connsiteY138" fmla="*/ 2071687 h 2253413"/>
              <a:gd name="connsiteX139" fmla="*/ 419100 w 1603766"/>
              <a:gd name="connsiteY139" fmla="*/ 2076450 h 2253413"/>
              <a:gd name="connsiteX140" fmla="*/ 533400 w 1603766"/>
              <a:gd name="connsiteY140" fmla="*/ 2081212 h 2253413"/>
              <a:gd name="connsiteX141" fmla="*/ 552450 w 1603766"/>
              <a:gd name="connsiteY141" fmla="*/ 2076450 h 2253413"/>
              <a:gd name="connsiteX142" fmla="*/ 590550 w 1603766"/>
              <a:gd name="connsiteY142" fmla="*/ 2043112 h 2253413"/>
              <a:gd name="connsiteX143" fmla="*/ 657225 w 1603766"/>
              <a:gd name="connsiteY143" fmla="*/ 2038350 h 2253413"/>
              <a:gd name="connsiteX144" fmla="*/ 671512 w 1603766"/>
              <a:gd name="connsiteY144" fmla="*/ 2028825 h 2253413"/>
              <a:gd name="connsiteX145" fmla="*/ 714375 w 1603766"/>
              <a:gd name="connsiteY145" fmla="*/ 2019300 h 2253413"/>
              <a:gd name="connsiteX146" fmla="*/ 738187 w 1603766"/>
              <a:gd name="connsiteY146" fmla="*/ 1995487 h 2253413"/>
              <a:gd name="connsiteX147" fmla="*/ 785818 w 1603766"/>
              <a:gd name="connsiteY147" fmla="*/ 2000264 h 2253413"/>
              <a:gd name="connsiteX148" fmla="*/ 785818 w 1603766"/>
              <a:gd name="connsiteY148" fmla="*/ 2000264 h 2253413"/>
              <a:gd name="connsiteX149" fmla="*/ 785818 w 1603766"/>
              <a:gd name="connsiteY149" fmla="*/ 2000264 h 2253413"/>
              <a:gd name="connsiteX150" fmla="*/ 785818 w 1603766"/>
              <a:gd name="connsiteY150" fmla="*/ 2000264 h 2253413"/>
              <a:gd name="connsiteX151" fmla="*/ 785818 w 1603766"/>
              <a:gd name="connsiteY151" fmla="*/ 2000264 h 2253413"/>
              <a:gd name="connsiteX152" fmla="*/ 857256 w 1603766"/>
              <a:gd name="connsiteY152" fmla="*/ 1785950 h 2253413"/>
              <a:gd name="connsiteX153" fmla="*/ 857256 w 1603766"/>
              <a:gd name="connsiteY153" fmla="*/ 1785950 h 2253413"/>
              <a:gd name="connsiteX154" fmla="*/ 857256 w 1603766"/>
              <a:gd name="connsiteY154" fmla="*/ 1785950 h 2253413"/>
              <a:gd name="connsiteX155" fmla="*/ 942975 w 1603766"/>
              <a:gd name="connsiteY155" fmla="*/ 1752600 h 2253413"/>
              <a:gd name="connsiteX156" fmla="*/ 1004887 w 1603766"/>
              <a:gd name="connsiteY156" fmla="*/ 1752600 h 2253413"/>
              <a:gd name="connsiteX157" fmla="*/ 1033462 w 1603766"/>
              <a:gd name="connsiteY157" fmla="*/ 1733550 h 2253413"/>
              <a:gd name="connsiteX158" fmla="*/ 1066800 w 1603766"/>
              <a:gd name="connsiteY158" fmla="*/ 1714500 h 2253413"/>
              <a:gd name="connsiteX159" fmla="*/ 1104900 w 1603766"/>
              <a:gd name="connsiteY159" fmla="*/ 1704975 h 2253413"/>
              <a:gd name="connsiteX160" fmla="*/ 1119187 w 1603766"/>
              <a:gd name="connsiteY160" fmla="*/ 1695450 h 2253413"/>
              <a:gd name="connsiteX161" fmla="*/ 1143000 w 1603766"/>
              <a:gd name="connsiteY161" fmla="*/ 1700212 h 2253413"/>
              <a:gd name="connsiteX162" fmla="*/ 1152525 w 1603766"/>
              <a:gd name="connsiteY162" fmla="*/ 1728787 h 2253413"/>
              <a:gd name="connsiteX163" fmla="*/ 1166812 w 1603766"/>
              <a:gd name="connsiteY163" fmla="*/ 1733550 h 2253413"/>
              <a:gd name="connsiteX164" fmla="*/ 1162050 w 1603766"/>
              <a:gd name="connsiteY164" fmla="*/ 1771650 h 2253413"/>
              <a:gd name="connsiteX165" fmla="*/ 1147762 w 1603766"/>
              <a:gd name="connsiteY165" fmla="*/ 1776412 h 2253413"/>
              <a:gd name="connsiteX166" fmla="*/ 1133475 w 1603766"/>
              <a:gd name="connsiteY166" fmla="*/ 1790700 h 2253413"/>
              <a:gd name="connsiteX167" fmla="*/ 1119187 w 1603766"/>
              <a:gd name="connsiteY167" fmla="*/ 1800225 h 2253413"/>
              <a:gd name="connsiteX168" fmla="*/ 1114425 w 1603766"/>
              <a:gd name="connsiteY168" fmla="*/ 1862137 h 2253413"/>
              <a:gd name="connsiteX169" fmla="*/ 1104900 w 1603766"/>
              <a:gd name="connsiteY169" fmla="*/ 1876425 h 2253413"/>
              <a:gd name="connsiteX170" fmla="*/ 1100137 w 1603766"/>
              <a:gd name="connsiteY170" fmla="*/ 1890712 h 2253413"/>
              <a:gd name="connsiteX171" fmla="*/ 1114425 w 1603766"/>
              <a:gd name="connsiteY171" fmla="*/ 1895475 h 2253413"/>
              <a:gd name="connsiteX172" fmla="*/ 1138237 w 1603766"/>
              <a:gd name="connsiteY172" fmla="*/ 1900237 h 2253413"/>
              <a:gd name="connsiteX173" fmla="*/ 1133475 w 1603766"/>
              <a:gd name="connsiteY173" fmla="*/ 1914525 h 2253413"/>
              <a:gd name="connsiteX174" fmla="*/ 1119187 w 1603766"/>
              <a:gd name="connsiteY174" fmla="*/ 1928812 h 2253413"/>
              <a:gd name="connsiteX175" fmla="*/ 1109662 w 1603766"/>
              <a:gd name="connsiteY175" fmla="*/ 1943100 h 2253413"/>
              <a:gd name="connsiteX176" fmla="*/ 1104900 w 1603766"/>
              <a:gd name="connsiteY176" fmla="*/ 1971675 h 2253413"/>
              <a:gd name="connsiteX177" fmla="*/ 1085850 w 1603766"/>
              <a:gd name="connsiteY177" fmla="*/ 1976437 h 2253413"/>
              <a:gd name="connsiteX178" fmla="*/ 1071562 w 1603766"/>
              <a:gd name="connsiteY178" fmla="*/ 2052637 h 2253413"/>
              <a:gd name="connsiteX179" fmla="*/ 1057275 w 1603766"/>
              <a:gd name="connsiteY179" fmla="*/ 2062162 h 2253413"/>
              <a:gd name="connsiteX180" fmla="*/ 1033462 w 1603766"/>
              <a:gd name="connsiteY180" fmla="*/ 2100262 h 2253413"/>
              <a:gd name="connsiteX181" fmla="*/ 1004887 w 1603766"/>
              <a:gd name="connsiteY181" fmla="*/ 2109787 h 2253413"/>
              <a:gd name="connsiteX182" fmla="*/ 981075 w 1603766"/>
              <a:gd name="connsiteY182" fmla="*/ 2152650 h 2253413"/>
              <a:gd name="connsiteX183" fmla="*/ 995362 w 1603766"/>
              <a:gd name="connsiteY183" fmla="*/ 2162175 h 2253413"/>
              <a:gd name="connsiteX184" fmla="*/ 1004887 w 1603766"/>
              <a:gd name="connsiteY184" fmla="*/ 2147887 h 2253413"/>
              <a:gd name="connsiteX185" fmla="*/ 1023937 w 1603766"/>
              <a:gd name="connsiteY185" fmla="*/ 2133600 h 2253413"/>
              <a:gd name="connsiteX186" fmla="*/ 1071562 w 1603766"/>
              <a:gd name="connsiteY186" fmla="*/ 2138362 h 2253413"/>
              <a:gd name="connsiteX187" fmla="*/ 1095375 w 1603766"/>
              <a:gd name="connsiteY187" fmla="*/ 2143125 h 2253413"/>
              <a:gd name="connsiteX188" fmla="*/ 1138237 w 1603766"/>
              <a:gd name="connsiteY188" fmla="*/ 2147887 h 2253413"/>
              <a:gd name="connsiteX189" fmla="*/ 1143000 w 1603766"/>
              <a:gd name="connsiteY189" fmla="*/ 2162175 h 2253413"/>
              <a:gd name="connsiteX190" fmla="*/ 1157287 w 1603766"/>
              <a:gd name="connsiteY190" fmla="*/ 2176462 h 2253413"/>
              <a:gd name="connsiteX191" fmla="*/ 1252537 w 1603766"/>
              <a:gd name="connsiteY191" fmla="*/ 2195512 h 2253413"/>
              <a:gd name="connsiteX192" fmla="*/ 1295400 w 1603766"/>
              <a:gd name="connsiteY192" fmla="*/ 2190750 h 2253413"/>
              <a:gd name="connsiteX193" fmla="*/ 1309687 w 1603766"/>
              <a:gd name="connsiteY193" fmla="*/ 2185987 h 2253413"/>
              <a:gd name="connsiteX194" fmla="*/ 1343025 w 1603766"/>
              <a:gd name="connsiteY194" fmla="*/ 2190750 h 2253413"/>
              <a:gd name="connsiteX195" fmla="*/ 1352550 w 1603766"/>
              <a:gd name="connsiteY195" fmla="*/ 2205037 h 2253413"/>
              <a:gd name="connsiteX196" fmla="*/ 1395412 w 1603766"/>
              <a:gd name="connsiteY196" fmla="*/ 2224087 h 2253413"/>
              <a:gd name="connsiteX197" fmla="*/ 1409700 w 1603766"/>
              <a:gd name="connsiteY197" fmla="*/ 2228850 h 2253413"/>
              <a:gd name="connsiteX198" fmla="*/ 1514475 w 1603766"/>
              <a:gd name="connsiteY198" fmla="*/ 2205037 h 2253413"/>
              <a:gd name="connsiteX199" fmla="*/ 1504950 w 1603766"/>
              <a:gd name="connsiteY199" fmla="*/ 2190750 h 2253413"/>
              <a:gd name="connsiteX200" fmla="*/ 1490662 w 1603766"/>
              <a:gd name="connsiteY200" fmla="*/ 2181225 h 2253413"/>
              <a:gd name="connsiteX201" fmla="*/ 1481137 w 1603766"/>
              <a:gd name="connsiteY201" fmla="*/ 2166937 h 2253413"/>
              <a:gd name="connsiteX202" fmla="*/ 1457325 w 1603766"/>
              <a:gd name="connsiteY202" fmla="*/ 2143125 h 2253413"/>
              <a:gd name="connsiteX203" fmla="*/ 1452562 w 1603766"/>
              <a:gd name="connsiteY203" fmla="*/ 2124075 h 2253413"/>
              <a:gd name="connsiteX204" fmla="*/ 1443037 w 1603766"/>
              <a:gd name="connsiteY204" fmla="*/ 2090737 h 2253413"/>
              <a:gd name="connsiteX205" fmla="*/ 1438275 w 1603766"/>
              <a:gd name="connsiteY205" fmla="*/ 2066925 h 2253413"/>
              <a:gd name="connsiteX206" fmla="*/ 1423987 w 1603766"/>
              <a:gd name="connsiteY206" fmla="*/ 2052637 h 2253413"/>
              <a:gd name="connsiteX207" fmla="*/ 1404937 w 1603766"/>
              <a:gd name="connsiteY207" fmla="*/ 2024062 h 2253413"/>
              <a:gd name="connsiteX208" fmla="*/ 1400175 w 1603766"/>
              <a:gd name="connsiteY208" fmla="*/ 2009775 h 2253413"/>
              <a:gd name="connsiteX209" fmla="*/ 1385887 w 1603766"/>
              <a:gd name="connsiteY209" fmla="*/ 1995487 h 2253413"/>
              <a:gd name="connsiteX210" fmla="*/ 1347787 w 1603766"/>
              <a:gd name="connsiteY210" fmla="*/ 1962150 h 2253413"/>
              <a:gd name="connsiteX211" fmla="*/ 1314450 w 1603766"/>
              <a:gd name="connsiteY211" fmla="*/ 1957387 h 2253413"/>
              <a:gd name="connsiteX212" fmla="*/ 1309687 w 1603766"/>
              <a:gd name="connsiteY212" fmla="*/ 1943100 h 2253413"/>
              <a:gd name="connsiteX213" fmla="*/ 1323975 w 1603766"/>
              <a:gd name="connsiteY213" fmla="*/ 1914525 h 2253413"/>
              <a:gd name="connsiteX214" fmla="*/ 1323975 w 1603766"/>
              <a:gd name="connsiteY214" fmla="*/ 1785937 h 2253413"/>
              <a:gd name="connsiteX215" fmla="*/ 1328737 w 1603766"/>
              <a:gd name="connsiteY215" fmla="*/ 1647825 h 2253413"/>
              <a:gd name="connsiteX216" fmla="*/ 1343025 w 1603766"/>
              <a:gd name="connsiteY216" fmla="*/ 1638300 h 2253413"/>
              <a:gd name="connsiteX217" fmla="*/ 1366837 w 1603766"/>
              <a:gd name="connsiteY217" fmla="*/ 1619250 h 2253413"/>
              <a:gd name="connsiteX218" fmla="*/ 1381125 w 1603766"/>
              <a:gd name="connsiteY218" fmla="*/ 1604962 h 2253413"/>
              <a:gd name="connsiteX219" fmla="*/ 1409700 w 1603766"/>
              <a:gd name="connsiteY219" fmla="*/ 1585912 h 2253413"/>
              <a:gd name="connsiteX220" fmla="*/ 1423987 w 1603766"/>
              <a:gd name="connsiteY220" fmla="*/ 1571625 h 2253413"/>
              <a:gd name="connsiteX221" fmla="*/ 1466850 w 1603766"/>
              <a:gd name="connsiteY221" fmla="*/ 1566862 h 2253413"/>
              <a:gd name="connsiteX222" fmla="*/ 1495425 w 1603766"/>
              <a:gd name="connsiteY222" fmla="*/ 1552575 h 2253413"/>
              <a:gd name="connsiteX223" fmla="*/ 1500187 w 1603766"/>
              <a:gd name="connsiteY223" fmla="*/ 1538287 h 2253413"/>
              <a:gd name="connsiteX224" fmla="*/ 1509712 w 1603766"/>
              <a:gd name="connsiteY224" fmla="*/ 1524000 h 2253413"/>
              <a:gd name="connsiteX225" fmla="*/ 1519237 w 1603766"/>
              <a:gd name="connsiteY225" fmla="*/ 1485900 h 2253413"/>
              <a:gd name="connsiteX226" fmla="*/ 1533525 w 1603766"/>
              <a:gd name="connsiteY226" fmla="*/ 1471612 h 2253413"/>
              <a:gd name="connsiteX227" fmla="*/ 1562100 w 1603766"/>
              <a:gd name="connsiteY227" fmla="*/ 1452562 h 2253413"/>
              <a:gd name="connsiteX228" fmla="*/ 1566862 w 1603766"/>
              <a:gd name="connsiteY228" fmla="*/ 1438275 h 2253413"/>
              <a:gd name="connsiteX229" fmla="*/ 1571625 w 1603766"/>
              <a:gd name="connsiteY229" fmla="*/ 1419225 h 2253413"/>
              <a:gd name="connsiteX230" fmla="*/ 1590675 w 1603766"/>
              <a:gd name="connsiteY230" fmla="*/ 1390650 h 2253413"/>
              <a:gd name="connsiteX231" fmla="*/ 1595437 w 1603766"/>
              <a:gd name="connsiteY231" fmla="*/ 1376362 h 2253413"/>
              <a:gd name="connsiteX232" fmla="*/ 1595437 w 1603766"/>
              <a:gd name="connsiteY232" fmla="*/ 1300162 h 2253413"/>
              <a:gd name="connsiteX233" fmla="*/ 1581150 w 1603766"/>
              <a:gd name="connsiteY233" fmla="*/ 1285875 h 2253413"/>
              <a:gd name="connsiteX234" fmla="*/ 1547812 w 1603766"/>
              <a:gd name="connsiteY234" fmla="*/ 1252537 h 2253413"/>
              <a:gd name="connsiteX235" fmla="*/ 1538287 w 1603766"/>
              <a:gd name="connsiteY235" fmla="*/ 1238250 h 2253413"/>
              <a:gd name="connsiteX236" fmla="*/ 1543050 w 1603766"/>
              <a:gd name="connsiteY236" fmla="*/ 1219200 h 2253413"/>
              <a:gd name="connsiteX237" fmla="*/ 1552575 w 1603766"/>
              <a:gd name="connsiteY237" fmla="*/ 1176337 h 2253413"/>
              <a:gd name="connsiteX238" fmla="*/ 1566862 w 1603766"/>
              <a:gd name="connsiteY238" fmla="*/ 1162050 h 2253413"/>
              <a:gd name="connsiteX239" fmla="*/ 1562100 w 1603766"/>
              <a:gd name="connsiteY239" fmla="*/ 1119187 h 2253413"/>
              <a:gd name="connsiteX240" fmla="*/ 1557337 w 1603766"/>
              <a:gd name="connsiteY240" fmla="*/ 1104900 h 2253413"/>
              <a:gd name="connsiteX241" fmla="*/ 1543050 w 1603766"/>
              <a:gd name="connsiteY241" fmla="*/ 1095375 h 2253413"/>
              <a:gd name="connsiteX242" fmla="*/ 1533525 w 1603766"/>
              <a:gd name="connsiteY242" fmla="*/ 1081087 h 2253413"/>
              <a:gd name="connsiteX243" fmla="*/ 1519237 w 1603766"/>
              <a:gd name="connsiteY243" fmla="*/ 1052512 h 2253413"/>
              <a:gd name="connsiteX244" fmla="*/ 1495425 w 1603766"/>
              <a:gd name="connsiteY244" fmla="*/ 1023937 h 2253413"/>
              <a:gd name="connsiteX245" fmla="*/ 1490662 w 1603766"/>
              <a:gd name="connsiteY245" fmla="*/ 1009650 h 2253413"/>
              <a:gd name="connsiteX246" fmla="*/ 1471612 w 1603766"/>
              <a:gd name="connsiteY246" fmla="*/ 981075 h 2253413"/>
              <a:gd name="connsiteX247" fmla="*/ 1462087 w 1603766"/>
              <a:gd name="connsiteY247" fmla="*/ 952500 h 2253413"/>
              <a:gd name="connsiteX248" fmla="*/ 1452562 w 1603766"/>
              <a:gd name="connsiteY248" fmla="*/ 919162 h 2253413"/>
              <a:gd name="connsiteX249" fmla="*/ 1443037 w 1603766"/>
              <a:gd name="connsiteY249" fmla="*/ 904875 h 2253413"/>
              <a:gd name="connsiteX250" fmla="*/ 1428750 w 1603766"/>
              <a:gd name="connsiteY250" fmla="*/ 862012 h 2253413"/>
              <a:gd name="connsiteX251" fmla="*/ 1423987 w 1603766"/>
              <a:gd name="connsiteY251" fmla="*/ 847725 h 2253413"/>
              <a:gd name="connsiteX252" fmla="*/ 1390650 w 1603766"/>
              <a:gd name="connsiteY252" fmla="*/ 804862 h 2253413"/>
              <a:gd name="connsiteX253" fmla="*/ 1376362 w 1603766"/>
              <a:gd name="connsiteY253" fmla="*/ 795337 h 2253413"/>
              <a:gd name="connsiteX254" fmla="*/ 1371600 w 1603766"/>
              <a:gd name="connsiteY254" fmla="*/ 781050 h 2253413"/>
              <a:gd name="connsiteX255" fmla="*/ 1357312 w 1603766"/>
              <a:gd name="connsiteY255" fmla="*/ 776287 h 2253413"/>
              <a:gd name="connsiteX256" fmla="*/ 1343025 w 1603766"/>
              <a:gd name="connsiteY256" fmla="*/ 762000 h 2253413"/>
              <a:gd name="connsiteX257" fmla="*/ 1338262 w 1603766"/>
              <a:gd name="connsiteY257" fmla="*/ 709612 h 2253413"/>
              <a:gd name="connsiteX258" fmla="*/ 1323975 w 1603766"/>
              <a:gd name="connsiteY258" fmla="*/ 700087 h 2253413"/>
              <a:gd name="connsiteX259" fmla="*/ 1319212 w 1603766"/>
              <a:gd name="connsiteY259" fmla="*/ 685800 h 2253413"/>
              <a:gd name="connsiteX260" fmla="*/ 1309687 w 1603766"/>
              <a:gd name="connsiteY260" fmla="*/ 671512 h 2253413"/>
              <a:gd name="connsiteX261" fmla="*/ 1338262 w 1603766"/>
              <a:gd name="connsiteY261" fmla="*/ 690562 h 2253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</a:cxnLst>
            <a:rect l="l" t="t" r="r" b="b"/>
            <a:pathLst>
              <a:path w="1603766" h="2253413">
                <a:moveTo>
                  <a:pt x="1338262" y="690562"/>
                </a:moveTo>
                <a:cubicBezTo>
                  <a:pt x="1340643" y="692149"/>
                  <a:pt x="1328372" y="684701"/>
                  <a:pt x="1323975" y="681037"/>
                </a:cubicBezTo>
                <a:cubicBezTo>
                  <a:pt x="1318801" y="676725"/>
                  <a:pt x="1315575" y="670021"/>
                  <a:pt x="1309687" y="666750"/>
                </a:cubicBezTo>
                <a:cubicBezTo>
                  <a:pt x="1300910" y="661874"/>
                  <a:pt x="1281112" y="657225"/>
                  <a:pt x="1281112" y="657225"/>
                </a:cubicBezTo>
                <a:cubicBezTo>
                  <a:pt x="1253720" y="638963"/>
                  <a:pt x="1281025" y="652462"/>
                  <a:pt x="1238250" y="652462"/>
                </a:cubicBezTo>
                <a:cubicBezTo>
                  <a:pt x="1220715" y="652462"/>
                  <a:pt x="1203325" y="649287"/>
                  <a:pt x="1185862" y="647700"/>
                </a:cubicBezTo>
                <a:cubicBezTo>
                  <a:pt x="1146428" y="634555"/>
                  <a:pt x="1165640" y="643744"/>
                  <a:pt x="1128712" y="619125"/>
                </a:cubicBezTo>
                <a:lnTo>
                  <a:pt x="1114425" y="609600"/>
                </a:lnTo>
                <a:cubicBezTo>
                  <a:pt x="1091427" y="540605"/>
                  <a:pt x="1118161" y="627035"/>
                  <a:pt x="1100137" y="542925"/>
                </a:cubicBezTo>
                <a:cubicBezTo>
                  <a:pt x="1098033" y="533108"/>
                  <a:pt x="1090612" y="514350"/>
                  <a:pt x="1090612" y="514350"/>
                </a:cubicBezTo>
                <a:cubicBezTo>
                  <a:pt x="1089573" y="506041"/>
                  <a:pt x="1088193" y="474752"/>
                  <a:pt x="1081087" y="461962"/>
                </a:cubicBezTo>
                <a:cubicBezTo>
                  <a:pt x="1075528" y="451955"/>
                  <a:pt x="1062037" y="433387"/>
                  <a:pt x="1062037" y="433387"/>
                </a:cubicBezTo>
                <a:lnTo>
                  <a:pt x="1052512" y="404812"/>
                </a:lnTo>
                <a:cubicBezTo>
                  <a:pt x="1047549" y="389923"/>
                  <a:pt x="1042738" y="371308"/>
                  <a:pt x="1028700" y="361950"/>
                </a:cubicBezTo>
                <a:lnTo>
                  <a:pt x="1014412" y="352425"/>
                </a:lnTo>
                <a:cubicBezTo>
                  <a:pt x="1011237" y="347662"/>
                  <a:pt x="1008934" y="342185"/>
                  <a:pt x="1004887" y="338137"/>
                </a:cubicBezTo>
                <a:cubicBezTo>
                  <a:pt x="1000840" y="334090"/>
                  <a:pt x="994176" y="333081"/>
                  <a:pt x="990600" y="328612"/>
                </a:cubicBezTo>
                <a:cubicBezTo>
                  <a:pt x="964310" y="295750"/>
                  <a:pt x="1012494" y="332097"/>
                  <a:pt x="971550" y="304800"/>
                </a:cubicBezTo>
                <a:cubicBezTo>
                  <a:pt x="968375" y="300037"/>
                  <a:pt x="966072" y="294559"/>
                  <a:pt x="962025" y="290512"/>
                </a:cubicBezTo>
                <a:cubicBezTo>
                  <a:pt x="957978" y="286465"/>
                  <a:pt x="952083" y="284712"/>
                  <a:pt x="947737" y="280987"/>
                </a:cubicBezTo>
                <a:cubicBezTo>
                  <a:pt x="940919" y="275143"/>
                  <a:pt x="935037" y="268287"/>
                  <a:pt x="928687" y="261937"/>
                </a:cubicBezTo>
                <a:cubicBezTo>
                  <a:pt x="917963" y="229764"/>
                  <a:pt x="932836" y="264638"/>
                  <a:pt x="909637" y="238125"/>
                </a:cubicBezTo>
                <a:cubicBezTo>
                  <a:pt x="902099" y="229510"/>
                  <a:pt x="898681" y="217645"/>
                  <a:pt x="890587" y="209550"/>
                </a:cubicBezTo>
                <a:lnTo>
                  <a:pt x="876300" y="195262"/>
                </a:lnTo>
                <a:lnTo>
                  <a:pt x="866775" y="166687"/>
                </a:lnTo>
                <a:cubicBezTo>
                  <a:pt x="865187" y="161925"/>
                  <a:pt x="864797" y="156577"/>
                  <a:pt x="862012" y="152400"/>
                </a:cubicBezTo>
                <a:lnTo>
                  <a:pt x="852487" y="138112"/>
                </a:lnTo>
                <a:cubicBezTo>
                  <a:pt x="850900" y="133350"/>
                  <a:pt x="849970" y="128315"/>
                  <a:pt x="847725" y="123825"/>
                </a:cubicBezTo>
                <a:cubicBezTo>
                  <a:pt x="845165" y="118705"/>
                  <a:pt x="840210" y="114896"/>
                  <a:pt x="838200" y="109537"/>
                </a:cubicBezTo>
                <a:cubicBezTo>
                  <a:pt x="827432" y="80823"/>
                  <a:pt x="843058" y="90033"/>
                  <a:pt x="819150" y="71437"/>
                </a:cubicBezTo>
                <a:cubicBezTo>
                  <a:pt x="810114" y="64409"/>
                  <a:pt x="790575" y="52387"/>
                  <a:pt x="790575" y="52387"/>
                </a:cubicBezTo>
                <a:cubicBezTo>
                  <a:pt x="792162" y="46037"/>
                  <a:pt x="795337" y="39882"/>
                  <a:pt x="795337" y="33337"/>
                </a:cubicBezTo>
                <a:cubicBezTo>
                  <a:pt x="795337" y="21686"/>
                  <a:pt x="784878" y="10489"/>
                  <a:pt x="776287" y="4762"/>
                </a:cubicBezTo>
                <a:cubicBezTo>
                  <a:pt x="772110" y="1977"/>
                  <a:pt x="766762" y="1587"/>
                  <a:pt x="762000" y="0"/>
                </a:cubicBezTo>
                <a:cubicBezTo>
                  <a:pt x="760412" y="4762"/>
                  <a:pt x="758616" y="9460"/>
                  <a:pt x="757237" y="14287"/>
                </a:cubicBezTo>
                <a:cubicBezTo>
                  <a:pt x="755439" y="20581"/>
                  <a:pt x="758025" y="29868"/>
                  <a:pt x="752475" y="33337"/>
                </a:cubicBezTo>
                <a:cubicBezTo>
                  <a:pt x="742956" y="39287"/>
                  <a:pt x="730250" y="36512"/>
                  <a:pt x="719137" y="38100"/>
                </a:cubicBezTo>
                <a:cubicBezTo>
                  <a:pt x="714375" y="41275"/>
                  <a:pt x="710332" y="45980"/>
                  <a:pt x="704850" y="47625"/>
                </a:cubicBezTo>
                <a:cubicBezTo>
                  <a:pt x="694098" y="50851"/>
                  <a:pt x="682519" y="50186"/>
                  <a:pt x="671512" y="52387"/>
                </a:cubicBezTo>
                <a:cubicBezTo>
                  <a:pt x="666589" y="53372"/>
                  <a:pt x="661987" y="55562"/>
                  <a:pt x="657225" y="57150"/>
                </a:cubicBezTo>
                <a:cubicBezTo>
                  <a:pt x="658521" y="64924"/>
                  <a:pt x="667902" y="100385"/>
                  <a:pt x="657225" y="109537"/>
                </a:cubicBezTo>
                <a:cubicBezTo>
                  <a:pt x="649893" y="115821"/>
                  <a:pt x="638175" y="112712"/>
                  <a:pt x="628650" y="114300"/>
                </a:cubicBezTo>
                <a:cubicBezTo>
                  <a:pt x="623887" y="119062"/>
                  <a:pt x="619966" y="124851"/>
                  <a:pt x="614362" y="128587"/>
                </a:cubicBezTo>
                <a:cubicBezTo>
                  <a:pt x="610185" y="131372"/>
                  <a:pt x="604902" y="131971"/>
                  <a:pt x="600075" y="133350"/>
                </a:cubicBezTo>
                <a:cubicBezTo>
                  <a:pt x="572193" y="141316"/>
                  <a:pt x="571339" y="139081"/>
                  <a:pt x="533400" y="142875"/>
                </a:cubicBezTo>
                <a:cubicBezTo>
                  <a:pt x="528637" y="144462"/>
                  <a:pt x="520700" y="142874"/>
                  <a:pt x="519112" y="147637"/>
                </a:cubicBezTo>
                <a:cubicBezTo>
                  <a:pt x="513809" y="163546"/>
                  <a:pt x="539473" y="184189"/>
                  <a:pt x="519112" y="200025"/>
                </a:cubicBezTo>
                <a:cubicBezTo>
                  <a:pt x="509009" y="207883"/>
                  <a:pt x="493712" y="203200"/>
                  <a:pt x="481012" y="204787"/>
                </a:cubicBezTo>
                <a:cubicBezTo>
                  <a:pt x="476250" y="207962"/>
                  <a:pt x="472371" y="213371"/>
                  <a:pt x="466725" y="214312"/>
                </a:cubicBezTo>
                <a:cubicBezTo>
                  <a:pt x="443184" y="218236"/>
                  <a:pt x="417152" y="209509"/>
                  <a:pt x="395287" y="219075"/>
                </a:cubicBezTo>
                <a:cubicBezTo>
                  <a:pt x="386440" y="222945"/>
                  <a:pt x="392620" y="238224"/>
                  <a:pt x="390525" y="247650"/>
                </a:cubicBezTo>
                <a:cubicBezTo>
                  <a:pt x="389436" y="252550"/>
                  <a:pt x="387350" y="257175"/>
                  <a:pt x="385762" y="261937"/>
                </a:cubicBezTo>
                <a:cubicBezTo>
                  <a:pt x="394097" y="267493"/>
                  <a:pt x="407591" y="273843"/>
                  <a:pt x="409575" y="285750"/>
                </a:cubicBezTo>
                <a:cubicBezTo>
                  <a:pt x="410400" y="290702"/>
                  <a:pt x="406400" y="295275"/>
                  <a:pt x="404812" y="300037"/>
                </a:cubicBezTo>
                <a:cubicBezTo>
                  <a:pt x="406400" y="304800"/>
                  <a:pt x="411820" y="309835"/>
                  <a:pt x="409575" y="314325"/>
                </a:cubicBezTo>
                <a:cubicBezTo>
                  <a:pt x="407330" y="318815"/>
                  <a:pt x="400226" y="318189"/>
                  <a:pt x="395287" y="319087"/>
                </a:cubicBezTo>
                <a:cubicBezTo>
                  <a:pt x="382695" y="321377"/>
                  <a:pt x="369887" y="322262"/>
                  <a:pt x="357187" y="323850"/>
                </a:cubicBezTo>
                <a:cubicBezTo>
                  <a:pt x="358775" y="334962"/>
                  <a:pt x="357920" y="346710"/>
                  <a:pt x="361950" y="357187"/>
                </a:cubicBezTo>
                <a:cubicBezTo>
                  <a:pt x="366060" y="367872"/>
                  <a:pt x="381000" y="385762"/>
                  <a:pt x="381000" y="385762"/>
                </a:cubicBezTo>
                <a:cubicBezTo>
                  <a:pt x="379412" y="412750"/>
                  <a:pt x="382102" y="440334"/>
                  <a:pt x="376237" y="466725"/>
                </a:cubicBezTo>
                <a:cubicBezTo>
                  <a:pt x="375148" y="471625"/>
                  <a:pt x="365870" y="468351"/>
                  <a:pt x="361950" y="471487"/>
                </a:cubicBezTo>
                <a:cubicBezTo>
                  <a:pt x="353558" y="478201"/>
                  <a:pt x="350799" y="490651"/>
                  <a:pt x="347662" y="500062"/>
                </a:cubicBezTo>
                <a:cubicBezTo>
                  <a:pt x="360362" y="501650"/>
                  <a:pt x="373879" y="500072"/>
                  <a:pt x="385762" y="504825"/>
                </a:cubicBezTo>
                <a:cubicBezTo>
                  <a:pt x="391076" y="506951"/>
                  <a:pt x="393781" y="513590"/>
                  <a:pt x="395287" y="519112"/>
                </a:cubicBezTo>
                <a:cubicBezTo>
                  <a:pt x="398655" y="531460"/>
                  <a:pt x="397760" y="544620"/>
                  <a:pt x="400050" y="557212"/>
                </a:cubicBezTo>
                <a:cubicBezTo>
                  <a:pt x="400948" y="562151"/>
                  <a:pt x="401262" y="567950"/>
                  <a:pt x="404812" y="571500"/>
                </a:cubicBezTo>
                <a:cubicBezTo>
                  <a:pt x="408362" y="575050"/>
                  <a:pt x="414119" y="575639"/>
                  <a:pt x="419100" y="576262"/>
                </a:cubicBezTo>
                <a:cubicBezTo>
                  <a:pt x="439638" y="578829"/>
                  <a:pt x="460375" y="579437"/>
                  <a:pt x="481012" y="581025"/>
                </a:cubicBezTo>
                <a:cubicBezTo>
                  <a:pt x="485775" y="584200"/>
                  <a:pt x="491724" y="586080"/>
                  <a:pt x="495300" y="590550"/>
                </a:cubicBezTo>
                <a:cubicBezTo>
                  <a:pt x="498436" y="594470"/>
                  <a:pt x="496512" y="601287"/>
                  <a:pt x="500062" y="604837"/>
                </a:cubicBezTo>
                <a:cubicBezTo>
                  <a:pt x="508157" y="612932"/>
                  <a:pt x="528637" y="623887"/>
                  <a:pt x="528637" y="623887"/>
                </a:cubicBezTo>
                <a:cubicBezTo>
                  <a:pt x="530225" y="628650"/>
                  <a:pt x="530264" y="634255"/>
                  <a:pt x="533400" y="638175"/>
                </a:cubicBezTo>
                <a:cubicBezTo>
                  <a:pt x="536976" y="642644"/>
                  <a:pt x="543640" y="643653"/>
                  <a:pt x="547687" y="647700"/>
                </a:cubicBezTo>
                <a:cubicBezTo>
                  <a:pt x="551734" y="651747"/>
                  <a:pt x="554037" y="657225"/>
                  <a:pt x="557212" y="661987"/>
                </a:cubicBezTo>
                <a:cubicBezTo>
                  <a:pt x="558800" y="703262"/>
                  <a:pt x="559227" y="744598"/>
                  <a:pt x="561975" y="785812"/>
                </a:cubicBezTo>
                <a:cubicBezTo>
                  <a:pt x="562410" y="792343"/>
                  <a:pt x="563106" y="799416"/>
                  <a:pt x="566737" y="804862"/>
                </a:cubicBezTo>
                <a:cubicBezTo>
                  <a:pt x="573314" y="814728"/>
                  <a:pt x="590517" y="816760"/>
                  <a:pt x="600075" y="819150"/>
                </a:cubicBezTo>
                <a:cubicBezTo>
                  <a:pt x="604837" y="822325"/>
                  <a:pt x="611187" y="823913"/>
                  <a:pt x="614362" y="828675"/>
                </a:cubicBezTo>
                <a:cubicBezTo>
                  <a:pt x="623776" y="842796"/>
                  <a:pt x="618617" y="892344"/>
                  <a:pt x="609600" y="895350"/>
                </a:cubicBezTo>
                <a:lnTo>
                  <a:pt x="581025" y="904875"/>
                </a:lnTo>
                <a:cubicBezTo>
                  <a:pt x="577850" y="909637"/>
                  <a:pt x="575808" y="915393"/>
                  <a:pt x="571500" y="919162"/>
                </a:cubicBezTo>
                <a:cubicBezTo>
                  <a:pt x="556011" y="932715"/>
                  <a:pt x="534981" y="944298"/>
                  <a:pt x="514350" y="947737"/>
                </a:cubicBezTo>
                <a:lnTo>
                  <a:pt x="485775" y="952500"/>
                </a:lnTo>
                <a:cubicBezTo>
                  <a:pt x="482600" y="957262"/>
                  <a:pt x="478810" y="961668"/>
                  <a:pt x="476250" y="966787"/>
                </a:cubicBezTo>
                <a:cubicBezTo>
                  <a:pt x="474005" y="971277"/>
                  <a:pt x="473925" y="976686"/>
                  <a:pt x="471487" y="981075"/>
                </a:cubicBezTo>
                <a:cubicBezTo>
                  <a:pt x="465928" y="991082"/>
                  <a:pt x="458787" y="1000125"/>
                  <a:pt x="452437" y="1009650"/>
                </a:cubicBezTo>
                <a:lnTo>
                  <a:pt x="433387" y="1038225"/>
                </a:lnTo>
                <a:lnTo>
                  <a:pt x="423862" y="1052512"/>
                </a:lnTo>
                <a:cubicBezTo>
                  <a:pt x="420687" y="1057275"/>
                  <a:pt x="419767" y="1064990"/>
                  <a:pt x="414337" y="1066800"/>
                </a:cubicBezTo>
                <a:lnTo>
                  <a:pt x="371475" y="1081087"/>
                </a:lnTo>
                <a:lnTo>
                  <a:pt x="357187" y="1085850"/>
                </a:lnTo>
                <a:cubicBezTo>
                  <a:pt x="352425" y="1090612"/>
                  <a:pt x="346636" y="1094533"/>
                  <a:pt x="342900" y="1100137"/>
                </a:cubicBezTo>
                <a:cubicBezTo>
                  <a:pt x="335293" y="1111547"/>
                  <a:pt x="342100" y="1119720"/>
                  <a:pt x="328612" y="1128712"/>
                </a:cubicBezTo>
                <a:cubicBezTo>
                  <a:pt x="323166" y="1132343"/>
                  <a:pt x="315831" y="1131594"/>
                  <a:pt x="309562" y="1133475"/>
                </a:cubicBezTo>
                <a:cubicBezTo>
                  <a:pt x="299945" y="1136360"/>
                  <a:pt x="290728" y="1140565"/>
                  <a:pt x="280987" y="1143000"/>
                </a:cubicBezTo>
                <a:cubicBezTo>
                  <a:pt x="274877" y="1144527"/>
                  <a:pt x="254487" y="1149106"/>
                  <a:pt x="247650" y="1152525"/>
                </a:cubicBezTo>
                <a:cubicBezTo>
                  <a:pt x="242530" y="1155085"/>
                  <a:pt x="238125" y="1158875"/>
                  <a:pt x="233362" y="1162050"/>
                </a:cubicBezTo>
                <a:cubicBezTo>
                  <a:pt x="230187" y="1166812"/>
                  <a:pt x="227884" y="1172290"/>
                  <a:pt x="223837" y="1176337"/>
                </a:cubicBezTo>
                <a:cubicBezTo>
                  <a:pt x="210188" y="1189986"/>
                  <a:pt x="210756" y="1182878"/>
                  <a:pt x="195262" y="1190625"/>
                </a:cubicBezTo>
                <a:cubicBezTo>
                  <a:pt x="190143" y="1193185"/>
                  <a:pt x="185737" y="1196975"/>
                  <a:pt x="180975" y="1200150"/>
                </a:cubicBezTo>
                <a:cubicBezTo>
                  <a:pt x="165100" y="1198562"/>
                  <a:pt x="149119" y="1197813"/>
                  <a:pt x="133350" y="1195387"/>
                </a:cubicBezTo>
                <a:cubicBezTo>
                  <a:pt x="128388" y="1194624"/>
                  <a:pt x="121980" y="1194710"/>
                  <a:pt x="119062" y="1190625"/>
                </a:cubicBezTo>
                <a:cubicBezTo>
                  <a:pt x="119058" y="1190619"/>
                  <a:pt x="107157" y="1154909"/>
                  <a:pt x="104775" y="1147762"/>
                </a:cubicBezTo>
                <a:cubicBezTo>
                  <a:pt x="103188" y="1143000"/>
                  <a:pt x="104189" y="1136260"/>
                  <a:pt x="100012" y="1133475"/>
                </a:cubicBezTo>
                <a:cubicBezTo>
                  <a:pt x="95250" y="1130300"/>
                  <a:pt x="90122" y="1127614"/>
                  <a:pt x="85725" y="1123950"/>
                </a:cubicBezTo>
                <a:cubicBezTo>
                  <a:pt x="49056" y="1093392"/>
                  <a:pt x="92621" y="1123785"/>
                  <a:pt x="57150" y="1100137"/>
                </a:cubicBezTo>
                <a:cubicBezTo>
                  <a:pt x="44449" y="1108604"/>
                  <a:pt x="39687" y="1109132"/>
                  <a:pt x="33337" y="1123950"/>
                </a:cubicBezTo>
                <a:cubicBezTo>
                  <a:pt x="30759" y="1129966"/>
                  <a:pt x="31153" y="1136984"/>
                  <a:pt x="28575" y="1143000"/>
                </a:cubicBezTo>
                <a:cubicBezTo>
                  <a:pt x="26254" y="1148416"/>
                  <a:pt x="6388" y="1174170"/>
                  <a:pt x="4762" y="1176337"/>
                </a:cubicBezTo>
                <a:cubicBezTo>
                  <a:pt x="3175" y="1181100"/>
                  <a:pt x="0" y="1185605"/>
                  <a:pt x="0" y="1190625"/>
                </a:cubicBezTo>
                <a:cubicBezTo>
                  <a:pt x="0" y="1227172"/>
                  <a:pt x="1001" y="1263809"/>
                  <a:pt x="4762" y="1300162"/>
                </a:cubicBezTo>
                <a:cubicBezTo>
                  <a:pt x="6550" y="1317444"/>
                  <a:pt x="21667" y="1345642"/>
                  <a:pt x="33337" y="1357312"/>
                </a:cubicBezTo>
                <a:cubicBezTo>
                  <a:pt x="38100" y="1362075"/>
                  <a:pt x="43710" y="1366119"/>
                  <a:pt x="47625" y="1371600"/>
                </a:cubicBezTo>
                <a:cubicBezTo>
                  <a:pt x="51752" y="1377377"/>
                  <a:pt x="52791" y="1385046"/>
                  <a:pt x="57150" y="1390650"/>
                </a:cubicBezTo>
                <a:cubicBezTo>
                  <a:pt x="76303" y="1415275"/>
                  <a:pt x="73984" y="1412136"/>
                  <a:pt x="95250" y="1419225"/>
                </a:cubicBezTo>
                <a:cubicBezTo>
                  <a:pt x="98425" y="1428750"/>
                  <a:pt x="102340" y="1438059"/>
                  <a:pt x="104775" y="1447800"/>
                </a:cubicBezTo>
                <a:cubicBezTo>
                  <a:pt x="106362" y="1454150"/>
                  <a:pt x="106610" y="1460996"/>
                  <a:pt x="109537" y="1466850"/>
                </a:cubicBezTo>
                <a:cubicBezTo>
                  <a:pt x="114656" y="1477089"/>
                  <a:pt x="119062" y="1489075"/>
                  <a:pt x="128587" y="1495425"/>
                </a:cubicBezTo>
                <a:lnTo>
                  <a:pt x="142875" y="1504950"/>
                </a:lnTo>
                <a:lnTo>
                  <a:pt x="152400" y="1533525"/>
                </a:lnTo>
                <a:cubicBezTo>
                  <a:pt x="153987" y="1538287"/>
                  <a:pt x="154917" y="1543322"/>
                  <a:pt x="157162" y="1547812"/>
                </a:cubicBezTo>
                <a:cubicBezTo>
                  <a:pt x="160337" y="1554162"/>
                  <a:pt x="163165" y="1560698"/>
                  <a:pt x="166687" y="1566862"/>
                </a:cubicBezTo>
                <a:cubicBezTo>
                  <a:pt x="169527" y="1571832"/>
                  <a:pt x="173652" y="1576030"/>
                  <a:pt x="176212" y="1581150"/>
                </a:cubicBezTo>
                <a:cubicBezTo>
                  <a:pt x="178457" y="1585640"/>
                  <a:pt x="179387" y="1590675"/>
                  <a:pt x="180975" y="1595437"/>
                </a:cubicBezTo>
                <a:cubicBezTo>
                  <a:pt x="170465" y="1647985"/>
                  <a:pt x="176570" y="1627704"/>
                  <a:pt x="166687" y="1657350"/>
                </a:cubicBezTo>
                <a:cubicBezTo>
                  <a:pt x="168275" y="1677987"/>
                  <a:pt x="166117" y="1699263"/>
                  <a:pt x="171450" y="1719262"/>
                </a:cubicBezTo>
                <a:cubicBezTo>
                  <a:pt x="172925" y="1724792"/>
                  <a:pt x="181080" y="1725460"/>
                  <a:pt x="185737" y="1728787"/>
                </a:cubicBezTo>
                <a:cubicBezTo>
                  <a:pt x="192196" y="1733401"/>
                  <a:pt x="198437" y="1738312"/>
                  <a:pt x="204787" y="1743075"/>
                </a:cubicBezTo>
                <a:cubicBezTo>
                  <a:pt x="239712" y="1741487"/>
                  <a:pt x="274704" y="1740993"/>
                  <a:pt x="309562" y="1738312"/>
                </a:cubicBezTo>
                <a:cubicBezTo>
                  <a:pt x="317340" y="1737714"/>
                  <a:pt x="334784" y="1731493"/>
                  <a:pt x="342900" y="1728787"/>
                </a:cubicBezTo>
                <a:cubicBezTo>
                  <a:pt x="350837" y="1730375"/>
                  <a:pt x="358859" y="1731587"/>
                  <a:pt x="366712" y="1733550"/>
                </a:cubicBezTo>
                <a:cubicBezTo>
                  <a:pt x="371582" y="1734768"/>
                  <a:pt x="376038" y="1737549"/>
                  <a:pt x="381000" y="1738312"/>
                </a:cubicBezTo>
                <a:cubicBezTo>
                  <a:pt x="396769" y="1740738"/>
                  <a:pt x="412750" y="1741487"/>
                  <a:pt x="428625" y="1743075"/>
                </a:cubicBezTo>
                <a:cubicBezTo>
                  <a:pt x="427037" y="1768475"/>
                  <a:pt x="427301" y="1794059"/>
                  <a:pt x="423862" y="1819275"/>
                </a:cubicBezTo>
                <a:cubicBezTo>
                  <a:pt x="422505" y="1829223"/>
                  <a:pt x="414337" y="1847850"/>
                  <a:pt x="414337" y="1847850"/>
                </a:cubicBezTo>
                <a:cubicBezTo>
                  <a:pt x="412750" y="1882775"/>
                  <a:pt x="412363" y="1917775"/>
                  <a:pt x="409575" y="1952625"/>
                </a:cubicBezTo>
                <a:cubicBezTo>
                  <a:pt x="409175" y="1957629"/>
                  <a:pt x="406191" y="1962085"/>
                  <a:pt x="404812" y="1966912"/>
                </a:cubicBezTo>
                <a:cubicBezTo>
                  <a:pt x="403014" y="1973206"/>
                  <a:pt x="401637" y="1979612"/>
                  <a:pt x="400050" y="1985962"/>
                </a:cubicBezTo>
                <a:cubicBezTo>
                  <a:pt x="401637" y="2014537"/>
                  <a:pt x="398916" y="2043682"/>
                  <a:pt x="404812" y="2071687"/>
                </a:cubicBezTo>
                <a:cubicBezTo>
                  <a:pt x="405846" y="2076600"/>
                  <a:pt x="414093" y="2076079"/>
                  <a:pt x="419100" y="2076450"/>
                </a:cubicBezTo>
                <a:cubicBezTo>
                  <a:pt x="457129" y="2079267"/>
                  <a:pt x="495300" y="2079625"/>
                  <a:pt x="533400" y="2081212"/>
                </a:cubicBezTo>
                <a:cubicBezTo>
                  <a:pt x="539750" y="2079625"/>
                  <a:pt x="547004" y="2080081"/>
                  <a:pt x="552450" y="2076450"/>
                </a:cubicBezTo>
                <a:cubicBezTo>
                  <a:pt x="573882" y="2062162"/>
                  <a:pt x="546099" y="2046287"/>
                  <a:pt x="590550" y="2043112"/>
                </a:cubicBezTo>
                <a:lnTo>
                  <a:pt x="657225" y="2038350"/>
                </a:lnTo>
                <a:cubicBezTo>
                  <a:pt x="661987" y="2035175"/>
                  <a:pt x="666393" y="2031385"/>
                  <a:pt x="671512" y="2028825"/>
                </a:cubicBezTo>
                <a:cubicBezTo>
                  <a:pt x="683238" y="2022962"/>
                  <a:pt x="703396" y="2021130"/>
                  <a:pt x="714375" y="2019300"/>
                </a:cubicBezTo>
                <a:cubicBezTo>
                  <a:pt x="728663" y="2009774"/>
                  <a:pt x="730249" y="2011363"/>
                  <a:pt x="738187" y="1995487"/>
                </a:cubicBezTo>
                <a:cubicBezTo>
                  <a:pt x="740432" y="1990997"/>
                  <a:pt x="782682" y="2004184"/>
                  <a:pt x="785818" y="2000264"/>
                </a:cubicBezTo>
                <a:lnTo>
                  <a:pt x="785818" y="2000264"/>
                </a:lnTo>
                <a:lnTo>
                  <a:pt x="785818" y="2000264"/>
                </a:lnTo>
                <a:lnTo>
                  <a:pt x="785818" y="2000264"/>
                </a:lnTo>
                <a:lnTo>
                  <a:pt x="785818" y="2000264"/>
                </a:lnTo>
                <a:cubicBezTo>
                  <a:pt x="850121" y="1966089"/>
                  <a:pt x="858844" y="1822463"/>
                  <a:pt x="857256" y="1785950"/>
                </a:cubicBezTo>
                <a:lnTo>
                  <a:pt x="857256" y="1785950"/>
                </a:lnTo>
                <a:lnTo>
                  <a:pt x="857256" y="1785950"/>
                </a:lnTo>
                <a:cubicBezTo>
                  <a:pt x="893769" y="1787538"/>
                  <a:pt x="906504" y="1750247"/>
                  <a:pt x="942975" y="1752600"/>
                </a:cubicBezTo>
                <a:cubicBezTo>
                  <a:pt x="999654" y="1756257"/>
                  <a:pt x="961854" y="1761206"/>
                  <a:pt x="1004887" y="1752600"/>
                </a:cubicBezTo>
                <a:cubicBezTo>
                  <a:pt x="1014412" y="1746250"/>
                  <a:pt x="1024304" y="1740419"/>
                  <a:pt x="1033462" y="1733550"/>
                </a:cubicBezTo>
                <a:cubicBezTo>
                  <a:pt x="1052150" y="1719533"/>
                  <a:pt x="1047750" y="1719695"/>
                  <a:pt x="1066800" y="1714500"/>
                </a:cubicBezTo>
                <a:cubicBezTo>
                  <a:pt x="1079430" y="1711056"/>
                  <a:pt x="1104900" y="1704975"/>
                  <a:pt x="1104900" y="1704975"/>
                </a:cubicBezTo>
                <a:cubicBezTo>
                  <a:pt x="1109662" y="1701800"/>
                  <a:pt x="1113508" y="1696160"/>
                  <a:pt x="1119187" y="1695450"/>
                </a:cubicBezTo>
                <a:cubicBezTo>
                  <a:pt x="1127219" y="1694446"/>
                  <a:pt x="1137276" y="1694488"/>
                  <a:pt x="1143000" y="1700212"/>
                </a:cubicBezTo>
                <a:cubicBezTo>
                  <a:pt x="1150100" y="1707311"/>
                  <a:pt x="1143000" y="1725612"/>
                  <a:pt x="1152525" y="1728787"/>
                </a:cubicBezTo>
                <a:lnTo>
                  <a:pt x="1166812" y="1733550"/>
                </a:lnTo>
                <a:cubicBezTo>
                  <a:pt x="1165225" y="1746250"/>
                  <a:pt x="1167248" y="1759954"/>
                  <a:pt x="1162050" y="1771650"/>
                </a:cubicBezTo>
                <a:cubicBezTo>
                  <a:pt x="1160011" y="1776238"/>
                  <a:pt x="1151939" y="1773627"/>
                  <a:pt x="1147762" y="1776412"/>
                </a:cubicBezTo>
                <a:cubicBezTo>
                  <a:pt x="1142158" y="1780148"/>
                  <a:pt x="1138649" y="1786388"/>
                  <a:pt x="1133475" y="1790700"/>
                </a:cubicBezTo>
                <a:cubicBezTo>
                  <a:pt x="1129078" y="1794364"/>
                  <a:pt x="1123950" y="1797050"/>
                  <a:pt x="1119187" y="1800225"/>
                </a:cubicBezTo>
                <a:cubicBezTo>
                  <a:pt x="1117600" y="1820862"/>
                  <a:pt x="1118239" y="1841793"/>
                  <a:pt x="1114425" y="1862137"/>
                </a:cubicBezTo>
                <a:cubicBezTo>
                  <a:pt x="1113370" y="1867763"/>
                  <a:pt x="1107460" y="1871305"/>
                  <a:pt x="1104900" y="1876425"/>
                </a:cubicBezTo>
                <a:cubicBezTo>
                  <a:pt x="1102655" y="1880915"/>
                  <a:pt x="1101725" y="1885950"/>
                  <a:pt x="1100137" y="1890712"/>
                </a:cubicBezTo>
                <a:cubicBezTo>
                  <a:pt x="1104900" y="1892300"/>
                  <a:pt x="1109555" y="1894257"/>
                  <a:pt x="1114425" y="1895475"/>
                </a:cubicBezTo>
                <a:cubicBezTo>
                  <a:pt x="1122278" y="1897438"/>
                  <a:pt x="1132513" y="1894513"/>
                  <a:pt x="1138237" y="1900237"/>
                </a:cubicBezTo>
                <a:cubicBezTo>
                  <a:pt x="1141787" y="1903787"/>
                  <a:pt x="1136260" y="1910348"/>
                  <a:pt x="1133475" y="1914525"/>
                </a:cubicBezTo>
                <a:cubicBezTo>
                  <a:pt x="1129739" y="1920129"/>
                  <a:pt x="1123499" y="1923638"/>
                  <a:pt x="1119187" y="1928812"/>
                </a:cubicBezTo>
                <a:cubicBezTo>
                  <a:pt x="1115523" y="1933209"/>
                  <a:pt x="1112837" y="1938337"/>
                  <a:pt x="1109662" y="1943100"/>
                </a:cubicBezTo>
                <a:cubicBezTo>
                  <a:pt x="1108075" y="1952625"/>
                  <a:pt x="1110513" y="1963817"/>
                  <a:pt x="1104900" y="1971675"/>
                </a:cubicBezTo>
                <a:cubicBezTo>
                  <a:pt x="1101096" y="1977001"/>
                  <a:pt x="1088051" y="1970273"/>
                  <a:pt x="1085850" y="1976437"/>
                </a:cubicBezTo>
                <a:cubicBezTo>
                  <a:pt x="1072273" y="2014452"/>
                  <a:pt x="1094885" y="2029314"/>
                  <a:pt x="1071562" y="2052637"/>
                </a:cubicBezTo>
                <a:cubicBezTo>
                  <a:pt x="1067515" y="2056684"/>
                  <a:pt x="1062037" y="2058987"/>
                  <a:pt x="1057275" y="2062162"/>
                </a:cubicBezTo>
                <a:cubicBezTo>
                  <a:pt x="1049393" y="2085807"/>
                  <a:pt x="1054135" y="2091074"/>
                  <a:pt x="1033462" y="2100262"/>
                </a:cubicBezTo>
                <a:cubicBezTo>
                  <a:pt x="1024287" y="2104340"/>
                  <a:pt x="1004887" y="2109787"/>
                  <a:pt x="1004887" y="2109787"/>
                </a:cubicBezTo>
                <a:cubicBezTo>
                  <a:pt x="983052" y="2142539"/>
                  <a:pt x="989457" y="2127502"/>
                  <a:pt x="981075" y="2152650"/>
                </a:cubicBezTo>
                <a:cubicBezTo>
                  <a:pt x="985837" y="2155825"/>
                  <a:pt x="989750" y="2163298"/>
                  <a:pt x="995362" y="2162175"/>
                </a:cubicBezTo>
                <a:cubicBezTo>
                  <a:pt x="1000975" y="2161052"/>
                  <a:pt x="1000840" y="2151934"/>
                  <a:pt x="1004887" y="2147887"/>
                </a:cubicBezTo>
                <a:cubicBezTo>
                  <a:pt x="1010500" y="2142274"/>
                  <a:pt x="1017587" y="2138362"/>
                  <a:pt x="1023937" y="2133600"/>
                </a:cubicBezTo>
                <a:cubicBezTo>
                  <a:pt x="1039812" y="2135187"/>
                  <a:pt x="1055748" y="2136253"/>
                  <a:pt x="1071562" y="2138362"/>
                </a:cubicBezTo>
                <a:cubicBezTo>
                  <a:pt x="1079586" y="2139432"/>
                  <a:pt x="1087361" y="2141980"/>
                  <a:pt x="1095375" y="2143125"/>
                </a:cubicBezTo>
                <a:cubicBezTo>
                  <a:pt x="1109606" y="2145158"/>
                  <a:pt x="1123950" y="2146300"/>
                  <a:pt x="1138237" y="2147887"/>
                </a:cubicBezTo>
                <a:cubicBezTo>
                  <a:pt x="1139825" y="2152650"/>
                  <a:pt x="1140215" y="2157998"/>
                  <a:pt x="1143000" y="2162175"/>
                </a:cubicBezTo>
                <a:cubicBezTo>
                  <a:pt x="1146736" y="2167779"/>
                  <a:pt x="1152113" y="2172150"/>
                  <a:pt x="1157287" y="2176462"/>
                </a:cubicBezTo>
                <a:cubicBezTo>
                  <a:pt x="1185592" y="2200049"/>
                  <a:pt x="1206685" y="2190118"/>
                  <a:pt x="1252537" y="2195512"/>
                </a:cubicBezTo>
                <a:cubicBezTo>
                  <a:pt x="1266825" y="2193925"/>
                  <a:pt x="1281220" y="2193113"/>
                  <a:pt x="1295400" y="2190750"/>
                </a:cubicBezTo>
                <a:cubicBezTo>
                  <a:pt x="1300352" y="2189925"/>
                  <a:pt x="1304667" y="2185987"/>
                  <a:pt x="1309687" y="2185987"/>
                </a:cubicBezTo>
                <a:cubicBezTo>
                  <a:pt x="1320913" y="2185987"/>
                  <a:pt x="1331912" y="2189162"/>
                  <a:pt x="1343025" y="2190750"/>
                </a:cubicBezTo>
                <a:cubicBezTo>
                  <a:pt x="1346200" y="2195512"/>
                  <a:pt x="1348503" y="2200990"/>
                  <a:pt x="1352550" y="2205037"/>
                </a:cubicBezTo>
                <a:cubicBezTo>
                  <a:pt x="1363871" y="2216358"/>
                  <a:pt x="1381263" y="2219371"/>
                  <a:pt x="1395412" y="2224087"/>
                </a:cubicBezTo>
                <a:lnTo>
                  <a:pt x="1409700" y="2228850"/>
                </a:lnTo>
                <a:cubicBezTo>
                  <a:pt x="1467024" y="2223865"/>
                  <a:pt x="1538662" y="2253413"/>
                  <a:pt x="1514475" y="2205037"/>
                </a:cubicBezTo>
                <a:cubicBezTo>
                  <a:pt x="1511915" y="2199918"/>
                  <a:pt x="1508997" y="2194797"/>
                  <a:pt x="1504950" y="2190750"/>
                </a:cubicBezTo>
                <a:cubicBezTo>
                  <a:pt x="1500902" y="2186703"/>
                  <a:pt x="1495425" y="2184400"/>
                  <a:pt x="1490662" y="2181225"/>
                </a:cubicBezTo>
                <a:cubicBezTo>
                  <a:pt x="1487487" y="2176462"/>
                  <a:pt x="1485184" y="2170985"/>
                  <a:pt x="1481137" y="2166937"/>
                </a:cubicBezTo>
                <a:cubicBezTo>
                  <a:pt x="1449385" y="2135184"/>
                  <a:pt x="1482728" y="2181228"/>
                  <a:pt x="1457325" y="2143125"/>
                </a:cubicBezTo>
                <a:cubicBezTo>
                  <a:pt x="1455737" y="2136775"/>
                  <a:pt x="1454360" y="2130369"/>
                  <a:pt x="1452562" y="2124075"/>
                </a:cubicBezTo>
                <a:cubicBezTo>
                  <a:pt x="1444612" y="2096250"/>
                  <a:pt x="1450476" y="2124210"/>
                  <a:pt x="1443037" y="2090737"/>
                </a:cubicBezTo>
                <a:cubicBezTo>
                  <a:pt x="1441281" y="2082835"/>
                  <a:pt x="1441895" y="2074165"/>
                  <a:pt x="1438275" y="2066925"/>
                </a:cubicBezTo>
                <a:cubicBezTo>
                  <a:pt x="1435263" y="2060901"/>
                  <a:pt x="1428122" y="2057954"/>
                  <a:pt x="1423987" y="2052637"/>
                </a:cubicBezTo>
                <a:cubicBezTo>
                  <a:pt x="1416959" y="2043601"/>
                  <a:pt x="1404937" y="2024062"/>
                  <a:pt x="1404937" y="2024062"/>
                </a:cubicBezTo>
                <a:cubicBezTo>
                  <a:pt x="1403350" y="2019300"/>
                  <a:pt x="1402960" y="2013952"/>
                  <a:pt x="1400175" y="2009775"/>
                </a:cubicBezTo>
                <a:cubicBezTo>
                  <a:pt x="1396439" y="2004171"/>
                  <a:pt x="1390199" y="2000661"/>
                  <a:pt x="1385887" y="1995487"/>
                </a:cubicBezTo>
                <a:cubicBezTo>
                  <a:pt x="1373766" y="1980942"/>
                  <a:pt x="1373616" y="1965840"/>
                  <a:pt x="1347787" y="1962150"/>
                </a:cubicBezTo>
                <a:lnTo>
                  <a:pt x="1314450" y="1957387"/>
                </a:lnTo>
                <a:cubicBezTo>
                  <a:pt x="1312862" y="1952625"/>
                  <a:pt x="1309687" y="1948120"/>
                  <a:pt x="1309687" y="1943100"/>
                </a:cubicBezTo>
                <a:cubicBezTo>
                  <a:pt x="1309687" y="1933241"/>
                  <a:pt x="1319159" y="1921749"/>
                  <a:pt x="1323975" y="1914525"/>
                </a:cubicBezTo>
                <a:cubicBezTo>
                  <a:pt x="1341449" y="1862097"/>
                  <a:pt x="1323975" y="1920168"/>
                  <a:pt x="1323975" y="1785937"/>
                </a:cubicBezTo>
                <a:cubicBezTo>
                  <a:pt x="1323975" y="1739872"/>
                  <a:pt x="1322842" y="1693511"/>
                  <a:pt x="1328737" y="1647825"/>
                </a:cubicBezTo>
                <a:cubicBezTo>
                  <a:pt x="1329470" y="1642148"/>
                  <a:pt x="1338446" y="1641734"/>
                  <a:pt x="1343025" y="1638300"/>
                </a:cubicBezTo>
                <a:cubicBezTo>
                  <a:pt x="1351157" y="1632201"/>
                  <a:pt x="1359187" y="1625944"/>
                  <a:pt x="1366837" y="1619250"/>
                </a:cubicBezTo>
                <a:cubicBezTo>
                  <a:pt x="1371906" y="1614815"/>
                  <a:pt x="1375808" y="1609097"/>
                  <a:pt x="1381125" y="1604962"/>
                </a:cubicBezTo>
                <a:cubicBezTo>
                  <a:pt x="1390161" y="1597934"/>
                  <a:pt x="1401605" y="1594007"/>
                  <a:pt x="1409700" y="1585912"/>
                </a:cubicBezTo>
                <a:cubicBezTo>
                  <a:pt x="1414462" y="1581150"/>
                  <a:pt x="1417598" y="1573755"/>
                  <a:pt x="1423987" y="1571625"/>
                </a:cubicBezTo>
                <a:cubicBezTo>
                  <a:pt x="1437625" y="1567079"/>
                  <a:pt x="1452562" y="1568450"/>
                  <a:pt x="1466850" y="1566862"/>
                </a:cubicBezTo>
                <a:cubicBezTo>
                  <a:pt x="1476262" y="1563725"/>
                  <a:pt x="1488711" y="1560968"/>
                  <a:pt x="1495425" y="1552575"/>
                </a:cubicBezTo>
                <a:cubicBezTo>
                  <a:pt x="1498561" y="1548655"/>
                  <a:pt x="1497942" y="1542777"/>
                  <a:pt x="1500187" y="1538287"/>
                </a:cubicBezTo>
                <a:cubicBezTo>
                  <a:pt x="1502747" y="1533168"/>
                  <a:pt x="1506537" y="1528762"/>
                  <a:pt x="1509712" y="1524000"/>
                </a:cubicBezTo>
                <a:cubicBezTo>
                  <a:pt x="1510398" y="1520569"/>
                  <a:pt x="1515054" y="1492174"/>
                  <a:pt x="1519237" y="1485900"/>
                </a:cubicBezTo>
                <a:cubicBezTo>
                  <a:pt x="1522973" y="1480296"/>
                  <a:pt x="1528208" y="1475747"/>
                  <a:pt x="1533525" y="1471612"/>
                </a:cubicBezTo>
                <a:cubicBezTo>
                  <a:pt x="1542561" y="1464584"/>
                  <a:pt x="1562100" y="1452562"/>
                  <a:pt x="1562100" y="1452562"/>
                </a:cubicBezTo>
                <a:cubicBezTo>
                  <a:pt x="1563687" y="1447800"/>
                  <a:pt x="1565483" y="1443102"/>
                  <a:pt x="1566862" y="1438275"/>
                </a:cubicBezTo>
                <a:cubicBezTo>
                  <a:pt x="1568660" y="1431981"/>
                  <a:pt x="1568698" y="1425079"/>
                  <a:pt x="1571625" y="1419225"/>
                </a:cubicBezTo>
                <a:cubicBezTo>
                  <a:pt x="1576745" y="1408986"/>
                  <a:pt x="1590675" y="1390650"/>
                  <a:pt x="1590675" y="1390650"/>
                </a:cubicBezTo>
                <a:cubicBezTo>
                  <a:pt x="1592262" y="1385887"/>
                  <a:pt x="1594452" y="1381285"/>
                  <a:pt x="1595437" y="1376362"/>
                </a:cubicBezTo>
                <a:cubicBezTo>
                  <a:pt x="1600417" y="1351464"/>
                  <a:pt x="1603766" y="1325149"/>
                  <a:pt x="1595437" y="1300162"/>
                </a:cubicBezTo>
                <a:cubicBezTo>
                  <a:pt x="1593307" y="1293773"/>
                  <a:pt x="1585285" y="1291191"/>
                  <a:pt x="1581150" y="1285875"/>
                </a:cubicBezTo>
                <a:cubicBezTo>
                  <a:pt x="1554402" y="1251485"/>
                  <a:pt x="1575115" y="1261639"/>
                  <a:pt x="1547812" y="1252537"/>
                </a:cubicBezTo>
                <a:cubicBezTo>
                  <a:pt x="1544637" y="1247775"/>
                  <a:pt x="1539096" y="1243916"/>
                  <a:pt x="1538287" y="1238250"/>
                </a:cubicBezTo>
                <a:cubicBezTo>
                  <a:pt x="1537361" y="1231770"/>
                  <a:pt x="1541630" y="1225590"/>
                  <a:pt x="1543050" y="1219200"/>
                </a:cubicBezTo>
                <a:cubicBezTo>
                  <a:pt x="1543391" y="1217665"/>
                  <a:pt x="1550461" y="1180036"/>
                  <a:pt x="1552575" y="1176337"/>
                </a:cubicBezTo>
                <a:cubicBezTo>
                  <a:pt x="1555917" y="1170489"/>
                  <a:pt x="1562100" y="1166812"/>
                  <a:pt x="1566862" y="1162050"/>
                </a:cubicBezTo>
                <a:cubicBezTo>
                  <a:pt x="1565275" y="1147762"/>
                  <a:pt x="1564463" y="1133367"/>
                  <a:pt x="1562100" y="1119187"/>
                </a:cubicBezTo>
                <a:cubicBezTo>
                  <a:pt x="1561275" y="1114235"/>
                  <a:pt x="1560473" y="1108820"/>
                  <a:pt x="1557337" y="1104900"/>
                </a:cubicBezTo>
                <a:cubicBezTo>
                  <a:pt x="1553761" y="1100431"/>
                  <a:pt x="1547812" y="1098550"/>
                  <a:pt x="1543050" y="1095375"/>
                </a:cubicBezTo>
                <a:cubicBezTo>
                  <a:pt x="1539875" y="1090612"/>
                  <a:pt x="1536085" y="1086207"/>
                  <a:pt x="1533525" y="1081087"/>
                </a:cubicBezTo>
                <a:cubicBezTo>
                  <a:pt x="1522786" y="1059610"/>
                  <a:pt x="1536296" y="1072983"/>
                  <a:pt x="1519237" y="1052512"/>
                </a:cubicBezTo>
                <a:cubicBezTo>
                  <a:pt x="1506068" y="1036709"/>
                  <a:pt x="1504295" y="1041677"/>
                  <a:pt x="1495425" y="1023937"/>
                </a:cubicBezTo>
                <a:cubicBezTo>
                  <a:pt x="1493180" y="1019447"/>
                  <a:pt x="1493100" y="1014038"/>
                  <a:pt x="1490662" y="1009650"/>
                </a:cubicBezTo>
                <a:cubicBezTo>
                  <a:pt x="1485102" y="999643"/>
                  <a:pt x="1471612" y="981075"/>
                  <a:pt x="1471612" y="981075"/>
                </a:cubicBezTo>
                <a:cubicBezTo>
                  <a:pt x="1468437" y="971550"/>
                  <a:pt x="1464522" y="962241"/>
                  <a:pt x="1462087" y="952500"/>
                </a:cubicBezTo>
                <a:cubicBezTo>
                  <a:pt x="1460560" y="946392"/>
                  <a:pt x="1455980" y="925997"/>
                  <a:pt x="1452562" y="919162"/>
                </a:cubicBezTo>
                <a:cubicBezTo>
                  <a:pt x="1450002" y="914043"/>
                  <a:pt x="1446212" y="909637"/>
                  <a:pt x="1443037" y="904875"/>
                </a:cubicBezTo>
                <a:lnTo>
                  <a:pt x="1428750" y="862012"/>
                </a:lnTo>
                <a:cubicBezTo>
                  <a:pt x="1427163" y="857250"/>
                  <a:pt x="1426772" y="851902"/>
                  <a:pt x="1423987" y="847725"/>
                </a:cubicBezTo>
                <a:cubicBezTo>
                  <a:pt x="1410715" y="827816"/>
                  <a:pt x="1407434" y="818849"/>
                  <a:pt x="1390650" y="804862"/>
                </a:cubicBezTo>
                <a:cubicBezTo>
                  <a:pt x="1386253" y="801198"/>
                  <a:pt x="1381125" y="798512"/>
                  <a:pt x="1376362" y="795337"/>
                </a:cubicBezTo>
                <a:cubicBezTo>
                  <a:pt x="1374775" y="790575"/>
                  <a:pt x="1375150" y="784600"/>
                  <a:pt x="1371600" y="781050"/>
                </a:cubicBezTo>
                <a:cubicBezTo>
                  <a:pt x="1368050" y="777500"/>
                  <a:pt x="1361489" y="779072"/>
                  <a:pt x="1357312" y="776287"/>
                </a:cubicBezTo>
                <a:cubicBezTo>
                  <a:pt x="1351708" y="772551"/>
                  <a:pt x="1347787" y="766762"/>
                  <a:pt x="1343025" y="762000"/>
                </a:cubicBezTo>
                <a:cubicBezTo>
                  <a:pt x="1341437" y="744537"/>
                  <a:pt x="1343419" y="726371"/>
                  <a:pt x="1338262" y="709612"/>
                </a:cubicBezTo>
                <a:cubicBezTo>
                  <a:pt x="1336579" y="704141"/>
                  <a:pt x="1327551" y="704556"/>
                  <a:pt x="1323975" y="700087"/>
                </a:cubicBezTo>
                <a:cubicBezTo>
                  <a:pt x="1320839" y="696167"/>
                  <a:pt x="1321457" y="690290"/>
                  <a:pt x="1319212" y="685800"/>
                </a:cubicBezTo>
                <a:cubicBezTo>
                  <a:pt x="1316652" y="680680"/>
                  <a:pt x="1314157" y="675088"/>
                  <a:pt x="1309687" y="671512"/>
                </a:cubicBezTo>
                <a:cubicBezTo>
                  <a:pt x="1305767" y="668376"/>
                  <a:pt x="1335881" y="688975"/>
                  <a:pt x="1338262" y="690562"/>
                </a:cubicBezTo>
                <a:close/>
              </a:path>
            </a:pathLst>
          </a:custGeom>
          <a:solidFill>
            <a:srgbClr val="FF0000">
              <a:alpha val="4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3200" dirty="0">
              <a:solidFill>
                <a:prstClr val="white"/>
              </a:solidFill>
            </a:endParaRPr>
          </a:p>
          <a:p>
            <a:pPr algn="ctr">
              <a:defRPr/>
            </a:pPr>
            <a:endParaRPr lang="ru-RU" sz="3200" dirty="0">
              <a:solidFill>
                <a:prstClr val="white"/>
              </a:solidFill>
            </a:endParaRPr>
          </a:p>
          <a:p>
            <a:pPr algn="ctr">
              <a:defRPr/>
            </a:pPr>
            <a:endParaRPr lang="ru-RU" sz="3200" dirty="0">
              <a:solidFill>
                <a:prstClr val="white"/>
              </a:solidFill>
            </a:endParaRPr>
          </a:p>
        </p:txBody>
      </p:sp>
      <p:sp>
        <p:nvSpPr>
          <p:cNvPr id="431" name="Полилиния 430"/>
          <p:cNvSpPr/>
          <p:nvPr/>
        </p:nvSpPr>
        <p:spPr>
          <a:xfrm>
            <a:off x="4033458" y="4581128"/>
            <a:ext cx="754566" cy="1344149"/>
          </a:xfrm>
          <a:custGeom>
            <a:avLst/>
            <a:gdLst>
              <a:gd name="connsiteX0" fmla="*/ 214604 w 1131673"/>
              <a:gd name="connsiteY0" fmla="*/ 970384 h 1339620"/>
              <a:gd name="connsiteX1" fmla="*/ 298580 w 1131673"/>
              <a:gd name="connsiteY1" fmla="*/ 998376 h 1339620"/>
              <a:gd name="connsiteX2" fmla="*/ 326571 w 1131673"/>
              <a:gd name="connsiteY2" fmla="*/ 1007706 h 1339620"/>
              <a:gd name="connsiteX3" fmla="*/ 345233 w 1131673"/>
              <a:gd name="connsiteY3" fmla="*/ 989045 h 1339620"/>
              <a:gd name="connsiteX4" fmla="*/ 373225 w 1131673"/>
              <a:gd name="connsiteY4" fmla="*/ 979715 h 1339620"/>
              <a:gd name="connsiteX5" fmla="*/ 382555 w 1131673"/>
              <a:gd name="connsiteY5" fmla="*/ 1054360 h 1339620"/>
              <a:gd name="connsiteX6" fmla="*/ 438539 w 1131673"/>
              <a:gd name="connsiteY6" fmla="*/ 1073021 h 1339620"/>
              <a:gd name="connsiteX7" fmla="*/ 466531 w 1131673"/>
              <a:gd name="connsiteY7" fmla="*/ 1082351 h 1339620"/>
              <a:gd name="connsiteX8" fmla="*/ 531845 w 1131673"/>
              <a:gd name="connsiteY8" fmla="*/ 1147666 h 1339620"/>
              <a:gd name="connsiteX9" fmla="*/ 559837 w 1131673"/>
              <a:gd name="connsiteY9" fmla="*/ 1166327 h 1339620"/>
              <a:gd name="connsiteX10" fmla="*/ 587829 w 1131673"/>
              <a:gd name="connsiteY10" fmla="*/ 1175657 h 1339620"/>
              <a:gd name="connsiteX11" fmla="*/ 606490 w 1131673"/>
              <a:gd name="connsiteY11" fmla="*/ 1203649 h 1339620"/>
              <a:gd name="connsiteX12" fmla="*/ 653143 w 1131673"/>
              <a:gd name="connsiteY12" fmla="*/ 1212980 h 1339620"/>
              <a:gd name="connsiteX13" fmla="*/ 681135 w 1131673"/>
              <a:gd name="connsiteY13" fmla="*/ 1222311 h 1339620"/>
              <a:gd name="connsiteX14" fmla="*/ 690465 w 1131673"/>
              <a:gd name="connsiteY14" fmla="*/ 1296955 h 1339620"/>
              <a:gd name="connsiteX15" fmla="*/ 718457 w 1131673"/>
              <a:gd name="connsiteY15" fmla="*/ 1306286 h 1339620"/>
              <a:gd name="connsiteX16" fmla="*/ 746449 w 1131673"/>
              <a:gd name="connsiteY16" fmla="*/ 1324947 h 1339620"/>
              <a:gd name="connsiteX17" fmla="*/ 914400 w 1131673"/>
              <a:gd name="connsiteY17" fmla="*/ 1315617 h 1339620"/>
              <a:gd name="connsiteX18" fmla="*/ 923731 w 1131673"/>
              <a:gd name="connsiteY18" fmla="*/ 1240972 h 1339620"/>
              <a:gd name="connsiteX19" fmla="*/ 933061 w 1131673"/>
              <a:gd name="connsiteY19" fmla="*/ 1119674 h 1339620"/>
              <a:gd name="connsiteX20" fmla="*/ 942392 w 1131673"/>
              <a:gd name="connsiteY20" fmla="*/ 811764 h 1339620"/>
              <a:gd name="connsiteX21" fmla="*/ 998376 w 1131673"/>
              <a:gd name="connsiteY21" fmla="*/ 830425 h 1339620"/>
              <a:gd name="connsiteX22" fmla="*/ 1045029 w 1131673"/>
              <a:gd name="connsiteY22" fmla="*/ 821094 h 1339620"/>
              <a:gd name="connsiteX23" fmla="*/ 1054359 w 1131673"/>
              <a:gd name="connsiteY23" fmla="*/ 737119 h 1339620"/>
              <a:gd name="connsiteX24" fmla="*/ 1063690 w 1131673"/>
              <a:gd name="connsiteY24" fmla="*/ 541176 h 1339620"/>
              <a:gd name="connsiteX25" fmla="*/ 1073020 w 1131673"/>
              <a:gd name="connsiteY25" fmla="*/ 513184 h 1339620"/>
              <a:gd name="connsiteX26" fmla="*/ 1091682 w 1131673"/>
              <a:gd name="connsiteY26" fmla="*/ 494523 h 1339620"/>
              <a:gd name="connsiteX27" fmla="*/ 1082351 w 1131673"/>
              <a:gd name="connsiteY27" fmla="*/ 410547 h 1339620"/>
              <a:gd name="connsiteX28" fmla="*/ 1054359 w 1131673"/>
              <a:gd name="connsiteY28" fmla="*/ 401217 h 1339620"/>
              <a:gd name="connsiteX29" fmla="*/ 1045029 w 1131673"/>
              <a:gd name="connsiteY29" fmla="*/ 373225 h 1339620"/>
              <a:gd name="connsiteX30" fmla="*/ 1035698 w 1131673"/>
              <a:gd name="connsiteY30" fmla="*/ 307911 h 1339620"/>
              <a:gd name="connsiteX31" fmla="*/ 1026367 w 1131673"/>
              <a:gd name="connsiteY31" fmla="*/ 261257 h 1339620"/>
              <a:gd name="connsiteX32" fmla="*/ 1035698 w 1131673"/>
              <a:gd name="connsiteY32" fmla="*/ 233266 h 1339620"/>
              <a:gd name="connsiteX33" fmla="*/ 1110343 w 1131673"/>
              <a:gd name="connsiteY33" fmla="*/ 223935 h 1339620"/>
              <a:gd name="connsiteX34" fmla="*/ 1129004 w 1131673"/>
              <a:gd name="connsiteY34" fmla="*/ 195943 h 1339620"/>
              <a:gd name="connsiteX35" fmla="*/ 1101012 w 1131673"/>
              <a:gd name="connsiteY35" fmla="*/ 149290 h 1339620"/>
              <a:gd name="connsiteX36" fmla="*/ 1073020 w 1131673"/>
              <a:gd name="connsiteY36" fmla="*/ 139960 h 1339620"/>
              <a:gd name="connsiteX37" fmla="*/ 1035698 w 1131673"/>
              <a:gd name="connsiteY37" fmla="*/ 93306 h 1339620"/>
              <a:gd name="connsiteX38" fmla="*/ 1045029 w 1131673"/>
              <a:gd name="connsiteY38" fmla="*/ 46653 h 1339620"/>
              <a:gd name="connsiteX39" fmla="*/ 998376 w 1131673"/>
              <a:gd name="connsiteY39" fmla="*/ 18662 h 1339620"/>
              <a:gd name="connsiteX40" fmla="*/ 989045 w 1131673"/>
              <a:gd name="connsiteY40" fmla="*/ 46653 h 1339620"/>
              <a:gd name="connsiteX41" fmla="*/ 830425 w 1131673"/>
              <a:gd name="connsiteY41" fmla="*/ 37323 h 1339620"/>
              <a:gd name="connsiteX42" fmla="*/ 811763 w 1131673"/>
              <a:gd name="connsiteY42" fmla="*/ 18662 h 1339620"/>
              <a:gd name="connsiteX43" fmla="*/ 783771 w 1131673"/>
              <a:gd name="connsiteY43" fmla="*/ 0 h 1339620"/>
              <a:gd name="connsiteX44" fmla="*/ 755780 w 1131673"/>
              <a:gd name="connsiteY44" fmla="*/ 9331 h 1339620"/>
              <a:gd name="connsiteX45" fmla="*/ 737118 w 1131673"/>
              <a:gd name="connsiteY45" fmla="*/ 27992 h 1339620"/>
              <a:gd name="connsiteX46" fmla="*/ 681135 w 1131673"/>
              <a:gd name="connsiteY46" fmla="*/ 46653 h 1339620"/>
              <a:gd name="connsiteX47" fmla="*/ 643812 w 1131673"/>
              <a:gd name="connsiteY47" fmla="*/ 83976 h 1339620"/>
              <a:gd name="connsiteX48" fmla="*/ 634482 w 1131673"/>
              <a:gd name="connsiteY48" fmla="*/ 121298 h 1339620"/>
              <a:gd name="connsiteX49" fmla="*/ 606490 w 1131673"/>
              <a:gd name="connsiteY49" fmla="*/ 130629 h 1339620"/>
              <a:gd name="connsiteX50" fmla="*/ 541176 w 1131673"/>
              <a:gd name="connsiteY50" fmla="*/ 149290 h 1339620"/>
              <a:gd name="connsiteX51" fmla="*/ 494523 w 1131673"/>
              <a:gd name="connsiteY51" fmla="*/ 102637 h 1339620"/>
              <a:gd name="connsiteX52" fmla="*/ 438539 w 1131673"/>
              <a:gd name="connsiteY52" fmla="*/ 83976 h 1339620"/>
              <a:gd name="connsiteX53" fmla="*/ 363894 w 1131673"/>
              <a:gd name="connsiteY53" fmla="*/ 93306 h 1339620"/>
              <a:gd name="connsiteX54" fmla="*/ 345233 w 1131673"/>
              <a:gd name="connsiteY54" fmla="*/ 121298 h 1339620"/>
              <a:gd name="connsiteX55" fmla="*/ 289249 w 1131673"/>
              <a:gd name="connsiteY55" fmla="*/ 130629 h 1339620"/>
              <a:gd name="connsiteX56" fmla="*/ 279918 w 1131673"/>
              <a:gd name="connsiteY56" fmla="*/ 158621 h 1339620"/>
              <a:gd name="connsiteX57" fmla="*/ 270588 w 1131673"/>
              <a:gd name="connsiteY57" fmla="*/ 205274 h 1339620"/>
              <a:gd name="connsiteX58" fmla="*/ 242596 w 1131673"/>
              <a:gd name="connsiteY58" fmla="*/ 223935 h 1339620"/>
              <a:gd name="connsiteX59" fmla="*/ 158620 w 1131673"/>
              <a:gd name="connsiteY59" fmla="*/ 326572 h 1339620"/>
              <a:gd name="connsiteX60" fmla="*/ 55984 w 1131673"/>
              <a:gd name="connsiteY60" fmla="*/ 335902 h 1339620"/>
              <a:gd name="connsiteX61" fmla="*/ 27992 w 1131673"/>
              <a:gd name="connsiteY61" fmla="*/ 419878 h 1339620"/>
              <a:gd name="connsiteX62" fmla="*/ 18661 w 1131673"/>
              <a:gd name="connsiteY62" fmla="*/ 447870 h 1339620"/>
              <a:gd name="connsiteX63" fmla="*/ 27992 w 1131673"/>
              <a:gd name="connsiteY63" fmla="*/ 625151 h 1339620"/>
              <a:gd name="connsiteX64" fmla="*/ 37323 w 1131673"/>
              <a:gd name="connsiteY64" fmla="*/ 653143 h 1339620"/>
              <a:gd name="connsiteX65" fmla="*/ 0 w 1131673"/>
              <a:gd name="connsiteY65" fmla="*/ 718457 h 1339620"/>
              <a:gd name="connsiteX66" fmla="*/ 55984 w 1131673"/>
              <a:gd name="connsiteY66" fmla="*/ 737119 h 1339620"/>
              <a:gd name="connsiteX67" fmla="*/ 83976 w 1131673"/>
              <a:gd name="connsiteY67" fmla="*/ 783772 h 1339620"/>
              <a:gd name="connsiteX68" fmla="*/ 130629 w 1131673"/>
              <a:gd name="connsiteY68" fmla="*/ 830425 h 1339620"/>
              <a:gd name="connsiteX69" fmla="*/ 139959 w 1131673"/>
              <a:gd name="connsiteY69" fmla="*/ 858417 h 1339620"/>
              <a:gd name="connsiteX70" fmla="*/ 186612 w 1131673"/>
              <a:gd name="connsiteY70" fmla="*/ 905070 h 1339620"/>
              <a:gd name="connsiteX71" fmla="*/ 205274 w 1131673"/>
              <a:gd name="connsiteY71" fmla="*/ 961053 h 1339620"/>
              <a:gd name="connsiteX72" fmla="*/ 261257 w 1131673"/>
              <a:gd name="connsiteY72" fmla="*/ 998376 h 1339620"/>
              <a:gd name="connsiteX73" fmla="*/ 289249 w 1131673"/>
              <a:gd name="connsiteY73" fmla="*/ 1017037 h 1339620"/>
              <a:gd name="connsiteX74" fmla="*/ 317241 w 1131673"/>
              <a:gd name="connsiteY74" fmla="*/ 1007706 h 1339620"/>
              <a:gd name="connsiteX0" fmla="*/ 214604 w 1131673"/>
              <a:gd name="connsiteY0" fmla="*/ 970384 h 1339620"/>
              <a:gd name="connsiteX1" fmla="*/ 298580 w 1131673"/>
              <a:gd name="connsiteY1" fmla="*/ 998376 h 1339620"/>
              <a:gd name="connsiteX2" fmla="*/ 326571 w 1131673"/>
              <a:gd name="connsiteY2" fmla="*/ 1007706 h 1339620"/>
              <a:gd name="connsiteX3" fmla="*/ 345233 w 1131673"/>
              <a:gd name="connsiteY3" fmla="*/ 989045 h 1339620"/>
              <a:gd name="connsiteX4" fmla="*/ 373225 w 1131673"/>
              <a:gd name="connsiteY4" fmla="*/ 979715 h 1339620"/>
              <a:gd name="connsiteX5" fmla="*/ 382555 w 1131673"/>
              <a:gd name="connsiteY5" fmla="*/ 1054360 h 1339620"/>
              <a:gd name="connsiteX6" fmla="*/ 438539 w 1131673"/>
              <a:gd name="connsiteY6" fmla="*/ 1073021 h 1339620"/>
              <a:gd name="connsiteX7" fmla="*/ 466531 w 1131673"/>
              <a:gd name="connsiteY7" fmla="*/ 1082351 h 1339620"/>
              <a:gd name="connsiteX8" fmla="*/ 531845 w 1131673"/>
              <a:gd name="connsiteY8" fmla="*/ 1147666 h 1339620"/>
              <a:gd name="connsiteX9" fmla="*/ 559837 w 1131673"/>
              <a:gd name="connsiteY9" fmla="*/ 1166327 h 1339620"/>
              <a:gd name="connsiteX10" fmla="*/ 587829 w 1131673"/>
              <a:gd name="connsiteY10" fmla="*/ 1175657 h 1339620"/>
              <a:gd name="connsiteX11" fmla="*/ 606490 w 1131673"/>
              <a:gd name="connsiteY11" fmla="*/ 1203649 h 1339620"/>
              <a:gd name="connsiteX12" fmla="*/ 653143 w 1131673"/>
              <a:gd name="connsiteY12" fmla="*/ 1212980 h 1339620"/>
              <a:gd name="connsiteX13" fmla="*/ 681135 w 1131673"/>
              <a:gd name="connsiteY13" fmla="*/ 1222311 h 1339620"/>
              <a:gd name="connsiteX14" fmla="*/ 690465 w 1131673"/>
              <a:gd name="connsiteY14" fmla="*/ 1296955 h 1339620"/>
              <a:gd name="connsiteX15" fmla="*/ 718457 w 1131673"/>
              <a:gd name="connsiteY15" fmla="*/ 1306286 h 1339620"/>
              <a:gd name="connsiteX16" fmla="*/ 746449 w 1131673"/>
              <a:gd name="connsiteY16" fmla="*/ 1324947 h 1339620"/>
              <a:gd name="connsiteX17" fmla="*/ 914400 w 1131673"/>
              <a:gd name="connsiteY17" fmla="*/ 1315617 h 1339620"/>
              <a:gd name="connsiteX18" fmla="*/ 923731 w 1131673"/>
              <a:gd name="connsiteY18" fmla="*/ 1240972 h 1339620"/>
              <a:gd name="connsiteX19" fmla="*/ 933061 w 1131673"/>
              <a:gd name="connsiteY19" fmla="*/ 1119674 h 1339620"/>
              <a:gd name="connsiteX20" fmla="*/ 1006766 w 1131673"/>
              <a:gd name="connsiteY20" fmla="*/ 974402 h 1339620"/>
              <a:gd name="connsiteX21" fmla="*/ 942392 w 1131673"/>
              <a:gd name="connsiteY21" fmla="*/ 811764 h 1339620"/>
              <a:gd name="connsiteX22" fmla="*/ 998376 w 1131673"/>
              <a:gd name="connsiteY22" fmla="*/ 830425 h 1339620"/>
              <a:gd name="connsiteX23" fmla="*/ 1045029 w 1131673"/>
              <a:gd name="connsiteY23" fmla="*/ 821094 h 1339620"/>
              <a:gd name="connsiteX24" fmla="*/ 1054359 w 1131673"/>
              <a:gd name="connsiteY24" fmla="*/ 737119 h 1339620"/>
              <a:gd name="connsiteX25" fmla="*/ 1063690 w 1131673"/>
              <a:gd name="connsiteY25" fmla="*/ 541176 h 1339620"/>
              <a:gd name="connsiteX26" fmla="*/ 1073020 w 1131673"/>
              <a:gd name="connsiteY26" fmla="*/ 513184 h 1339620"/>
              <a:gd name="connsiteX27" fmla="*/ 1091682 w 1131673"/>
              <a:gd name="connsiteY27" fmla="*/ 494523 h 1339620"/>
              <a:gd name="connsiteX28" fmla="*/ 1082351 w 1131673"/>
              <a:gd name="connsiteY28" fmla="*/ 410547 h 1339620"/>
              <a:gd name="connsiteX29" fmla="*/ 1054359 w 1131673"/>
              <a:gd name="connsiteY29" fmla="*/ 401217 h 1339620"/>
              <a:gd name="connsiteX30" fmla="*/ 1045029 w 1131673"/>
              <a:gd name="connsiteY30" fmla="*/ 373225 h 1339620"/>
              <a:gd name="connsiteX31" fmla="*/ 1035698 w 1131673"/>
              <a:gd name="connsiteY31" fmla="*/ 307911 h 1339620"/>
              <a:gd name="connsiteX32" fmla="*/ 1026367 w 1131673"/>
              <a:gd name="connsiteY32" fmla="*/ 261257 h 1339620"/>
              <a:gd name="connsiteX33" fmla="*/ 1035698 w 1131673"/>
              <a:gd name="connsiteY33" fmla="*/ 233266 h 1339620"/>
              <a:gd name="connsiteX34" fmla="*/ 1110343 w 1131673"/>
              <a:gd name="connsiteY34" fmla="*/ 223935 h 1339620"/>
              <a:gd name="connsiteX35" fmla="*/ 1129004 w 1131673"/>
              <a:gd name="connsiteY35" fmla="*/ 195943 h 1339620"/>
              <a:gd name="connsiteX36" fmla="*/ 1101012 w 1131673"/>
              <a:gd name="connsiteY36" fmla="*/ 149290 h 1339620"/>
              <a:gd name="connsiteX37" fmla="*/ 1073020 w 1131673"/>
              <a:gd name="connsiteY37" fmla="*/ 139960 h 1339620"/>
              <a:gd name="connsiteX38" fmla="*/ 1035698 w 1131673"/>
              <a:gd name="connsiteY38" fmla="*/ 93306 h 1339620"/>
              <a:gd name="connsiteX39" fmla="*/ 1045029 w 1131673"/>
              <a:gd name="connsiteY39" fmla="*/ 46653 h 1339620"/>
              <a:gd name="connsiteX40" fmla="*/ 998376 w 1131673"/>
              <a:gd name="connsiteY40" fmla="*/ 18662 h 1339620"/>
              <a:gd name="connsiteX41" fmla="*/ 989045 w 1131673"/>
              <a:gd name="connsiteY41" fmla="*/ 46653 h 1339620"/>
              <a:gd name="connsiteX42" fmla="*/ 830425 w 1131673"/>
              <a:gd name="connsiteY42" fmla="*/ 37323 h 1339620"/>
              <a:gd name="connsiteX43" fmla="*/ 811763 w 1131673"/>
              <a:gd name="connsiteY43" fmla="*/ 18662 h 1339620"/>
              <a:gd name="connsiteX44" fmla="*/ 783771 w 1131673"/>
              <a:gd name="connsiteY44" fmla="*/ 0 h 1339620"/>
              <a:gd name="connsiteX45" fmla="*/ 755780 w 1131673"/>
              <a:gd name="connsiteY45" fmla="*/ 9331 h 1339620"/>
              <a:gd name="connsiteX46" fmla="*/ 737118 w 1131673"/>
              <a:gd name="connsiteY46" fmla="*/ 27992 h 1339620"/>
              <a:gd name="connsiteX47" fmla="*/ 681135 w 1131673"/>
              <a:gd name="connsiteY47" fmla="*/ 46653 h 1339620"/>
              <a:gd name="connsiteX48" fmla="*/ 643812 w 1131673"/>
              <a:gd name="connsiteY48" fmla="*/ 83976 h 1339620"/>
              <a:gd name="connsiteX49" fmla="*/ 634482 w 1131673"/>
              <a:gd name="connsiteY49" fmla="*/ 121298 h 1339620"/>
              <a:gd name="connsiteX50" fmla="*/ 606490 w 1131673"/>
              <a:gd name="connsiteY50" fmla="*/ 130629 h 1339620"/>
              <a:gd name="connsiteX51" fmla="*/ 541176 w 1131673"/>
              <a:gd name="connsiteY51" fmla="*/ 149290 h 1339620"/>
              <a:gd name="connsiteX52" fmla="*/ 494523 w 1131673"/>
              <a:gd name="connsiteY52" fmla="*/ 102637 h 1339620"/>
              <a:gd name="connsiteX53" fmla="*/ 438539 w 1131673"/>
              <a:gd name="connsiteY53" fmla="*/ 83976 h 1339620"/>
              <a:gd name="connsiteX54" fmla="*/ 363894 w 1131673"/>
              <a:gd name="connsiteY54" fmla="*/ 93306 h 1339620"/>
              <a:gd name="connsiteX55" fmla="*/ 345233 w 1131673"/>
              <a:gd name="connsiteY55" fmla="*/ 121298 h 1339620"/>
              <a:gd name="connsiteX56" fmla="*/ 289249 w 1131673"/>
              <a:gd name="connsiteY56" fmla="*/ 130629 h 1339620"/>
              <a:gd name="connsiteX57" fmla="*/ 279918 w 1131673"/>
              <a:gd name="connsiteY57" fmla="*/ 158621 h 1339620"/>
              <a:gd name="connsiteX58" fmla="*/ 270588 w 1131673"/>
              <a:gd name="connsiteY58" fmla="*/ 205274 h 1339620"/>
              <a:gd name="connsiteX59" fmla="*/ 242596 w 1131673"/>
              <a:gd name="connsiteY59" fmla="*/ 223935 h 1339620"/>
              <a:gd name="connsiteX60" fmla="*/ 158620 w 1131673"/>
              <a:gd name="connsiteY60" fmla="*/ 326572 h 1339620"/>
              <a:gd name="connsiteX61" fmla="*/ 55984 w 1131673"/>
              <a:gd name="connsiteY61" fmla="*/ 335902 h 1339620"/>
              <a:gd name="connsiteX62" fmla="*/ 27992 w 1131673"/>
              <a:gd name="connsiteY62" fmla="*/ 419878 h 1339620"/>
              <a:gd name="connsiteX63" fmla="*/ 18661 w 1131673"/>
              <a:gd name="connsiteY63" fmla="*/ 447870 h 1339620"/>
              <a:gd name="connsiteX64" fmla="*/ 27992 w 1131673"/>
              <a:gd name="connsiteY64" fmla="*/ 625151 h 1339620"/>
              <a:gd name="connsiteX65" fmla="*/ 37323 w 1131673"/>
              <a:gd name="connsiteY65" fmla="*/ 653143 h 1339620"/>
              <a:gd name="connsiteX66" fmla="*/ 0 w 1131673"/>
              <a:gd name="connsiteY66" fmla="*/ 718457 h 1339620"/>
              <a:gd name="connsiteX67" fmla="*/ 55984 w 1131673"/>
              <a:gd name="connsiteY67" fmla="*/ 737119 h 1339620"/>
              <a:gd name="connsiteX68" fmla="*/ 83976 w 1131673"/>
              <a:gd name="connsiteY68" fmla="*/ 783772 h 1339620"/>
              <a:gd name="connsiteX69" fmla="*/ 130629 w 1131673"/>
              <a:gd name="connsiteY69" fmla="*/ 830425 h 1339620"/>
              <a:gd name="connsiteX70" fmla="*/ 139959 w 1131673"/>
              <a:gd name="connsiteY70" fmla="*/ 858417 h 1339620"/>
              <a:gd name="connsiteX71" fmla="*/ 186612 w 1131673"/>
              <a:gd name="connsiteY71" fmla="*/ 905070 h 1339620"/>
              <a:gd name="connsiteX72" fmla="*/ 205274 w 1131673"/>
              <a:gd name="connsiteY72" fmla="*/ 961053 h 1339620"/>
              <a:gd name="connsiteX73" fmla="*/ 261257 w 1131673"/>
              <a:gd name="connsiteY73" fmla="*/ 998376 h 1339620"/>
              <a:gd name="connsiteX74" fmla="*/ 289249 w 1131673"/>
              <a:gd name="connsiteY74" fmla="*/ 1017037 h 1339620"/>
              <a:gd name="connsiteX75" fmla="*/ 317241 w 1131673"/>
              <a:gd name="connsiteY75" fmla="*/ 1007706 h 1339620"/>
              <a:gd name="connsiteX0" fmla="*/ 214604 w 1131673"/>
              <a:gd name="connsiteY0" fmla="*/ 970384 h 1339620"/>
              <a:gd name="connsiteX1" fmla="*/ 298580 w 1131673"/>
              <a:gd name="connsiteY1" fmla="*/ 998376 h 1339620"/>
              <a:gd name="connsiteX2" fmla="*/ 326571 w 1131673"/>
              <a:gd name="connsiteY2" fmla="*/ 1007706 h 1339620"/>
              <a:gd name="connsiteX3" fmla="*/ 345233 w 1131673"/>
              <a:gd name="connsiteY3" fmla="*/ 989045 h 1339620"/>
              <a:gd name="connsiteX4" fmla="*/ 373225 w 1131673"/>
              <a:gd name="connsiteY4" fmla="*/ 979715 h 1339620"/>
              <a:gd name="connsiteX5" fmla="*/ 382555 w 1131673"/>
              <a:gd name="connsiteY5" fmla="*/ 1054360 h 1339620"/>
              <a:gd name="connsiteX6" fmla="*/ 438539 w 1131673"/>
              <a:gd name="connsiteY6" fmla="*/ 1073021 h 1339620"/>
              <a:gd name="connsiteX7" fmla="*/ 466531 w 1131673"/>
              <a:gd name="connsiteY7" fmla="*/ 1082351 h 1339620"/>
              <a:gd name="connsiteX8" fmla="*/ 531845 w 1131673"/>
              <a:gd name="connsiteY8" fmla="*/ 1147666 h 1339620"/>
              <a:gd name="connsiteX9" fmla="*/ 559837 w 1131673"/>
              <a:gd name="connsiteY9" fmla="*/ 1166327 h 1339620"/>
              <a:gd name="connsiteX10" fmla="*/ 587829 w 1131673"/>
              <a:gd name="connsiteY10" fmla="*/ 1175657 h 1339620"/>
              <a:gd name="connsiteX11" fmla="*/ 606490 w 1131673"/>
              <a:gd name="connsiteY11" fmla="*/ 1203649 h 1339620"/>
              <a:gd name="connsiteX12" fmla="*/ 653143 w 1131673"/>
              <a:gd name="connsiteY12" fmla="*/ 1212980 h 1339620"/>
              <a:gd name="connsiteX13" fmla="*/ 681135 w 1131673"/>
              <a:gd name="connsiteY13" fmla="*/ 1222311 h 1339620"/>
              <a:gd name="connsiteX14" fmla="*/ 690465 w 1131673"/>
              <a:gd name="connsiteY14" fmla="*/ 1296955 h 1339620"/>
              <a:gd name="connsiteX15" fmla="*/ 718457 w 1131673"/>
              <a:gd name="connsiteY15" fmla="*/ 1306286 h 1339620"/>
              <a:gd name="connsiteX16" fmla="*/ 746449 w 1131673"/>
              <a:gd name="connsiteY16" fmla="*/ 1324947 h 1339620"/>
              <a:gd name="connsiteX17" fmla="*/ 914400 w 1131673"/>
              <a:gd name="connsiteY17" fmla="*/ 1315617 h 1339620"/>
              <a:gd name="connsiteX18" fmla="*/ 923731 w 1131673"/>
              <a:gd name="connsiteY18" fmla="*/ 1240972 h 1339620"/>
              <a:gd name="connsiteX19" fmla="*/ 933061 w 1131673"/>
              <a:gd name="connsiteY19" fmla="*/ 1119674 h 1339620"/>
              <a:gd name="connsiteX20" fmla="*/ 1006766 w 1131673"/>
              <a:gd name="connsiteY20" fmla="*/ 974402 h 1339620"/>
              <a:gd name="connsiteX21" fmla="*/ 942392 w 1131673"/>
              <a:gd name="connsiteY21" fmla="*/ 811764 h 1339620"/>
              <a:gd name="connsiteX22" fmla="*/ 998376 w 1131673"/>
              <a:gd name="connsiteY22" fmla="*/ 830425 h 1339620"/>
              <a:gd name="connsiteX23" fmla="*/ 1045029 w 1131673"/>
              <a:gd name="connsiteY23" fmla="*/ 821094 h 1339620"/>
              <a:gd name="connsiteX24" fmla="*/ 1054359 w 1131673"/>
              <a:gd name="connsiteY24" fmla="*/ 737119 h 1339620"/>
              <a:gd name="connsiteX25" fmla="*/ 1063690 w 1131673"/>
              <a:gd name="connsiteY25" fmla="*/ 541176 h 1339620"/>
              <a:gd name="connsiteX26" fmla="*/ 1073020 w 1131673"/>
              <a:gd name="connsiteY26" fmla="*/ 513184 h 1339620"/>
              <a:gd name="connsiteX27" fmla="*/ 1091682 w 1131673"/>
              <a:gd name="connsiteY27" fmla="*/ 494523 h 1339620"/>
              <a:gd name="connsiteX28" fmla="*/ 1082351 w 1131673"/>
              <a:gd name="connsiteY28" fmla="*/ 410547 h 1339620"/>
              <a:gd name="connsiteX29" fmla="*/ 1054359 w 1131673"/>
              <a:gd name="connsiteY29" fmla="*/ 401217 h 1339620"/>
              <a:gd name="connsiteX30" fmla="*/ 1045029 w 1131673"/>
              <a:gd name="connsiteY30" fmla="*/ 373225 h 1339620"/>
              <a:gd name="connsiteX31" fmla="*/ 1035698 w 1131673"/>
              <a:gd name="connsiteY31" fmla="*/ 307911 h 1339620"/>
              <a:gd name="connsiteX32" fmla="*/ 1026367 w 1131673"/>
              <a:gd name="connsiteY32" fmla="*/ 261257 h 1339620"/>
              <a:gd name="connsiteX33" fmla="*/ 1035698 w 1131673"/>
              <a:gd name="connsiteY33" fmla="*/ 233266 h 1339620"/>
              <a:gd name="connsiteX34" fmla="*/ 1110343 w 1131673"/>
              <a:gd name="connsiteY34" fmla="*/ 223935 h 1339620"/>
              <a:gd name="connsiteX35" fmla="*/ 1129004 w 1131673"/>
              <a:gd name="connsiteY35" fmla="*/ 195943 h 1339620"/>
              <a:gd name="connsiteX36" fmla="*/ 1101012 w 1131673"/>
              <a:gd name="connsiteY36" fmla="*/ 149290 h 1339620"/>
              <a:gd name="connsiteX37" fmla="*/ 1073020 w 1131673"/>
              <a:gd name="connsiteY37" fmla="*/ 139960 h 1339620"/>
              <a:gd name="connsiteX38" fmla="*/ 1035698 w 1131673"/>
              <a:gd name="connsiteY38" fmla="*/ 93306 h 1339620"/>
              <a:gd name="connsiteX39" fmla="*/ 1045029 w 1131673"/>
              <a:gd name="connsiteY39" fmla="*/ 46653 h 1339620"/>
              <a:gd name="connsiteX40" fmla="*/ 998376 w 1131673"/>
              <a:gd name="connsiteY40" fmla="*/ 18662 h 1339620"/>
              <a:gd name="connsiteX41" fmla="*/ 989045 w 1131673"/>
              <a:gd name="connsiteY41" fmla="*/ 46653 h 1339620"/>
              <a:gd name="connsiteX42" fmla="*/ 830425 w 1131673"/>
              <a:gd name="connsiteY42" fmla="*/ 37323 h 1339620"/>
              <a:gd name="connsiteX43" fmla="*/ 811763 w 1131673"/>
              <a:gd name="connsiteY43" fmla="*/ 18662 h 1339620"/>
              <a:gd name="connsiteX44" fmla="*/ 783771 w 1131673"/>
              <a:gd name="connsiteY44" fmla="*/ 0 h 1339620"/>
              <a:gd name="connsiteX45" fmla="*/ 755780 w 1131673"/>
              <a:gd name="connsiteY45" fmla="*/ 9331 h 1339620"/>
              <a:gd name="connsiteX46" fmla="*/ 737118 w 1131673"/>
              <a:gd name="connsiteY46" fmla="*/ 27992 h 1339620"/>
              <a:gd name="connsiteX47" fmla="*/ 681135 w 1131673"/>
              <a:gd name="connsiteY47" fmla="*/ 46653 h 1339620"/>
              <a:gd name="connsiteX48" fmla="*/ 643812 w 1131673"/>
              <a:gd name="connsiteY48" fmla="*/ 83976 h 1339620"/>
              <a:gd name="connsiteX49" fmla="*/ 634482 w 1131673"/>
              <a:gd name="connsiteY49" fmla="*/ 121298 h 1339620"/>
              <a:gd name="connsiteX50" fmla="*/ 606490 w 1131673"/>
              <a:gd name="connsiteY50" fmla="*/ 130629 h 1339620"/>
              <a:gd name="connsiteX51" fmla="*/ 541176 w 1131673"/>
              <a:gd name="connsiteY51" fmla="*/ 149290 h 1339620"/>
              <a:gd name="connsiteX52" fmla="*/ 494523 w 1131673"/>
              <a:gd name="connsiteY52" fmla="*/ 102637 h 1339620"/>
              <a:gd name="connsiteX53" fmla="*/ 438539 w 1131673"/>
              <a:gd name="connsiteY53" fmla="*/ 83976 h 1339620"/>
              <a:gd name="connsiteX54" fmla="*/ 363894 w 1131673"/>
              <a:gd name="connsiteY54" fmla="*/ 93306 h 1339620"/>
              <a:gd name="connsiteX55" fmla="*/ 345233 w 1131673"/>
              <a:gd name="connsiteY55" fmla="*/ 121298 h 1339620"/>
              <a:gd name="connsiteX56" fmla="*/ 289249 w 1131673"/>
              <a:gd name="connsiteY56" fmla="*/ 130629 h 1339620"/>
              <a:gd name="connsiteX57" fmla="*/ 279918 w 1131673"/>
              <a:gd name="connsiteY57" fmla="*/ 158621 h 1339620"/>
              <a:gd name="connsiteX58" fmla="*/ 270588 w 1131673"/>
              <a:gd name="connsiteY58" fmla="*/ 205274 h 1339620"/>
              <a:gd name="connsiteX59" fmla="*/ 242596 w 1131673"/>
              <a:gd name="connsiteY59" fmla="*/ 223935 h 1339620"/>
              <a:gd name="connsiteX60" fmla="*/ 158620 w 1131673"/>
              <a:gd name="connsiteY60" fmla="*/ 326572 h 1339620"/>
              <a:gd name="connsiteX61" fmla="*/ 55984 w 1131673"/>
              <a:gd name="connsiteY61" fmla="*/ 335902 h 1339620"/>
              <a:gd name="connsiteX62" fmla="*/ 27992 w 1131673"/>
              <a:gd name="connsiteY62" fmla="*/ 419878 h 1339620"/>
              <a:gd name="connsiteX63" fmla="*/ 18661 w 1131673"/>
              <a:gd name="connsiteY63" fmla="*/ 447870 h 1339620"/>
              <a:gd name="connsiteX64" fmla="*/ 27992 w 1131673"/>
              <a:gd name="connsiteY64" fmla="*/ 625151 h 1339620"/>
              <a:gd name="connsiteX65" fmla="*/ 37323 w 1131673"/>
              <a:gd name="connsiteY65" fmla="*/ 653143 h 1339620"/>
              <a:gd name="connsiteX66" fmla="*/ 0 w 1131673"/>
              <a:gd name="connsiteY66" fmla="*/ 718457 h 1339620"/>
              <a:gd name="connsiteX67" fmla="*/ 55984 w 1131673"/>
              <a:gd name="connsiteY67" fmla="*/ 737119 h 1339620"/>
              <a:gd name="connsiteX68" fmla="*/ 83976 w 1131673"/>
              <a:gd name="connsiteY68" fmla="*/ 783772 h 1339620"/>
              <a:gd name="connsiteX69" fmla="*/ 130629 w 1131673"/>
              <a:gd name="connsiteY69" fmla="*/ 830425 h 1339620"/>
              <a:gd name="connsiteX70" fmla="*/ 139959 w 1131673"/>
              <a:gd name="connsiteY70" fmla="*/ 858417 h 1339620"/>
              <a:gd name="connsiteX71" fmla="*/ 186612 w 1131673"/>
              <a:gd name="connsiteY71" fmla="*/ 905070 h 1339620"/>
              <a:gd name="connsiteX72" fmla="*/ 205274 w 1131673"/>
              <a:gd name="connsiteY72" fmla="*/ 961053 h 1339620"/>
              <a:gd name="connsiteX73" fmla="*/ 261257 w 1131673"/>
              <a:gd name="connsiteY73" fmla="*/ 998376 h 1339620"/>
              <a:gd name="connsiteX74" fmla="*/ 289249 w 1131673"/>
              <a:gd name="connsiteY74" fmla="*/ 1017037 h 1339620"/>
              <a:gd name="connsiteX75" fmla="*/ 317241 w 1131673"/>
              <a:gd name="connsiteY75" fmla="*/ 1007706 h 1339620"/>
              <a:gd name="connsiteX0" fmla="*/ 214604 w 1170231"/>
              <a:gd name="connsiteY0" fmla="*/ 970384 h 1339620"/>
              <a:gd name="connsiteX1" fmla="*/ 298580 w 1170231"/>
              <a:gd name="connsiteY1" fmla="*/ 998376 h 1339620"/>
              <a:gd name="connsiteX2" fmla="*/ 326571 w 1170231"/>
              <a:gd name="connsiteY2" fmla="*/ 1007706 h 1339620"/>
              <a:gd name="connsiteX3" fmla="*/ 345233 w 1170231"/>
              <a:gd name="connsiteY3" fmla="*/ 989045 h 1339620"/>
              <a:gd name="connsiteX4" fmla="*/ 373225 w 1170231"/>
              <a:gd name="connsiteY4" fmla="*/ 979715 h 1339620"/>
              <a:gd name="connsiteX5" fmla="*/ 382555 w 1170231"/>
              <a:gd name="connsiteY5" fmla="*/ 1054360 h 1339620"/>
              <a:gd name="connsiteX6" fmla="*/ 438539 w 1170231"/>
              <a:gd name="connsiteY6" fmla="*/ 1073021 h 1339620"/>
              <a:gd name="connsiteX7" fmla="*/ 466531 w 1170231"/>
              <a:gd name="connsiteY7" fmla="*/ 1082351 h 1339620"/>
              <a:gd name="connsiteX8" fmla="*/ 531845 w 1170231"/>
              <a:gd name="connsiteY8" fmla="*/ 1147666 h 1339620"/>
              <a:gd name="connsiteX9" fmla="*/ 559837 w 1170231"/>
              <a:gd name="connsiteY9" fmla="*/ 1166327 h 1339620"/>
              <a:gd name="connsiteX10" fmla="*/ 587829 w 1170231"/>
              <a:gd name="connsiteY10" fmla="*/ 1175657 h 1339620"/>
              <a:gd name="connsiteX11" fmla="*/ 606490 w 1170231"/>
              <a:gd name="connsiteY11" fmla="*/ 1203649 h 1339620"/>
              <a:gd name="connsiteX12" fmla="*/ 653143 w 1170231"/>
              <a:gd name="connsiteY12" fmla="*/ 1212980 h 1339620"/>
              <a:gd name="connsiteX13" fmla="*/ 681135 w 1170231"/>
              <a:gd name="connsiteY13" fmla="*/ 1222311 h 1339620"/>
              <a:gd name="connsiteX14" fmla="*/ 690465 w 1170231"/>
              <a:gd name="connsiteY14" fmla="*/ 1296955 h 1339620"/>
              <a:gd name="connsiteX15" fmla="*/ 718457 w 1170231"/>
              <a:gd name="connsiteY15" fmla="*/ 1306286 h 1339620"/>
              <a:gd name="connsiteX16" fmla="*/ 746449 w 1170231"/>
              <a:gd name="connsiteY16" fmla="*/ 1324947 h 1339620"/>
              <a:gd name="connsiteX17" fmla="*/ 914400 w 1170231"/>
              <a:gd name="connsiteY17" fmla="*/ 1315617 h 1339620"/>
              <a:gd name="connsiteX18" fmla="*/ 923731 w 1170231"/>
              <a:gd name="connsiteY18" fmla="*/ 1240972 h 1339620"/>
              <a:gd name="connsiteX19" fmla="*/ 933061 w 1170231"/>
              <a:gd name="connsiteY19" fmla="*/ 1119674 h 1339620"/>
              <a:gd name="connsiteX20" fmla="*/ 1006766 w 1170231"/>
              <a:gd name="connsiteY20" fmla="*/ 974402 h 1339620"/>
              <a:gd name="connsiteX21" fmla="*/ 942392 w 1170231"/>
              <a:gd name="connsiteY21" fmla="*/ 811764 h 1339620"/>
              <a:gd name="connsiteX22" fmla="*/ 998376 w 1170231"/>
              <a:gd name="connsiteY22" fmla="*/ 830425 h 1339620"/>
              <a:gd name="connsiteX23" fmla="*/ 1045029 w 1170231"/>
              <a:gd name="connsiteY23" fmla="*/ 821094 h 1339620"/>
              <a:gd name="connsiteX24" fmla="*/ 1054359 w 1170231"/>
              <a:gd name="connsiteY24" fmla="*/ 737119 h 1339620"/>
              <a:gd name="connsiteX25" fmla="*/ 1063690 w 1170231"/>
              <a:gd name="connsiteY25" fmla="*/ 541176 h 1339620"/>
              <a:gd name="connsiteX26" fmla="*/ 1073020 w 1170231"/>
              <a:gd name="connsiteY26" fmla="*/ 513184 h 1339620"/>
              <a:gd name="connsiteX27" fmla="*/ 1091682 w 1170231"/>
              <a:gd name="connsiteY27" fmla="*/ 494523 h 1339620"/>
              <a:gd name="connsiteX28" fmla="*/ 1082351 w 1170231"/>
              <a:gd name="connsiteY28" fmla="*/ 410547 h 1339620"/>
              <a:gd name="connsiteX29" fmla="*/ 1054359 w 1170231"/>
              <a:gd name="connsiteY29" fmla="*/ 401217 h 1339620"/>
              <a:gd name="connsiteX30" fmla="*/ 1045029 w 1170231"/>
              <a:gd name="connsiteY30" fmla="*/ 373225 h 1339620"/>
              <a:gd name="connsiteX31" fmla="*/ 1035698 w 1170231"/>
              <a:gd name="connsiteY31" fmla="*/ 307911 h 1339620"/>
              <a:gd name="connsiteX32" fmla="*/ 1026367 w 1170231"/>
              <a:gd name="connsiteY32" fmla="*/ 261257 h 1339620"/>
              <a:gd name="connsiteX33" fmla="*/ 1035698 w 1170231"/>
              <a:gd name="connsiteY33" fmla="*/ 233266 h 1339620"/>
              <a:gd name="connsiteX34" fmla="*/ 1110343 w 1170231"/>
              <a:gd name="connsiteY34" fmla="*/ 223935 h 1339620"/>
              <a:gd name="connsiteX35" fmla="*/ 1129004 w 1170231"/>
              <a:gd name="connsiteY35" fmla="*/ 195943 h 1339620"/>
              <a:gd name="connsiteX36" fmla="*/ 1101012 w 1170231"/>
              <a:gd name="connsiteY36" fmla="*/ 149290 h 1339620"/>
              <a:gd name="connsiteX37" fmla="*/ 1073020 w 1170231"/>
              <a:gd name="connsiteY37" fmla="*/ 139960 h 1339620"/>
              <a:gd name="connsiteX38" fmla="*/ 1035698 w 1170231"/>
              <a:gd name="connsiteY38" fmla="*/ 93306 h 1339620"/>
              <a:gd name="connsiteX39" fmla="*/ 1045029 w 1170231"/>
              <a:gd name="connsiteY39" fmla="*/ 46653 h 1339620"/>
              <a:gd name="connsiteX40" fmla="*/ 998376 w 1170231"/>
              <a:gd name="connsiteY40" fmla="*/ 18662 h 1339620"/>
              <a:gd name="connsiteX41" fmla="*/ 989045 w 1170231"/>
              <a:gd name="connsiteY41" fmla="*/ 46653 h 1339620"/>
              <a:gd name="connsiteX42" fmla="*/ 830425 w 1170231"/>
              <a:gd name="connsiteY42" fmla="*/ 37323 h 1339620"/>
              <a:gd name="connsiteX43" fmla="*/ 811763 w 1170231"/>
              <a:gd name="connsiteY43" fmla="*/ 18662 h 1339620"/>
              <a:gd name="connsiteX44" fmla="*/ 783771 w 1170231"/>
              <a:gd name="connsiteY44" fmla="*/ 0 h 1339620"/>
              <a:gd name="connsiteX45" fmla="*/ 755780 w 1170231"/>
              <a:gd name="connsiteY45" fmla="*/ 9331 h 1339620"/>
              <a:gd name="connsiteX46" fmla="*/ 737118 w 1170231"/>
              <a:gd name="connsiteY46" fmla="*/ 27992 h 1339620"/>
              <a:gd name="connsiteX47" fmla="*/ 681135 w 1170231"/>
              <a:gd name="connsiteY47" fmla="*/ 46653 h 1339620"/>
              <a:gd name="connsiteX48" fmla="*/ 643812 w 1170231"/>
              <a:gd name="connsiteY48" fmla="*/ 83976 h 1339620"/>
              <a:gd name="connsiteX49" fmla="*/ 634482 w 1170231"/>
              <a:gd name="connsiteY49" fmla="*/ 121298 h 1339620"/>
              <a:gd name="connsiteX50" fmla="*/ 606490 w 1170231"/>
              <a:gd name="connsiteY50" fmla="*/ 130629 h 1339620"/>
              <a:gd name="connsiteX51" fmla="*/ 541176 w 1170231"/>
              <a:gd name="connsiteY51" fmla="*/ 149290 h 1339620"/>
              <a:gd name="connsiteX52" fmla="*/ 494523 w 1170231"/>
              <a:gd name="connsiteY52" fmla="*/ 102637 h 1339620"/>
              <a:gd name="connsiteX53" fmla="*/ 438539 w 1170231"/>
              <a:gd name="connsiteY53" fmla="*/ 83976 h 1339620"/>
              <a:gd name="connsiteX54" fmla="*/ 363894 w 1170231"/>
              <a:gd name="connsiteY54" fmla="*/ 93306 h 1339620"/>
              <a:gd name="connsiteX55" fmla="*/ 345233 w 1170231"/>
              <a:gd name="connsiteY55" fmla="*/ 121298 h 1339620"/>
              <a:gd name="connsiteX56" fmla="*/ 289249 w 1170231"/>
              <a:gd name="connsiteY56" fmla="*/ 130629 h 1339620"/>
              <a:gd name="connsiteX57" fmla="*/ 279918 w 1170231"/>
              <a:gd name="connsiteY57" fmla="*/ 158621 h 1339620"/>
              <a:gd name="connsiteX58" fmla="*/ 270588 w 1170231"/>
              <a:gd name="connsiteY58" fmla="*/ 205274 h 1339620"/>
              <a:gd name="connsiteX59" fmla="*/ 242596 w 1170231"/>
              <a:gd name="connsiteY59" fmla="*/ 223935 h 1339620"/>
              <a:gd name="connsiteX60" fmla="*/ 158620 w 1170231"/>
              <a:gd name="connsiteY60" fmla="*/ 326572 h 1339620"/>
              <a:gd name="connsiteX61" fmla="*/ 55984 w 1170231"/>
              <a:gd name="connsiteY61" fmla="*/ 335902 h 1339620"/>
              <a:gd name="connsiteX62" fmla="*/ 27992 w 1170231"/>
              <a:gd name="connsiteY62" fmla="*/ 419878 h 1339620"/>
              <a:gd name="connsiteX63" fmla="*/ 18661 w 1170231"/>
              <a:gd name="connsiteY63" fmla="*/ 447870 h 1339620"/>
              <a:gd name="connsiteX64" fmla="*/ 27992 w 1170231"/>
              <a:gd name="connsiteY64" fmla="*/ 625151 h 1339620"/>
              <a:gd name="connsiteX65" fmla="*/ 37323 w 1170231"/>
              <a:gd name="connsiteY65" fmla="*/ 653143 h 1339620"/>
              <a:gd name="connsiteX66" fmla="*/ 0 w 1170231"/>
              <a:gd name="connsiteY66" fmla="*/ 718457 h 1339620"/>
              <a:gd name="connsiteX67" fmla="*/ 55984 w 1170231"/>
              <a:gd name="connsiteY67" fmla="*/ 737119 h 1339620"/>
              <a:gd name="connsiteX68" fmla="*/ 83976 w 1170231"/>
              <a:gd name="connsiteY68" fmla="*/ 783772 h 1339620"/>
              <a:gd name="connsiteX69" fmla="*/ 130629 w 1170231"/>
              <a:gd name="connsiteY69" fmla="*/ 830425 h 1339620"/>
              <a:gd name="connsiteX70" fmla="*/ 139959 w 1170231"/>
              <a:gd name="connsiteY70" fmla="*/ 858417 h 1339620"/>
              <a:gd name="connsiteX71" fmla="*/ 186612 w 1170231"/>
              <a:gd name="connsiteY71" fmla="*/ 905070 h 1339620"/>
              <a:gd name="connsiteX72" fmla="*/ 205274 w 1170231"/>
              <a:gd name="connsiteY72" fmla="*/ 961053 h 1339620"/>
              <a:gd name="connsiteX73" fmla="*/ 261257 w 1170231"/>
              <a:gd name="connsiteY73" fmla="*/ 998376 h 1339620"/>
              <a:gd name="connsiteX74" fmla="*/ 289249 w 1170231"/>
              <a:gd name="connsiteY74" fmla="*/ 1017037 h 1339620"/>
              <a:gd name="connsiteX75" fmla="*/ 317241 w 1170231"/>
              <a:gd name="connsiteY75" fmla="*/ 1007706 h 1339620"/>
              <a:gd name="connsiteX0" fmla="*/ 214604 w 1170231"/>
              <a:gd name="connsiteY0" fmla="*/ 970384 h 1339620"/>
              <a:gd name="connsiteX1" fmla="*/ 298580 w 1170231"/>
              <a:gd name="connsiteY1" fmla="*/ 998376 h 1339620"/>
              <a:gd name="connsiteX2" fmla="*/ 326571 w 1170231"/>
              <a:gd name="connsiteY2" fmla="*/ 1007706 h 1339620"/>
              <a:gd name="connsiteX3" fmla="*/ 345233 w 1170231"/>
              <a:gd name="connsiteY3" fmla="*/ 989045 h 1339620"/>
              <a:gd name="connsiteX4" fmla="*/ 373225 w 1170231"/>
              <a:gd name="connsiteY4" fmla="*/ 979715 h 1339620"/>
              <a:gd name="connsiteX5" fmla="*/ 382555 w 1170231"/>
              <a:gd name="connsiteY5" fmla="*/ 1054360 h 1339620"/>
              <a:gd name="connsiteX6" fmla="*/ 438539 w 1170231"/>
              <a:gd name="connsiteY6" fmla="*/ 1073021 h 1339620"/>
              <a:gd name="connsiteX7" fmla="*/ 466531 w 1170231"/>
              <a:gd name="connsiteY7" fmla="*/ 1082351 h 1339620"/>
              <a:gd name="connsiteX8" fmla="*/ 531845 w 1170231"/>
              <a:gd name="connsiteY8" fmla="*/ 1147666 h 1339620"/>
              <a:gd name="connsiteX9" fmla="*/ 559837 w 1170231"/>
              <a:gd name="connsiteY9" fmla="*/ 1166327 h 1339620"/>
              <a:gd name="connsiteX10" fmla="*/ 587829 w 1170231"/>
              <a:gd name="connsiteY10" fmla="*/ 1175657 h 1339620"/>
              <a:gd name="connsiteX11" fmla="*/ 606490 w 1170231"/>
              <a:gd name="connsiteY11" fmla="*/ 1203649 h 1339620"/>
              <a:gd name="connsiteX12" fmla="*/ 653143 w 1170231"/>
              <a:gd name="connsiteY12" fmla="*/ 1212980 h 1339620"/>
              <a:gd name="connsiteX13" fmla="*/ 681135 w 1170231"/>
              <a:gd name="connsiteY13" fmla="*/ 1222311 h 1339620"/>
              <a:gd name="connsiteX14" fmla="*/ 690465 w 1170231"/>
              <a:gd name="connsiteY14" fmla="*/ 1296955 h 1339620"/>
              <a:gd name="connsiteX15" fmla="*/ 718457 w 1170231"/>
              <a:gd name="connsiteY15" fmla="*/ 1306286 h 1339620"/>
              <a:gd name="connsiteX16" fmla="*/ 746449 w 1170231"/>
              <a:gd name="connsiteY16" fmla="*/ 1324947 h 1339620"/>
              <a:gd name="connsiteX17" fmla="*/ 914400 w 1170231"/>
              <a:gd name="connsiteY17" fmla="*/ 1315617 h 1339620"/>
              <a:gd name="connsiteX18" fmla="*/ 923731 w 1170231"/>
              <a:gd name="connsiteY18" fmla="*/ 1240972 h 1339620"/>
              <a:gd name="connsiteX19" fmla="*/ 933061 w 1170231"/>
              <a:gd name="connsiteY19" fmla="*/ 1119674 h 1339620"/>
              <a:gd name="connsiteX20" fmla="*/ 1006766 w 1170231"/>
              <a:gd name="connsiteY20" fmla="*/ 974402 h 1339620"/>
              <a:gd name="connsiteX21" fmla="*/ 942392 w 1170231"/>
              <a:gd name="connsiteY21" fmla="*/ 811764 h 1339620"/>
              <a:gd name="connsiteX22" fmla="*/ 998376 w 1170231"/>
              <a:gd name="connsiteY22" fmla="*/ 830425 h 1339620"/>
              <a:gd name="connsiteX23" fmla="*/ 1045029 w 1170231"/>
              <a:gd name="connsiteY23" fmla="*/ 821094 h 1339620"/>
              <a:gd name="connsiteX24" fmla="*/ 1054359 w 1170231"/>
              <a:gd name="connsiteY24" fmla="*/ 737119 h 1339620"/>
              <a:gd name="connsiteX25" fmla="*/ 1063690 w 1170231"/>
              <a:gd name="connsiteY25" fmla="*/ 541176 h 1339620"/>
              <a:gd name="connsiteX26" fmla="*/ 1073020 w 1170231"/>
              <a:gd name="connsiteY26" fmla="*/ 584598 h 1339620"/>
              <a:gd name="connsiteX27" fmla="*/ 1091682 w 1170231"/>
              <a:gd name="connsiteY27" fmla="*/ 494523 h 1339620"/>
              <a:gd name="connsiteX28" fmla="*/ 1082351 w 1170231"/>
              <a:gd name="connsiteY28" fmla="*/ 410547 h 1339620"/>
              <a:gd name="connsiteX29" fmla="*/ 1054359 w 1170231"/>
              <a:gd name="connsiteY29" fmla="*/ 401217 h 1339620"/>
              <a:gd name="connsiteX30" fmla="*/ 1045029 w 1170231"/>
              <a:gd name="connsiteY30" fmla="*/ 373225 h 1339620"/>
              <a:gd name="connsiteX31" fmla="*/ 1035698 w 1170231"/>
              <a:gd name="connsiteY31" fmla="*/ 307911 h 1339620"/>
              <a:gd name="connsiteX32" fmla="*/ 1026367 w 1170231"/>
              <a:gd name="connsiteY32" fmla="*/ 261257 h 1339620"/>
              <a:gd name="connsiteX33" fmla="*/ 1035698 w 1170231"/>
              <a:gd name="connsiteY33" fmla="*/ 233266 h 1339620"/>
              <a:gd name="connsiteX34" fmla="*/ 1110343 w 1170231"/>
              <a:gd name="connsiteY34" fmla="*/ 223935 h 1339620"/>
              <a:gd name="connsiteX35" fmla="*/ 1129004 w 1170231"/>
              <a:gd name="connsiteY35" fmla="*/ 195943 h 1339620"/>
              <a:gd name="connsiteX36" fmla="*/ 1101012 w 1170231"/>
              <a:gd name="connsiteY36" fmla="*/ 149290 h 1339620"/>
              <a:gd name="connsiteX37" fmla="*/ 1073020 w 1170231"/>
              <a:gd name="connsiteY37" fmla="*/ 139960 h 1339620"/>
              <a:gd name="connsiteX38" fmla="*/ 1035698 w 1170231"/>
              <a:gd name="connsiteY38" fmla="*/ 93306 h 1339620"/>
              <a:gd name="connsiteX39" fmla="*/ 1045029 w 1170231"/>
              <a:gd name="connsiteY39" fmla="*/ 46653 h 1339620"/>
              <a:gd name="connsiteX40" fmla="*/ 998376 w 1170231"/>
              <a:gd name="connsiteY40" fmla="*/ 18662 h 1339620"/>
              <a:gd name="connsiteX41" fmla="*/ 989045 w 1170231"/>
              <a:gd name="connsiteY41" fmla="*/ 46653 h 1339620"/>
              <a:gd name="connsiteX42" fmla="*/ 830425 w 1170231"/>
              <a:gd name="connsiteY42" fmla="*/ 37323 h 1339620"/>
              <a:gd name="connsiteX43" fmla="*/ 811763 w 1170231"/>
              <a:gd name="connsiteY43" fmla="*/ 18662 h 1339620"/>
              <a:gd name="connsiteX44" fmla="*/ 783771 w 1170231"/>
              <a:gd name="connsiteY44" fmla="*/ 0 h 1339620"/>
              <a:gd name="connsiteX45" fmla="*/ 755780 w 1170231"/>
              <a:gd name="connsiteY45" fmla="*/ 9331 h 1339620"/>
              <a:gd name="connsiteX46" fmla="*/ 737118 w 1170231"/>
              <a:gd name="connsiteY46" fmla="*/ 27992 h 1339620"/>
              <a:gd name="connsiteX47" fmla="*/ 681135 w 1170231"/>
              <a:gd name="connsiteY47" fmla="*/ 46653 h 1339620"/>
              <a:gd name="connsiteX48" fmla="*/ 643812 w 1170231"/>
              <a:gd name="connsiteY48" fmla="*/ 83976 h 1339620"/>
              <a:gd name="connsiteX49" fmla="*/ 634482 w 1170231"/>
              <a:gd name="connsiteY49" fmla="*/ 121298 h 1339620"/>
              <a:gd name="connsiteX50" fmla="*/ 606490 w 1170231"/>
              <a:gd name="connsiteY50" fmla="*/ 130629 h 1339620"/>
              <a:gd name="connsiteX51" fmla="*/ 541176 w 1170231"/>
              <a:gd name="connsiteY51" fmla="*/ 149290 h 1339620"/>
              <a:gd name="connsiteX52" fmla="*/ 494523 w 1170231"/>
              <a:gd name="connsiteY52" fmla="*/ 102637 h 1339620"/>
              <a:gd name="connsiteX53" fmla="*/ 438539 w 1170231"/>
              <a:gd name="connsiteY53" fmla="*/ 83976 h 1339620"/>
              <a:gd name="connsiteX54" fmla="*/ 363894 w 1170231"/>
              <a:gd name="connsiteY54" fmla="*/ 93306 h 1339620"/>
              <a:gd name="connsiteX55" fmla="*/ 345233 w 1170231"/>
              <a:gd name="connsiteY55" fmla="*/ 121298 h 1339620"/>
              <a:gd name="connsiteX56" fmla="*/ 289249 w 1170231"/>
              <a:gd name="connsiteY56" fmla="*/ 130629 h 1339620"/>
              <a:gd name="connsiteX57" fmla="*/ 279918 w 1170231"/>
              <a:gd name="connsiteY57" fmla="*/ 158621 h 1339620"/>
              <a:gd name="connsiteX58" fmla="*/ 270588 w 1170231"/>
              <a:gd name="connsiteY58" fmla="*/ 205274 h 1339620"/>
              <a:gd name="connsiteX59" fmla="*/ 242596 w 1170231"/>
              <a:gd name="connsiteY59" fmla="*/ 223935 h 1339620"/>
              <a:gd name="connsiteX60" fmla="*/ 158620 w 1170231"/>
              <a:gd name="connsiteY60" fmla="*/ 326572 h 1339620"/>
              <a:gd name="connsiteX61" fmla="*/ 55984 w 1170231"/>
              <a:gd name="connsiteY61" fmla="*/ 335902 h 1339620"/>
              <a:gd name="connsiteX62" fmla="*/ 27992 w 1170231"/>
              <a:gd name="connsiteY62" fmla="*/ 419878 h 1339620"/>
              <a:gd name="connsiteX63" fmla="*/ 18661 w 1170231"/>
              <a:gd name="connsiteY63" fmla="*/ 447870 h 1339620"/>
              <a:gd name="connsiteX64" fmla="*/ 27992 w 1170231"/>
              <a:gd name="connsiteY64" fmla="*/ 625151 h 1339620"/>
              <a:gd name="connsiteX65" fmla="*/ 37323 w 1170231"/>
              <a:gd name="connsiteY65" fmla="*/ 653143 h 1339620"/>
              <a:gd name="connsiteX66" fmla="*/ 0 w 1170231"/>
              <a:gd name="connsiteY66" fmla="*/ 718457 h 1339620"/>
              <a:gd name="connsiteX67" fmla="*/ 55984 w 1170231"/>
              <a:gd name="connsiteY67" fmla="*/ 737119 h 1339620"/>
              <a:gd name="connsiteX68" fmla="*/ 83976 w 1170231"/>
              <a:gd name="connsiteY68" fmla="*/ 783772 h 1339620"/>
              <a:gd name="connsiteX69" fmla="*/ 130629 w 1170231"/>
              <a:gd name="connsiteY69" fmla="*/ 830425 h 1339620"/>
              <a:gd name="connsiteX70" fmla="*/ 139959 w 1170231"/>
              <a:gd name="connsiteY70" fmla="*/ 858417 h 1339620"/>
              <a:gd name="connsiteX71" fmla="*/ 186612 w 1170231"/>
              <a:gd name="connsiteY71" fmla="*/ 905070 h 1339620"/>
              <a:gd name="connsiteX72" fmla="*/ 205274 w 1170231"/>
              <a:gd name="connsiteY72" fmla="*/ 961053 h 1339620"/>
              <a:gd name="connsiteX73" fmla="*/ 261257 w 1170231"/>
              <a:gd name="connsiteY73" fmla="*/ 998376 h 1339620"/>
              <a:gd name="connsiteX74" fmla="*/ 289249 w 1170231"/>
              <a:gd name="connsiteY74" fmla="*/ 1017037 h 1339620"/>
              <a:gd name="connsiteX75" fmla="*/ 317241 w 1170231"/>
              <a:gd name="connsiteY75" fmla="*/ 1007706 h 1339620"/>
              <a:gd name="connsiteX0" fmla="*/ 214604 w 1170231"/>
              <a:gd name="connsiteY0" fmla="*/ 970384 h 1339620"/>
              <a:gd name="connsiteX1" fmla="*/ 298580 w 1170231"/>
              <a:gd name="connsiteY1" fmla="*/ 998376 h 1339620"/>
              <a:gd name="connsiteX2" fmla="*/ 326571 w 1170231"/>
              <a:gd name="connsiteY2" fmla="*/ 1007706 h 1339620"/>
              <a:gd name="connsiteX3" fmla="*/ 345233 w 1170231"/>
              <a:gd name="connsiteY3" fmla="*/ 989045 h 1339620"/>
              <a:gd name="connsiteX4" fmla="*/ 373225 w 1170231"/>
              <a:gd name="connsiteY4" fmla="*/ 979715 h 1339620"/>
              <a:gd name="connsiteX5" fmla="*/ 382555 w 1170231"/>
              <a:gd name="connsiteY5" fmla="*/ 1054360 h 1339620"/>
              <a:gd name="connsiteX6" fmla="*/ 438539 w 1170231"/>
              <a:gd name="connsiteY6" fmla="*/ 1073021 h 1339620"/>
              <a:gd name="connsiteX7" fmla="*/ 466531 w 1170231"/>
              <a:gd name="connsiteY7" fmla="*/ 1082351 h 1339620"/>
              <a:gd name="connsiteX8" fmla="*/ 531845 w 1170231"/>
              <a:gd name="connsiteY8" fmla="*/ 1147666 h 1339620"/>
              <a:gd name="connsiteX9" fmla="*/ 559837 w 1170231"/>
              <a:gd name="connsiteY9" fmla="*/ 1166327 h 1339620"/>
              <a:gd name="connsiteX10" fmla="*/ 587829 w 1170231"/>
              <a:gd name="connsiteY10" fmla="*/ 1175657 h 1339620"/>
              <a:gd name="connsiteX11" fmla="*/ 606490 w 1170231"/>
              <a:gd name="connsiteY11" fmla="*/ 1203649 h 1339620"/>
              <a:gd name="connsiteX12" fmla="*/ 653143 w 1170231"/>
              <a:gd name="connsiteY12" fmla="*/ 1212980 h 1339620"/>
              <a:gd name="connsiteX13" fmla="*/ 681135 w 1170231"/>
              <a:gd name="connsiteY13" fmla="*/ 1222311 h 1339620"/>
              <a:gd name="connsiteX14" fmla="*/ 690465 w 1170231"/>
              <a:gd name="connsiteY14" fmla="*/ 1296955 h 1339620"/>
              <a:gd name="connsiteX15" fmla="*/ 718457 w 1170231"/>
              <a:gd name="connsiteY15" fmla="*/ 1306286 h 1339620"/>
              <a:gd name="connsiteX16" fmla="*/ 746449 w 1170231"/>
              <a:gd name="connsiteY16" fmla="*/ 1324947 h 1339620"/>
              <a:gd name="connsiteX17" fmla="*/ 914400 w 1170231"/>
              <a:gd name="connsiteY17" fmla="*/ 1315617 h 1339620"/>
              <a:gd name="connsiteX18" fmla="*/ 923731 w 1170231"/>
              <a:gd name="connsiteY18" fmla="*/ 1240972 h 1339620"/>
              <a:gd name="connsiteX19" fmla="*/ 933061 w 1170231"/>
              <a:gd name="connsiteY19" fmla="*/ 1119674 h 1339620"/>
              <a:gd name="connsiteX20" fmla="*/ 1006766 w 1170231"/>
              <a:gd name="connsiteY20" fmla="*/ 974402 h 1339620"/>
              <a:gd name="connsiteX21" fmla="*/ 942392 w 1170231"/>
              <a:gd name="connsiteY21" fmla="*/ 811764 h 1339620"/>
              <a:gd name="connsiteX22" fmla="*/ 998376 w 1170231"/>
              <a:gd name="connsiteY22" fmla="*/ 830425 h 1339620"/>
              <a:gd name="connsiteX23" fmla="*/ 1045029 w 1170231"/>
              <a:gd name="connsiteY23" fmla="*/ 821094 h 1339620"/>
              <a:gd name="connsiteX24" fmla="*/ 1054359 w 1170231"/>
              <a:gd name="connsiteY24" fmla="*/ 737119 h 1339620"/>
              <a:gd name="connsiteX25" fmla="*/ 1063690 w 1170231"/>
              <a:gd name="connsiteY25" fmla="*/ 755466 h 1339620"/>
              <a:gd name="connsiteX26" fmla="*/ 1073020 w 1170231"/>
              <a:gd name="connsiteY26" fmla="*/ 584598 h 1339620"/>
              <a:gd name="connsiteX27" fmla="*/ 1091682 w 1170231"/>
              <a:gd name="connsiteY27" fmla="*/ 494523 h 1339620"/>
              <a:gd name="connsiteX28" fmla="*/ 1082351 w 1170231"/>
              <a:gd name="connsiteY28" fmla="*/ 410547 h 1339620"/>
              <a:gd name="connsiteX29" fmla="*/ 1054359 w 1170231"/>
              <a:gd name="connsiteY29" fmla="*/ 401217 h 1339620"/>
              <a:gd name="connsiteX30" fmla="*/ 1045029 w 1170231"/>
              <a:gd name="connsiteY30" fmla="*/ 373225 h 1339620"/>
              <a:gd name="connsiteX31" fmla="*/ 1035698 w 1170231"/>
              <a:gd name="connsiteY31" fmla="*/ 307911 h 1339620"/>
              <a:gd name="connsiteX32" fmla="*/ 1026367 w 1170231"/>
              <a:gd name="connsiteY32" fmla="*/ 261257 h 1339620"/>
              <a:gd name="connsiteX33" fmla="*/ 1035698 w 1170231"/>
              <a:gd name="connsiteY33" fmla="*/ 233266 h 1339620"/>
              <a:gd name="connsiteX34" fmla="*/ 1110343 w 1170231"/>
              <a:gd name="connsiteY34" fmla="*/ 223935 h 1339620"/>
              <a:gd name="connsiteX35" fmla="*/ 1129004 w 1170231"/>
              <a:gd name="connsiteY35" fmla="*/ 195943 h 1339620"/>
              <a:gd name="connsiteX36" fmla="*/ 1101012 w 1170231"/>
              <a:gd name="connsiteY36" fmla="*/ 149290 h 1339620"/>
              <a:gd name="connsiteX37" fmla="*/ 1073020 w 1170231"/>
              <a:gd name="connsiteY37" fmla="*/ 139960 h 1339620"/>
              <a:gd name="connsiteX38" fmla="*/ 1035698 w 1170231"/>
              <a:gd name="connsiteY38" fmla="*/ 93306 h 1339620"/>
              <a:gd name="connsiteX39" fmla="*/ 1045029 w 1170231"/>
              <a:gd name="connsiteY39" fmla="*/ 46653 h 1339620"/>
              <a:gd name="connsiteX40" fmla="*/ 998376 w 1170231"/>
              <a:gd name="connsiteY40" fmla="*/ 18662 h 1339620"/>
              <a:gd name="connsiteX41" fmla="*/ 989045 w 1170231"/>
              <a:gd name="connsiteY41" fmla="*/ 46653 h 1339620"/>
              <a:gd name="connsiteX42" fmla="*/ 830425 w 1170231"/>
              <a:gd name="connsiteY42" fmla="*/ 37323 h 1339620"/>
              <a:gd name="connsiteX43" fmla="*/ 811763 w 1170231"/>
              <a:gd name="connsiteY43" fmla="*/ 18662 h 1339620"/>
              <a:gd name="connsiteX44" fmla="*/ 783771 w 1170231"/>
              <a:gd name="connsiteY44" fmla="*/ 0 h 1339620"/>
              <a:gd name="connsiteX45" fmla="*/ 755780 w 1170231"/>
              <a:gd name="connsiteY45" fmla="*/ 9331 h 1339620"/>
              <a:gd name="connsiteX46" fmla="*/ 737118 w 1170231"/>
              <a:gd name="connsiteY46" fmla="*/ 27992 h 1339620"/>
              <a:gd name="connsiteX47" fmla="*/ 681135 w 1170231"/>
              <a:gd name="connsiteY47" fmla="*/ 46653 h 1339620"/>
              <a:gd name="connsiteX48" fmla="*/ 643812 w 1170231"/>
              <a:gd name="connsiteY48" fmla="*/ 83976 h 1339620"/>
              <a:gd name="connsiteX49" fmla="*/ 634482 w 1170231"/>
              <a:gd name="connsiteY49" fmla="*/ 121298 h 1339620"/>
              <a:gd name="connsiteX50" fmla="*/ 606490 w 1170231"/>
              <a:gd name="connsiteY50" fmla="*/ 130629 h 1339620"/>
              <a:gd name="connsiteX51" fmla="*/ 541176 w 1170231"/>
              <a:gd name="connsiteY51" fmla="*/ 149290 h 1339620"/>
              <a:gd name="connsiteX52" fmla="*/ 494523 w 1170231"/>
              <a:gd name="connsiteY52" fmla="*/ 102637 h 1339620"/>
              <a:gd name="connsiteX53" fmla="*/ 438539 w 1170231"/>
              <a:gd name="connsiteY53" fmla="*/ 83976 h 1339620"/>
              <a:gd name="connsiteX54" fmla="*/ 363894 w 1170231"/>
              <a:gd name="connsiteY54" fmla="*/ 93306 h 1339620"/>
              <a:gd name="connsiteX55" fmla="*/ 345233 w 1170231"/>
              <a:gd name="connsiteY55" fmla="*/ 121298 h 1339620"/>
              <a:gd name="connsiteX56" fmla="*/ 289249 w 1170231"/>
              <a:gd name="connsiteY56" fmla="*/ 130629 h 1339620"/>
              <a:gd name="connsiteX57" fmla="*/ 279918 w 1170231"/>
              <a:gd name="connsiteY57" fmla="*/ 158621 h 1339620"/>
              <a:gd name="connsiteX58" fmla="*/ 270588 w 1170231"/>
              <a:gd name="connsiteY58" fmla="*/ 205274 h 1339620"/>
              <a:gd name="connsiteX59" fmla="*/ 242596 w 1170231"/>
              <a:gd name="connsiteY59" fmla="*/ 223935 h 1339620"/>
              <a:gd name="connsiteX60" fmla="*/ 158620 w 1170231"/>
              <a:gd name="connsiteY60" fmla="*/ 326572 h 1339620"/>
              <a:gd name="connsiteX61" fmla="*/ 55984 w 1170231"/>
              <a:gd name="connsiteY61" fmla="*/ 335902 h 1339620"/>
              <a:gd name="connsiteX62" fmla="*/ 27992 w 1170231"/>
              <a:gd name="connsiteY62" fmla="*/ 419878 h 1339620"/>
              <a:gd name="connsiteX63" fmla="*/ 18661 w 1170231"/>
              <a:gd name="connsiteY63" fmla="*/ 447870 h 1339620"/>
              <a:gd name="connsiteX64" fmla="*/ 27992 w 1170231"/>
              <a:gd name="connsiteY64" fmla="*/ 625151 h 1339620"/>
              <a:gd name="connsiteX65" fmla="*/ 37323 w 1170231"/>
              <a:gd name="connsiteY65" fmla="*/ 653143 h 1339620"/>
              <a:gd name="connsiteX66" fmla="*/ 0 w 1170231"/>
              <a:gd name="connsiteY66" fmla="*/ 718457 h 1339620"/>
              <a:gd name="connsiteX67" fmla="*/ 55984 w 1170231"/>
              <a:gd name="connsiteY67" fmla="*/ 737119 h 1339620"/>
              <a:gd name="connsiteX68" fmla="*/ 83976 w 1170231"/>
              <a:gd name="connsiteY68" fmla="*/ 783772 h 1339620"/>
              <a:gd name="connsiteX69" fmla="*/ 130629 w 1170231"/>
              <a:gd name="connsiteY69" fmla="*/ 830425 h 1339620"/>
              <a:gd name="connsiteX70" fmla="*/ 139959 w 1170231"/>
              <a:gd name="connsiteY70" fmla="*/ 858417 h 1339620"/>
              <a:gd name="connsiteX71" fmla="*/ 186612 w 1170231"/>
              <a:gd name="connsiteY71" fmla="*/ 905070 h 1339620"/>
              <a:gd name="connsiteX72" fmla="*/ 205274 w 1170231"/>
              <a:gd name="connsiteY72" fmla="*/ 961053 h 1339620"/>
              <a:gd name="connsiteX73" fmla="*/ 261257 w 1170231"/>
              <a:gd name="connsiteY73" fmla="*/ 998376 h 1339620"/>
              <a:gd name="connsiteX74" fmla="*/ 289249 w 1170231"/>
              <a:gd name="connsiteY74" fmla="*/ 1017037 h 1339620"/>
              <a:gd name="connsiteX75" fmla="*/ 317241 w 1170231"/>
              <a:gd name="connsiteY75" fmla="*/ 1007706 h 1339620"/>
              <a:gd name="connsiteX0" fmla="*/ 214604 w 1170231"/>
              <a:gd name="connsiteY0" fmla="*/ 970384 h 1339620"/>
              <a:gd name="connsiteX1" fmla="*/ 298580 w 1170231"/>
              <a:gd name="connsiteY1" fmla="*/ 998376 h 1339620"/>
              <a:gd name="connsiteX2" fmla="*/ 326571 w 1170231"/>
              <a:gd name="connsiteY2" fmla="*/ 1007706 h 1339620"/>
              <a:gd name="connsiteX3" fmla="*/ 345233 w 1170231"/>
              <a:gd name="connsiteY3" fmla="*/ 989045 h 1339620"/>
              <a:gd name="connsiteX4" fmla="*/ 373225 w 1170231"/>
              <a:gd name="connsiteY4" fmla="*/ 979715 h 1339620"/>
              <a:gd name="connsiteX5" fmla="*/ 382555 w 1170231"/>
              <a:gd name="connsiteY5" fmla="*/ 1054360 h 1339620"/>
              <a:gd name="connsiteX6" fmla="*/ 438539 w 1170231"/>
              <a:gd name="connsiteY6" fmla="*/ 1073021 h 1339620"/>
              <a:gd name="connsiteX7" fmla="*/ 466531 w 1170231"/>
              <a:gd name="connsiteY7" fmla="*/ 1082351 h 1339620"/>
              <a:gd name="connsiteX8" fmla="*/ 531845 w 1170231"/>
              <a:gd name="connsiteY8" fmla="*/ 1147666 h 1339620"/>
              <a:gd name="connsiteX9" fmla="*/ 559837 w 1170231"/>
              <a:gd name="connsiteY9" fmla="*/ 1166327 h 1339620"/>
              <a:gd name="connsiteX10" fmla="*/ 587829 w 1170231"/>
              <a:gd name="connsiteY10" fmla="*/ 1175657 h 1339620"/>
              <a:gd name="connsiteX11" fmla="*/ 606490 w 1170231"/>
              <a:gd name="connsiteY11" fmla="*/ 1203649 h 1339620"/>
              <a:gd name="connsiteX12" fmla="*/ 653143 w 1170231"/>
              <a:gd name="connsiteY12" fmla="*/ 1212980 h 1339620"/>
              <a:gd name="connsiteX13" fmla="*/ 681135 w 1170231"/>
              <a:gd name="connsiteY13" fmla="*/ 1222311 h 1339620"/>
              <a:gd name="connsiteX14" fmla="*/ 690465 w 1170231"/>
              <a:gd name="connsiteY14" fmla="*/ 1296955 h 1339620"/>
              <a:gd name="connsiteX15" fmla="*/ 718457 w 1170231"/>
              <a:gd name="connsiteY15" fmla="*/ 1306286 h 1339620"/>
              <a:gd name="connsiteX16" fmla="*/ 746449 w 1170231"/>
              <a:gd name="connsiteY16" fmla="*/ 1324947 h 1339620"/>
              <a:gd name="connsiteX17" fmla="*/ 914400 w 1170231"/>
              <a:gd name="connsiteY17" fmla="*/ 1315617 h 1339620"/>
              <a:gd name="connsiteX18" fmla="*/ 923731 w 1170231"/>
              <a:gd name="connsiteY18" fmla="*/ 1240972 h 1339620"/>
              <a:gd name="connsiteX19" fmla="*/ 933061 w 1170231"/>
              <a:gd name="connsiteY19" fmla="*/ 1119674 h 1339620"/>
              <a:gd name="connsiteX20" fmla="*/ 1006766 w 1170231"/>
              <a:gd name="connsiteY20" fmla="*/ 974402 h 1339620"/>
              <a:gd name="connsiteX21" fmla="*/ 942392 w 1170231"/>
              <a:gd name="connsiteY21" fmla="*/ 811764 h 1339620"/>
              <a:gd name="connsiteX22" fmla="*/ 998376 w 1170231"/>
              <a:gd name="connsiteY22" fmla="*/ 830425 h 1339620"/>
              <a:gd name="connsiteX23" fmla="*/ 1045029 w 1170231"/>
              <a:gd name="connsiteY23" fmla="*/ 821094 h 1339620"/>
              <a:gd name="connsiteX24" fmla="*/ 1054359 w 1170231"/>
              <a:gd name="connsiteY24" fmla="*/ 737119 h 1339620"/>
              <a:gd name="connsiteX25" fmla="*/ 1063690 w 1170231"/>
              <a:gd name="connsiteY25" fmla="*/ 755466 h 1339620"/>
              <a:gd name="connsiteX26" fmla="*/ 1073020 w 1170231"/>
              <a:gd name="connsiteY26" fmla="*/ 584598 h 1339620"/>
              <a:gd name="connsiteX27" fmla="*/ 1091682 w 1170231"/>
              <a:gd name="connsiteY27" fmla="*/ 494523 h 1339620"/>
              <a:gd name="connsiteX28" fmla="*/ 1082351 w 1170231"/>
              <a:gd name="connsiteY28" fmla="*/ 410547 h 1339620"/>
              <a:gd name="connsiteX29" fmla="*/ 1054359 w 1170231"/>
              <a:gd name="connsiteY29" fmla="*/ 401217 h 1339620"/>
              <a:gd name="connsiteX30" fmla="*/ 1045029 w 1170231"/>
              <a:gd name="connsiteY30" fmla="*/ 373225 h 1339620"/>
              <a:gd name="connsiteX31" fmla="*/ 1035698 w 1170231"/>
              <a:gd name="connsiteY31" fmla="*/ 307911 h 1339620"/>
              <a:gd name="connsiteX32" fmla="*/ 1026367 w 1170231"/>
              <a:gd name="connsiteY32" fmla="*/ 261257 h 1339620"/>
              <a:gd name="connsiteX33" fmla="*/ 1035698 w 1170231"/>
              <a:gd name="connsiteY33" fmla="*/ 233266 h 1339620"/>
              <a:gd name="connsiteX34" fmla="*/ 1110343 w 1170231"/>
              <a:gd name="connsiteY34" fmla="*/ 223935 h 1339620"/>
              <a:gd name="connsiteX35" fmla="*/ 1129004 w 1170231"/>
              <a:gd name="connsiteY35" fmla="*/ 195943 h 1339620"/>
              <a:gd name="connsiteX36" fmla="*/ 1101012 w 1170231"/>
              <a:gd name="connsiteY36" fmla="*/ 149290 h 1339620"/>
              <a:gd name="connsiteX37" fmla="*/ 1073020 w 1170231"/>
              <a:gd name="connsiteY37" fmla="*/ 139960 h 1339620"/>
              <a:gd name="connsiteX38" fmla="*/ 1035698 w 1170231"/>
              <a:gd name="connsiteY38" fmla="*/ 93306 h 1339620"/>
              <a:gd name="connsiteX39" fmla="*/ 1045029 w 1170231"/>
              <a:gd name="connsiteY39" fmla="*/ 46653 h 1339620"/>
              <a:gd name="connsiteX40" fmla="*/ 998376 w 1170231"/>
              <a:gd name="connsiteY40" fmla="*/ 18662 h 1339620"/>
              <a:gd name="connsiteX41" fmla="*/ 989045 w 1170231"/>
              <a:gd name="connsiteY41" fmla="*/ 46653 h 1339620"/>
              <a:gd name="connsiteX42" fmla="*/ 830425 w 1170231"/>
              <a:gd name="connsiteY42" fmla="*/ 37323 h 1339620"/>
              <a:gd name="connsiteX43" fmla="*/ 811763 w 1170231"/>
              <a:gd name="connsiteY43" fmla="*/ 18662 h 1339620"/>
              <a:gd name="connsiteX44" fmla="*/ 783771 w 1170231"/>
              <a:gd name="connsiteY44" fmla="*/ 0 h 1339620"/>
              <a:gd name="connsiteX45" fmla="*/ 755780 w 1170231"/>
              <a:gd name="connsiteY45" fmla="*/ 9331 h 1339620"/>
              <a:gd name="connsiteX46" fmla="*/ 737118 w 1170231"/>
              <a:gd name="connsiteY46" fmla="*/ 27992 h 1339620"/>
              <a:gd name="connsiteX47" fmla="*/ 681135 w 1170231"/>
              <a:gd name="connsiteY47" fmla="*/ 46653 h 1339620"/>
              <a:gd name="connsiteX48" fmla="*/ 643812 w 1170231"/>
              <a:gd name="connsiteY48" fmla="*/ 83976 h 1339620"/>
              <a:gd name="connsiteX49" fmla="*/ 634482 w 1170231"/>
              <a:gd name="connsiteY49" fmla="*/ 121298 h 1339620"/>
              <a:gd name="connsiteX50" fmla="*/ 606490 w 1170231"/>
              <a:gd name="connsiteY50" fmla="*/ 130629 h 1339620"/>
              <a:gd name="connsiteX51" fmla="*/ 541176 w 1170231"/>
              <a:gd name="connsiteY51" fmla="*/ 149290 h 1339620"/>
              <a:gd name="connsiteX52" fmla="*/ 494523 w 1170231"/>
              <a:gd name="connsiteY52" fmla="*/ 102637 h 1339620"/>
              <a:gd name="connsiteX53" fmla="*/ 438539 w 1170231"/>
              <a:gd name="connsiteY53" fmla="*/ 83976 h 1339620"/>
              <a:gd name="connsiteX54" fmla="*/ 363894 w 1170231"/>
              <a:gd name="connsiteY54" fmla="*/ 93306 h 1339620"/>
              <a:gd name="connsiteX55" fmla="*/ 357190 w 1170231"/>
              <a:gd name="connsiteY55" fmla="*/ 71438 h 1339620"/>
              <a:gd name="connsiteX56" fmla="*/ 289249 w 1170231"/>
              <a:gd name="connsiteY56" fmla="*/ 130629 h 1339620"/>
              <a:gd name="connsiteX57" fmla="*/ 279918 w 1170231"/>
              <a:gd name="connsiteY57" fmla="*/ 158621 h 1339620"/>
              <a:gd name="connsiteX58" fmla="*/ 270588 w 1170231"/>
              <a:gd name="connsiteY58" fmla="*/ 205274 h 1339620"/>
              <a:gd name="connsiteX59" fmla="*/ 242596 w 1170231"/>
              <a:gd name="connsiteY59" fmla="*/ 223935 h 1339620"/>
              <a:gd name="connsiteX60" fmla="*/ 158620 w 1170231"/>
              <a:gd name="connsiteY60" fmla="*/ 326572 h 1339620"/>
              <a:gd name="connsiteX61" fmla="*/ 55984 w 1170231"/>
              <a:gd name="connsiteY61" fmla="*/ 335902 h 1339620"/>
              <a:gd name="connsiteX62" fmla="*/ 27992 w 1170231"/>
              <a:gd name="connsiteY62" fmla="*/ 419878 h 1339620"/>
              <a:gd name="connsiteX63" fmla="*/ 18661 w 1170231"/>
              <a:gd name="connsiteY63" fmla="*/ 447870 h 1339620"/>
              <a:gd name="connsiteX64" fmla="*/ 27992 w 1170231"/>
              <a:gd name="connsiteY64" fmla="*/ 625151 h 1339620"/>
              <a:gd name="connsiteX65" fmla="*/ 37323 w 1170231"/>
              <a:gd name="connsiteY65" fmla="*/ 653143 h 1339620"/>
              <a:gd name="connsiteX66" fmla="*/ 0 w 1170231"/>
              <a:gd name="connsiteY66" fmla="*/ 718457 h 1339620"/>
              <a:gd name="connsiteX67" fmla="*/ 55984 w 1170231"/>
              <a:gd name="connsiteY67" fmla="*/ 737119 h 1339620"/>
              <a:gd name="connsiteX68" fmla="*/ 83976 w 1170231"/>
              <a:gd name="connsiteY68" fmla="*/ 783772 h 1339620"/>
              <a:gd name="connsiteX69" fmla="*/ 130629 w 1170231"/>
              <a:gd name="connsiteY69" fmla="*/ 830425 h 1339620"/>
              <a:gd name="connsiteX70" fmla="*/ 139959 w 1170231"/>
              <a:gd name="connsiteY70" fmla="*/ 858417 h 1339620"/>
              <a:gd name="connsiteX71" fmla="*/ 186612 w 1170231"/>
              <a:gd name="connsiteY71" fmla="*/ 905070 h 1339620"/>
              <a:gd name="connsiteX72" fmla="*/ 205274 w 1170231"/>
              <a:gd name="connsiteY72" fmla="*/ 961053 h 1339620"/>
              <a:gd name="connsiteX73" fmla="*/ 261257 w 1170231"/>
              <a:gd name="connsiteY73" fmla="*/ 998376 h 1339620"/>
              <a:gd name="connsiteX74" fmla="*/ 289249 w 1170231"/>
              <a:gd name="connsiteY74" fmla="*/ 1017037 h 1339620"/>
              <a:gd name="connsiteX75" fmla="*/ 317241 w 1170231"/>
              <a:gd name="connsiteY75" fmla="*/ 1007706 h 1339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170231" h="1339620">
                <a:moveTo>
                  <a:pt x="214604" y="970384"/>
                </a:moveTo>
                <a:lnTo>
                  <a:pt x="298580" y="998376"/>
                </a:lnTo>
                <a:lnTo>
                  <a:pt x="326571" y="1007706"/>
                </a:lnTo>
                <a:cubicBezTo>
                  <a:pt x="332792" y="1001486"/>
                  <a:pt x="340707" y="996588"/>
                  <a:pt x="345233" y="989045"/>
                </a:cubicBezTo>
                <a:cubicBezTo>
                  <a:pt x="363402" y="958764"/>
                  <a:pt x="342191" y="948681"/>
                  <a:pt x="373225" y="979715"/>
                </a:cubicBezTo>
                <a:cubicBezTo>
                  <a:pt x="376335" y="1004597"/>
                  <a:pt x="368175" y="1033818"/>
                  <a:pt x="382555" y="1054360"/>
                </a:cubicBezTo>
                <a:cubicBezTo>
                  <a:pt x="393835" y="1070475"/>
                  <a:pt x="419878" y="1066801"/>
                  <a:pt x="438539" y="1073021"/>
                </a:cubicBezTo>
                <a:lnTo>
                  <a:pt x="466531" y="1082351"/>
                </a:lnTo>
                <a:cubicBezTo>
                  <a:pt x="490207" y="1153380"/>
                  <a:pt x="465903" y="1134477"/>
                  <a:pt x="531845" y="1147666"/>
                </a:cubicBezTo>
                <a:cubicBezTo>
                  <a:pt x="541176" y="1153886"/>
                  <a:pt x="549807" y="1161312"/>
                  <a:pt x="559837" y="1166327"/>
                </a:cubicBezTo>
                <a:cubicBezTo>
                  <a:pt x="568634" y="1170725"/>
                  <a:pt x="580149" y="1169513"/>
                  <a:pt x="587829" y="1175657"/>
                </a:cubicBezTo>
                <a:cubicBezTo>
                  <a:pt x="596586" y="1182662"/>
                  <a:pt x="596754" y="1198085"/>
                  <a:pt x="606490" y="1203649"/>
                </a:cubicBezTo>
                <a:cubicBezTo>
                  <a:pt x="620259" y="1211517"/>
                  <a:pt x="637758" y="1209133"/>
                  <a:pt x="653143" y="1212980"/>
                </a:cubicBezTo>
                <a:cubicBezTo>
                  <a:pt x="662685" y="1215366"/>
                  <a:pt x="671804" y="1219201"/>
                  <a:pt x="681135" y="1222311"/>
                </a:cubicBezTo>
                <a:cubicBezTo>
                  <a:pt x="684245" y="1247192"/>
                  <a:pt x="680281" y="1274041"/>
                  <a:pt x="690465" y="1296955"/>
                </a:cubicBezTo>
                <a:cubicBezTo>
                  <a:pt x="694460" y="1305943"/>
                  <a:pt x="709660" y="1301887"/>
                  <a:pt x="718457" y="1306286"/>
                </a:cubicBezTo>
                <a:cubicBezTo>
                  <a:pt x="728487" y="1311301"/>
                  <a:pt x="737118" y="1318727"/>
                  <a:pt x="746449" y="1324947"/>
                </a:cubicBezTo>
                <a:cubicBezTo>
                  <a:pt x="802433" y="1321837"/>
                  <a:pt x="863727" y="1339620"/>
                  <a:pt x="914400" y="1315617"/>
                </a:cubicBezTo>
                <a:cubicBezTo>
                  <a:pt x="937062" y="1304883"/>
                  <a:pt x="921354" y="1265934"/>
                  <a:pt x="923731" y="1240972"/>
                </a:cubicBezTo>
                <a:cubicBezTo>
                  <a:pt x="927576" y="1200603"/>
                  <a:pt x="929951" y="1160107"/>
                  <a:pt x="933061" y="1119674"/>
                </a:cubicBezTo>
                <a:cubicBezTo>
                  <a:pt x="934999" y="1075246"/>
                  <a:pt x="1005211" y="1025720"/>
                  <a:pt x="1006766" y="974402"/>
                </a:cubicBezTo>
                <a:cubicBezTo>
                  <a:pt x="1008321" y="923084"/>
                  <a:pt x="931889" y="835760"/>
                  <a:pt x="942392" y="811764"/>
                </a:cubicBezTo>
                <a:cubicBezTo>
                  <a:pt x="946725" y="792576"/>
                  <a:pt x="998376" y="830425"/>
                  <a:pt x="998376" y="830425"/>
                </a:cubicBezTo>
                <a:cubicBezTo>
                  <a:pt x="1013927" y="827315"/>
                  <a:pt x="1036870" y="834693"/>
                  <a:pt x="1045029" y="821094"/>
                </a:cubicBezTo>
                <a:cubicBezTo>
                  <a:pt x="1059519" y="796944"/>
                  <a:pt x="1052486" y="765221"/>
                  <a:pt x="1054359" y="737119"/>
                </a:cubicBezTo>
                <a:cubicBezTo>
                  <a:pt x="1058709" y="671875"/>
                  <a:pt x="1058260" y="820628"/>
                  <a:pt x="1063690" y="755466"/>
                </a:cubicBezTo>
                <a:cubicBezTo>
                  <a:pt x="1064507" y="745665"/>
                  <a:pt x="1067960" y="593032"/>
                  <a:pt x="1073020" y="584598"/>
                </a:cubicBezTo>
                <a:cubicBezTo>
                  <a:pt x="1077546" y="577055"/>
                  <a:pt x="1170231" y="560741"/>
                  <a:pt x="1091682" y="494523"/>
                </a:cubicBezTo>
                <a:cubicBezTo>
                  <a:pt x="1088572" y="466531"/>
                  <a:pt x="1092811" y="436697"/>
                  <a:pt x="1082351" y="410547"/>
                </a:cubicBezTo>
                <a:cubicBezTo>
                  <a:pt x="1078698" y="401415"/>
                  <a:pt x="1061314" y="408172"/>
                  <a:pt x="1054359" y="401217"/>
                </a:cubicBezTo>
                <a:cubicBezTo>
                  <a:pt x="1047404" y="394262"/>
                  <a:pt x="1048139" y="382556"/>
                  <a:pt x="1045029" y="373225"/>
                </a:cubicBezTo>
                <a:cubicBezTo>
                  <a:pt x="1041919" y="351454"/>
                  <a:pt x="1039314" y="329604"/>
                  <a:pt x="1035698" y="307911"/>
                </a:cubicBezTo>
                <a:cubicBezTo>
                  <a:pt x="1033091" y="292267"/>
                  <a:pt x="1026367" y="277116"/>
                  <a:pt x="1026367" y="261257"/>
                </a:cubicBezTo>
                <a:cubicBezTo>
                  <a:pt x="1026367" y="251422"/>
                  <a:pt x="1026711" y="237260"/>
                  <a:pt x="1035698" y="233266"/>
                </a:cubicBezTo>
                <a:cubicBezTo>
                  <a:pt x="1058612" y="223082"/>
                  <a:pt x="1085461" y="227045"/>
                  <a:pt x="1110343" y="223935"/>
                </a:cubicBezTo>
                <a:cubicBezTo>
                  <a:pt x="1116563" y="214604"/>
                  <a:pt x="1127160" y="207004"/>
                  <a:pt x="1129004" y="195943"/>
                </a:cubicBezTo>
                <a:cubicBezTo>
                  <a:pt x="1131673" y="179929"/>
                  <a:pt x="1113408" y="156727"/>
                  <a:pt x="1101012" y="149290"/>
                </a:cubicBezTo>
                <a:cubicBezTo>
                  <a:pt x="1092578" y="144230"/>
                  <a:pt x="1082351" y="143070"/>
                  <a:pt x="1073020" y="139960"/>
                </a:cubicBezTo>
                <a:cubicBezTo>
                  <a:pt x="1063578" y="130517"/>
                  <a:pt x="1037379" y="106757"/>
                  <a:pt x="1035698" y="93306"/>
                </a:cubicBezTo>
                <a:cubicBezTo>
                  <a:pt x="1033731" y="77569"/>
                  <a:pt x="1041919" y="62204"/>
                  <a:pt x="1045029" y="46653"/>
                </a:cubicBezTo>
                <a:cubicBezTo>
                  <a:pt x="1037470" y="39094"/>
                  <a:pt x="1014525" y="10587"/>
                  <a:pt x="998376" y="18662"/>
                </a:cubicBezTo>
                <a:cubicBezTo>
                  <a:pt x="989579" y="23060"/>
                  <a:pt x="992155" y="37323"/>
                  <a:pt x="989045" y="46653"/>
                </a:cubicBezTo>
                <a:cubicBezTo>
                  <a:pt x="936172" y="43543"/>
                  <a:pt x="882742" y="45583"/>
                  <a:pt x="830425" y="37323"/>
                </a:cubicBezTo>
                <a:cubicBezTo>
                  <a:pt x="821736" y="35951"/>
                  <a:pt x="818632" y="24157"/>
                  <a:pt x="811763" y="18662"/>
                </a:cubicBezTo>
                <a:cubicBezTo>
                  <a:pt x="803006" y="11657"/>
                  <a:pt x="793102" y="6221"/>
                  <a:pt x="783771" y="0"/>
                </a:cubicBezTo>
                <a:cubicBezTo>
                  <a:pt x="774441" y="3110"/>
                  <a:pt x="764214" y="4271"/>
                  <a:pt x="755780" y="9331"/>
                </a:cubicBezTo>
                <a:cubicBezTo>
                  <a:pt x="748237" y="13857"/>
                  <a:pt x="744986" y="24058"/>
                  <a:pt x="737118" y="27992"/>
                </a:cubicBezTo>
                <a:cubicBezTo>
                  <a:pt x="719524" y="36789"/>
                  <a:pt x="681135" y="46653"/>
                  <a:pt x="681135" y="46653"/>
                </a:cubicBezTo>
                <a:cubicBezTo>
                  <a:pt x="668694" y="59094"/>
                  <a:pt x="648079" y="66907"/>
                  <a:pt x="643812" y="83976"/>
                </a:cubicBezTo>
                <a:cubicBezTo>
                  <a:pt x="640702" y="96417"/>
                  <a:pt x="642493" y="111284"/>
                  <a:pt x="634482" y="121298"/>
                </a:cubicBezTo>
                <a:cubicBezTo>
                  <a:pt x="628338" y="128978"/>
                  <a:pt x="615947" y="127927"/>
                  <a:pt x="606490" y="130629"/>
                </a:cubicBezTo>
                <a:cubicBezTo>
                  <a:pt x="524460" y="154067"/>
                  <a:pt x="608302" y="126915"/>
                  <a:pt x="541176" y="149290"/>
                </a:cubicBezTo>
                <a:cubicBezTo>
                  <a:pt x="525625" y="133739"/>
                  <a:pt x="515387" y="109592"/>
                  <a:pt x="494523" y="102637"/>
                </a:cubicBezTo>
                <a:lnTo>
                  <a:pt x="438539" y="83976"/>
                </a:lnTo>
                <a:cubicBezTo>
                  <a:pt x="413657" y="87086"/>
                  <a:pt x="387176" y="83993"/>
                  <a:pt x="363894" y="93306"/>
                </a:cubicBezTo>
                <a:cubicBezTo>
                  <a:pt x="353482" y="97471"/>
                  <a:pt x="367220" y="66423"/>
                  <a:pt x="357190" y="71438"/>
                </a:cubicBezTo>
                <a:cubicBezTo>
                  <a:pt x="340269" y="79899"/>
                  <a:pt x="307910" y="127519"/>
                  <a:pt x="289249" y="130629"/>
                </a:cubicBezTo>
                <a:cubicBezTo>
                  <a:pt x="286139" y="139960"/>
                  <a:pt x="282303" y="149079"/>
                  <a:pt x="279918" y="158621"/>
                </a:cubicBezTo>
                <a:cubicBezTo>
                  <a:pt x="276072" y="174006"/>
                  <a:pt x="278456" y="191505"/>
                  <a:pt x="270588" y="205274"/>
                </a:cubicBezTo>
                <a:cubicBezTo>
                  <a:pt x="265024" y="215011"/>
                  <a:pt x="251927" y="217715"/>
                  <a:pt x="242596" y="223935"/>
                </a:cubicBezTo>
                <a:cubicBezTo>
                  <a:pt x="234203" y="236525"/>
                  <a:pt x="180804" y="324555"/>
                  <a:pt x="158620" y="326572"/>
                </a:cubicBezTo>
                <a:lnTo>
                  <a:pt x="55984" y="335902"/>
                </a:lnTo>
                <a:lnTo>
                  <a:pt x="27992" y="419878"/>
                </a:lnTo>
                <a:lnTo>
                  <a:pt x="18661" y="447870"/>
                </a:lnTo>
                <a:cubicBezTo>
                  <a:pt x="21771" y="506964"/>
                  <a:pt x="22634" y="566219"/>
                  <a:pt x="27992" y="625151"/>
                </a:cubicBezTo>
                <a:cubicBezTo>
                  <a:pt x="28882" y="634946"/>
                  <a:pt x="37323" y="643308"/>
                  <a:pt x="37323" y="653143"/>
                </a:cubicBezTo>
                <a:cubicBezTo>
                  <a:pt x="37323" y="690736"/>
                  <a:pt x="24166" y="694292"/>
                  <a:pt x="0" y="718457"/>
                </a:cubicBezTo>
                <a:cubicBezTo>
                  <a:pt x="18661" y="724678"/>
                  <a:pt x="49764" y="718457"/>
                  <a:pt x="55984" y="737119"/>
                </a:cubicBezTo>
                <a:cubicBezTo>
                  <a:pt x="72187" y="785732"/>
                  <a:pt x="54700" y="747177"/>
                  <a:pt x="83976" y="783772"/>
                </a:cubicBezTo>
                <a:cubicBezTo>
                  <a:pt x="119523" y="828205"/>
                  <a:pt x="82641" y="798433"/>
                  <a:pt x="130629" y="830425"/>
                </a:cubicBezTo>
                <a:cubicBezTo>
                  <a:pt x="133739" y="839756"/>
                  <a:pt x="133815" y="850737"/>
                  <a:pt x="139959" y="858417"/>
                </a:cubicBezTo>
                <a:cubicBezTo>
                  <a:pt x="180395" y="908963"/>
                  <a:pt x="158617" y="842083"/>
                  <a:pt x="186612" y="905070"/>
                </a:cubicBezTo>
                <a:cubicBezTo>
                  <a:pt x="194601" y="923045"/>
                  <a:pt x="199054" y="942392"/>
                  <a:pt x="205274" y="961053"/>
                </a:cubicBezTo>
                <a:cubicBezTo>
                  <a:pt x="219620" y="1004091"/>
                  <a:pt x="204958" y="987116"/>
                  <a:pt x="261257" y="998376"/>
                </a:cubicBezTo>
                <a:cubicBezTo>
                  <a:pt x="270588" y="1004596"/>
                  <a:pt x="278188" y="1015194"/>
                  <a:pt x="289249" y="1017037"/>
                </a:cubicBezTo>
                <a:cubicBezTo>
                  <a:pt x="298951" y="1018654"/>
                  <a:pt x="317241" y="1007706"/>
                  <a:pt x="317241" y="1007706"/>
                </a:cubicBezTo>
              </a:path>
            </a:pathLst>
          </a:custGeom>
          <a:solidFill>
            <a:srgbClr val="FF0000">
              <a:alpha val="4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3200" dirty="0">
              <a:solidFill>
                <a:prstClr val="white"/>
              </a:solidFill>
            </a:endParaRPr>
          </a:p>
        </p:txBody>
      </p:sp>
      <p:sp>
        <p:nvSpPr>
          <p:cNvPr id="426" name="Полилиния 425"/>
          <p:cNvSpPr/>
          <p:nvPr/>
        </p:nvSpPr>
        <p:spPr>
          <a:xfrm>
            <a:off x="4981699" y="3247141"/>
            <a:ext cx="2654135" cy="2400300"/>
          </a:xfrm>
          <a:custGeom>
            <a:avLst/>
            <a:gdLst>
              <a:gd name="connsiteX0" fmla="*/ 775272 w 3950984"/>
              <a:gd name="connsiteY0" fmla="*/ 99485 h 2461364"/>
              <a:gd name="connsiteX1" fmla="*/ 828612 w 3950984"/>
              <a:gd name="connsiteY1" fmla="*/ 76625 h 2461364"/>
              <a:gd name="connsiteX2" fmla="*/ 859092 w 3950984"/>
              <a:gd name="connsiteY2" fmla="*/ 84245 h 2461364"/>
              <a:gd name="connsiteX3" fmla="*/ 881952 w 3950984"/>
              <a:gd name="connsiteY3" fmla="*/ 99485 h 2461364"/>
              <a:gd name="connsiteX4" fmla="*/ 942912 w 3950984"/>
              <a:gd name="connsiteY4" fmla="*/ 114725 h 2461364"/>
              <a:gd name="connsiteX5" fmla="*/ 958152 w 3950984"/>
              <a:gd name="connsiteY5" fmla="*/ 137585 h 2461364"/>
              <a:gd name="connsiteX6" fmla="*/ 973392 w 3950984"/>
              <a:gd name="connsiteY6" fmla="*/ 183305 h 2461364"/>
              <a:gd name="connsiteX7" fmla="*/ 981012 w 3950984"/>
              <a:gd name="connsiteY7" fmla="*/ 206165 h 2461364"/>
              <a:gd name="connsiteX8" fmla="*/ 988632 w 3950984"/>
              <a:gd name="connsiteY8" fmla="*/ 229025 h 2461364"/>
              <a:gd name="connsiteX9" fmla="*/ 996252 w 3950984"/>
              <a:gd name="connsiteY9" fmla="*/ 251885 h 2461364"/>
              <a:gd name="connsiteX10" fmla="*/ 1041972 w 3950984"/>
              <a:gd name="connsiteY10" fmla="*/ 282365 h 2461364"/>
              <a:gd name="connsiteX11" fmla="*/ 1064832 w 3950984"/>
              <a:gd name="connsiteY11" fmla="*/ 305225 h 2461364"/>
              <a:gd name="connsiteX12" fmla="*/ 1087692 w 3950984"/>
              <a:gd name="connsiteY12" fmla="*/ 312845 h 2461364"/>
              <a:gd name="connsiteX13" fmla="*/ 1133412 w 3950984"/>
              <a:gd name="connsiteY13" fmla="*/ 343325 h 2461364"/>
              <a:gd name="connsiteX14" fmla="*/ 1171512 w 3950984"/>
              <a:gd name="connsiteY14" fmla="*/ 373805 h 2461364"/>
              <a:gd name="connsiteX15" fmla="*/ 1186752 w 3950984"/>
              <a:gd name="connsiteY15" fmla="*/ 396665 h 2461364"/>
              <a:gd name="connsiteX16" fmla="*/ 1232472 w 3950984"/>
              <a:gd name="connsiteY16" fmla="*/ 411905 h 2461364"/>
              <a:gd name="connsiteX17" fmla="*/ 1255332 w 3950984"/>
              <a:gd name="connsiteY17" fmla="*/ 427145 h 2461364"/>
              <a:gd name="connsiteX18" fmla="*/ 1278192 w 3950984"/>
              <a:gd name="connsiteY18" fmla="*/ 434765 h 2461364"/>
              <a:gd name="connsiteX19" fmla="*/ 1323912 w 3950984"/>
              <a:gd name="connsiteY19" fmla="*/ 465245 h 2461364"/>
              <a:gd name="connsiteX20" fmla="*/ 1400112 w 3950984"/>
              <a:gd name="connsiteY20" fmla="*/ 442385 h 2461364"/>
              <a:gd name="connsiteX21" fmla="*/ 1422972 w 3950984"/>
              <a:gd name="connsiteY21" fmla="*/ 427145 h 2461364"/>
              <a:gd name="connsiteX22" fmla="*/ 1499172 w 3950984"/>
              <a:gd name="connsiteY22" fmla="*/ 404285 h 2461364"/>
              <a:gd name="connsiteX23" fmla="*/ 1560132 w 3950984"/>
              <a:gd name="connsiteY23" fmla="*/ 396665 h 2461364"/>
              <a:gd name="connsiteX24" fmla="*/ 1582992 w 3950984"/>
              <a:gd name="connsiteY24" fmla="*/ 389045 h 2461364"/>
              <a:gd name="connsiteX25" fmla="*/ 1674432 w 3950984"/>
              <a:gd name="connsiteY25" fmla="*/ 373805 h 2461364"/>
              <a:gd name="connsiteX26" fmla="*/ 1796352 w 3950984"/>
              <a:gd name="connsiteY26" fmla="*/ 381425 h 2461364"/>
              <a:gd name="connsiteX27" fmla="*/ 1819212 w 3950984"/>
              <a:gd name="connsiteY27" fmla="*/ 389045 h 2461364"/>
              <a:gd name="connsiteX28" fmla="*/ 1864932 w 3950984"/>
              <a:gd name="connsiteY28" fmla="*/ 396665 h 2461364"/>
              <a:gd name="connsiteX29" fmla="*/ 1895412 w 3950984"/>
              <a:gd name="connsiteY29" fmla="*/ 389045 h 2461364"/>
              <a:gd name="connsiteX30" fmla="*/ 1903032 w 3950984"/>
              <a:gd name="connsiteY30" fmla="*/ 350945 h 2461364"/>
              <a:gd name="connsiteX31" fmla="*/ 1910652 w 3950984"/>
              <a:gd name="connsiteY31" fmla="*/ 259505 h 2461364"/>
              <a:gd name="connsiteX32" fmla="*/ 1979232 w 3950984"/>
              <a:gd name="connsiteY32" fmla="*/ 221405 h 2461364"/>
              <a:gd name="connsiteX33" fmla="*/ 2024952 w 3950984"/>
              <a:gd name="connsiteY33" fmla="*/ 190925 h 2461364"/>
              <a:gd name="connsiteX34" fmla="*/ 2093532 w 3950984"/>
              <a:gd name="connsiteY34" fmla="*/ 152825 h 2461364"/>
              <a:gd name="connsiteX35" fmla="*/ 2116392 w 3950984"/>
              <a:gd name="connsiteY35" fmla="*/ 129965 h 2461364"/>
              <a:gd name="connsiteX36" fmla="*/ 2146872 w 3950984"/>
              <a:gd name="connsiteY36" fmla="*/ 84245 h 2461364"/>
              <a:gd name="connsiteX37" fmla="*/ 2184972 w 3950984"/>
              <a:gd name="connsiteY37" fmla="*/ 30905 h 2461364"/>
              <a:gd name="connsiteX38" fmla="*/ 2207832 w 3950984"/>
              <a:gd name="connsiteY38" fmla="*/ 15665 h 2461364"/>
              <a:gd name="connsiteX39" fmla="*/ 2253552 w 3950984"/>
              <a:gd name="connsiteY39" fmla="*/ 425 h 2461364"/>
              <a:gd name="connsiteX40" fmla="*/ 2284032 w 3950984"/>
              <a:gd name="connsiteY40" fmla="*/ 8045 h 2461364"/>
              <a:gd name="connsiteX41" fmla="*/ 2291652 w 3950984"/>
              <a:gd name="connsiteY41" fmla="*/ 46145 h 2461364"/>
              <a:gd name="connsiteX42" fmla="*/ 2314512 w 3950984"/>
              <a:gd name="connsiteY42" fmla="*/ 99485 h 2461364"/>
              <a:gd name="connsiteX43" fmla="*/ 2337372 w 3950984"/>
              <a:gd name="connsiteY43" fmla="*/ 114725 h 2461364"/>
              <a:gd name="connsiteX44" fmla="*/ 2352612 w 3950984"/>
              <a:gd name="connsiteY44" fmla="*/ 137585 h 2461364"/>
              <a:gd name="connsiteX45" fmla="*/ 2383092 w 3950984"/>
              <a:gd name="connsiteY45" fmla="*/ 168065 h 2461364"/>
              <a:gd name="connsiteX46" fmla="*/ 2367852 w 3950984"/>
              <a:gd name="connsiteY46" fmla="*/ 190925 h 2461364"/>
              <a:gd name="connsiteX47" fmla="*/ 2375472 w 3950984"/>
              <a:gd name="connsiteY47" fmla="*/ 229025 h 2461364"/>
              <a:gd name="connsiteX48" fmla="*/ 2398332 w 3950984"/>
              <a:gd name="connsiteY48" fmla="*/ 236645 h 2461364"/>
              <a:gd name="connsiteX49" fmla="*/ 2436432 w 3950984"/>
              <a:gd name="connsiteY49" fmla="*/ 244265 h 2461364"/>
              <a:gd name="connsiteX50" fmla="*/ 2482152 w 3950984"/>
              <a:gd name="connsiteY50" fmla="*/ 267125 h 2461364"/>
              <a:gd name="connsiteX51" fmla="*/ 2505012 w 3950984"/>
              <a:gd name="connsiteY51" fmla="*/ 274745 h 2461364"/>
              <a:gd name="connsiteX52" fmla="*/ 2512632 w 3950984"/>
              <a:gd name="connsiteY52" fmla="*/ 305225 h 2461364"/>
              <a:gd name="connsiteX53" fmla="*/ 2588832 w 3950984"/>
              <a:gd name="connsiteY53" fmla="*/ 282365 h 2461364"/>
              <a:gd name="connsiteX54" fmla="*/ 2611692 w 3950984"/>
              <a:gd name="connsiteY54" fmla="*/ 274745 h 2461364"/>
              <a:gd name="connsiteX55" fmla="*/ 2657412 w 3950984"/>
              <a:gd name="connsiteY55" fmla="*/ 244265 h 2461364"/>
              <a:gd name="connsiteX56" fmla="*/ 2680272 w 3950984"/>
              <a:gd name="connsiteY56" fmla="*/ 251885 h 2461364"/>
              <a:gd name="connsiteX57" fmla="*/ 2725992 w 3950984"/>
              <a:gd name="connsiteY57" fmla="*/ 282365 h 2461364"/>
              <a:gd name="connsiteX58" fmla="*/ 2764092 w 3950984"/>
              <a:gd name="connsiteY58" fmla="*/ 274745 h 2461364"/>
              <a:gd name="connsiteX59" fmla="*/ 2786952 w 3950984"/>
              <a:gd name="connsiteY59" fmla="*/ 267125 h 2461364"/>
              <a:gd name="connsiteX60" fmla="*/ 2840292 w 3950984"/>
              <a:gd name="connsiteY60" fmla="*/ 274745 h 2461364"/>
              <a:gd name="connsiteX61" fmla="*/ 2855532 w 3950984"/>
              <a:gd name="connsiteY61" fmla="*/ 312845 h 2461364"/>
              <a:gd name="connsiteX62" fmla="*/ 2893632 w 3950984"/>
              <a:gd name="connsiteY62" fmla="*/ 350945 h 2461364"/>
              <a:gd name="connsiteX63" fmla="*/ 2916492 w 3950984"/>
              <a:gd name="connsiteY63" fmla="*/ 358565 h 2461364"/>
              <a:gd name="connsiteX64" fmla="*/ 2962212 w 3950984"/>
              <a:gd name="connsiteY64" fmla="*/ 389045 h 2461364"/>
              <a:gd name="connsiteX65" fmla="*/ 2962212 w 3950984"/>
              <a:gd name="connsiteY65" fmla="*/ 450005 h 2461364"/>
              <a:gd name="connsiteX66" fmla="*/ 3030792 w 3950984"/>
              <a:gd name="connsiteY66" fmla="*/ 480485 h 2461364"/>
              <a:gd name="connsiteX67" fmla="*/ 3053652 w 3950984"/>
              <a:gd name="connsiteY67" fmla="*/ 488105 h 2461364"/>
              <a:gd name="connsiteX68" fmla="*/ 3084132 w 3950984"/>
              <a:gd name="connsiteY68" fmla="*/ 480485 h 2461364"/>
              <a:gd name="connsiteX69" fmla="*/ 3129852 w 3950984"/>
              <a:gd name="connsiteY69" fmla="*/ 450005 h 2461364"/>
              <a:gd name="connsiteX70" fmla="*/ 3198432 w 3950984"/>
              <a:gd name="connsiteY70" fmla="*/ 442385 h 2461364"/>
              <a:gd name="connsiteX71" fmla="*/ 3221292 w 3950984"/>
              <a:gd name="connsiteY71" fmla="*/ 434765 h 2461364"/>
              <a:gd name="connsiteX72" fmla="*/ 3267012 w 3950984"/>
              <a:gd name="connsiteY72" fmla="*/ 465245 h 2461364"/>
              <a:gd name="connsiteX73" fmla="*/ 3282252 w 3950984"/>
              <a:gd name="connsiteY73" fmla="*/ 510965 h 2461364"/>
              <a:gd name="connsiteX74" fmla="*/ 3327972 w 3950984"/>
              <a:gd name="connsiteY74" fmla="*/ 533825 h 2461364"/>
              <a:gd name="connsiteX75" fmla="*/ 3358452 w 3950984"/>
              <a:gd name="connsiteY75" fmla="*/ 579545 h 2461364"/>
              <a:gd name="connsiteX76" fmla="*/ 3396552 w 3950984"/>
              <a:gd name="connsiteY76" fmla="*/ 640505 h 2461364"/>
              <a:gd name="connsiteX77" fmla="*/ 3419412 w 3950984"/>
              <a:gd name="connsiteY77" fmla="*/ 724325 h 2461364"/>
              <a:gd name="connsiteX78" fmla="*/ 3434652 w 3950984"/>
              <a:gd name="connsiteY78" fmla="*/ 770045 h 2461364"/>
              <a:gd name="connsiteX79" fmla="*/ 3449892 w 3950984"/>
              <a:gd name="connsiteY79" fmla="*/ 869105 h 2461364"/>
              <a:gd name="connsiteX80" fmla="*/ 3457512 w 3950984"/>
              <a:gd name="connsiteY80" fmla="*/ 891965 h 2461364"/>
              <a:gd name="connsiteX81" fmla="*/ 3472752 w 3950984"/>
              <a:gd name="connsiteY81" fmla="*/ 914825 h 2461364"/>
              <a:gd name="connsiteX82" fmla="*/ 3495612 w 3950984"/>
              <a:gd name="connsiteY82" fmla="*/ 960545 h 2461364"/>
              <a:gd name="connsiteX83" fmla="*/ 3518472 w 3950984"/>
              <a:gd name="connsiteY83" fmla="*/ 975785 h 2461364"/>
              <a:gd name="connsiteX84" fmla="*/ 3556572 w 3950984"/>
              <a:gd name="connsiteY84" fmla="*/ 968165 h 2461364"/>
              <a:gd name="connsiteX85" fmla="*/ 3579432 w 3950984"/>
              <a:gd name="connsiteY85" fmla="*/ 960545 h 2461364"/>
              <a:gd name="connsiteX86" fmla="*/ 3609912 w 3950984"/>
              <a:gd name="connsiteY86" fmla="*/ 968165 h 2461364"/>
              <a:gd name="connsiteX87" fmla="*/ 3648012 w 3950984"/>
              <a:gd name="connsiteY87" fmla="*/ 1006265 h 2461364"/>
              <a:gd name="connsiteX88" fmla="*/ 3693732 w 3950984"/>
              <a:gd name="connsiteY88" fmla="*/ 1044365 h 2461364"/>
              <a:gd name="connsiteX89" fmla="*/ 3716592 w 3950984"/>
              <a:gd name="connsiteY89" fmla="*/ 1036745 h 2461364"/>
              <a:gd name="connsiteX90" fmla="*/ 3769932 w 3950984"/>
              <a:gd name="connsiteY90" fmla="*/ 1090085 h 2461364"/>
              <a:gd name="connsiteX91" fmla="*/ 3815652 w 3950984"/>
              <a:gd name="connsiteY91" fmla="*/ 1112945 h 2461364"/>
              <a:gd name="connsiteX92" fmla="*/ 3868992 w 3950984"/>
              <a:gd name="connsiteY92" fmla="*/ 1105325 h 2461364"/>
              <a:gd name="connsiteX93" fmla="*/ 3891852 w 3950984"/>
              <a:gd name="connsiteY93" fmla="*/ 1097705 h 2461364"/>
              <a:gd name="connsiteX94" fmla="*/ 3914712 w 3950984"/>
              <a:gd name="connsiteY94" fmla="*/ 1112945 h 2461364"/>
              <a:gd name="connsiteX95" fmla="*/ 3945192 w 3950984"/>
              <a:gd name="connsiteY95" fmla="*/ 1158665 h 2461364"/>
              <a:gd name="connsiteX96" fmla="*/ 3937572 w 3950984"/>
              <a:gd name="connsiteY96" fmla="*/ 1181525 h 2461364"/>
              <a:gd name="connsiteX97" fmla="*/ 3868992 w 3950984"/>
              <a:gd name="connsiteY97" fmla="*/ 1212005 h 2461364"/>
              <a:gd name="connsiteX98" fmla="*/ 3846132 w 3950984"/>
              <a:gd name="connsiteY98" fmla="*/ 1227245 h 2461364"/>
              <a:gd name="connsiteX99" fmla="*/ 3838512 w 3950984"/>
              <a:gd name="connsiteY99" fmla="*/ 1295825 h 2461364"/>
              <a:gd name="connsiteX100" fmla="*/ 3815652 w 3950984"/>
              <a:gd name="connsiteY100" fmla="*/ 1349165 h 2461364"/>
              <a:gd name="connsiteX101" fmla="*/ 3808032 w 3950984"/>
              <a:gd name="connsiteY101" fmla="*/ 1372025 h 2461364"/>
              <a:gd name="connsiteX102" fmla="*/ 3777552 w 3950984"/>
              <a:gd name="connsiteY102" fmla="*/ 1379645 h 2461364"/>
              <a:gd name="connsiteX103" fmla="*/ 3754692 w 3950984"/>
              <a:gd name="connsiteY103" fmla="*/ 1387265 h 2461364"/>
              <a:gd name="connsiteX104" fmla="*/ 3686112 w 3950984"/>
              <a:gd name="connsiteY104" fmla="*/ 1432985 h 2461364"/>
              <a:gd name="connsiteX105" fmla="*/ 3663252 w 3950984"/>
              <a:gd name="connsiteY105" fmla="*/ 1448225 h 2461364"/>
              <a:gd name="connsiteX106" fmla="*/ 3617532 w 3950984"/>
              <a:gd name="connsiteY106" fmla="*/ 1463465 h 2461364"/>
              <a:gd name="connsiteX107" fmla="*/ 3594672 w 3950984"/>
              <a:gd name="connsiteY107" fmla="*/ 1471085 h 2461364"/>
              <a:gd name="connsiteX108" fmla="*/ 3548952 w 3950984"/>
              <a:gd name="connsiteY108" fmla="*/ 1493945 h 2461364"/>
              <a:gd name="connsiteX109" fmla="*/ 3503232 w 3950984"/>
              <a:gd name="connsiteY109" fmla="*/ 1516805 h 2461364"/>
              <a:gd name="connsiteX110" fmla="*/ 3487992 w 3950984"/>
              <a:gd name="connsiteY110" fmla="*/ 1539665 h 2461364"/>
              <a:gd name="connsiteX111" fmla="*/ 3465132 w 3950984"/>
              <a:gd name="connsiteY111" fmla="*/ 1547285 h 2461364"/>
              <a:gd name="connsiteX112" fmla="*/ 3419412 w 3950984"/>
              <a:gd name="connsiteY112" fmla="*/ 1570145 h 2461364"/>
              <a:gd name="connsiteX113" fmla="*/ 3373692 w 3950984"/>
              <a:gd name="connsiteY113" fmla="*/ 1615865 h 2461364"/>
              <a:gd name="connsiteX114" fmla="*/ 3358452 w 3950984"/>
              <a:gd name="connsiteY114" fmla="*/ 1638725 h 2461364"/>
              <a:gd name="connsiteX115" fmla="*/ 3335592 w 3950984"/>
              <a:gd name="connsiteY115" fmla="*/ 1646345 h 2461364"/>
              <a:gd name="connsiteX116" fmla="*/ 3244152 w 3950984"/>
              <a:gd name="connsiteY116" fmla="*/ 1638725 h 2461364"/>
              <a:gd name="connsiteX117" fmla="*/ 3221292 w 3950984"/>
              <a:gd name="connsiteY117" fmla="*/ 1615865 h 2461364"/>
              <a:gd name="connsiteX118" fmla="*/ 3175572 w 3950984"/>
              <a:gd name="connsiteY118" fmla="*/ 1593005 h 2461364"/>
              <a:gd name="connsiteX119" fmla="*/ 3114612 w 3950984"/>
              <a:gd name="connsiteY119" fmla="*/ 1539665 h 2461364"/>
              <a:gd name="connsiteX120" fmla="*/ 3091752 w 3950984"/>
              <a:gd name="connsiteY120" fmla="*/ 1524425 h 2461364"/>
              <a:gd name="connsiteX121" fmla="*/ 3068892 w 3950984"/>
              <a:gd name="connsiteY121" fmla="*/ 1509185 h 2461364"/>
              <a:gd name="connsiteX122" fmla="*/ 2977452 w 3950984"/>
              <a:gd name="connsiteY122" fmla="*/ 1524425 h 2461364"/>
              <a:gd name="connsiteX123" fmla="*/ 2954592 w 3950984"/>
              <a:gd name="connsiteY123" fmla="*/ 1532045 h 2461364"/>
              <a:gd name="connsiteX124" fmla="*/ 2908872 w 3950984"/>
              <a:gd name="connsiteY124" fmla="*/ 1570145 h 2461364"/>
              <a:gd name="connsiteX125" fmla="*/ 2886012 w 3950984"/>
              <a:gd name="connsiteY125" fmla="*/ 1577765 h 2461364"/>
              <a:gd name="connsiteX126" fmla="*/ 2870772 w 3950984"/>
              <a:gd name="connsiteY126" fmla="*/ 1600625 h 2461364"/>
              <a:gd name="connsiteX127" fmla="*/ 2847912 w 3950984"/>
              <a:gd name="connsiteY127" fmla="*/ 1608245 h 2461364"/>
              <a:gd name="connsiteX128" fmla="*/ 2825052 w 3950984"/>
              <a:gd name="connsiteY128" fmla="*/ 1623485 h 2461364"/>
              <a:gd name="connsiteX129" fmla="*/ 2786952 w 3950984"/>
              <a:gd name="connsiteY129" fmla="*/ 1669205 h 2461364"/>
              <a:gd name="connsiteX130" fmla="*/ 2764092 w 3950984"/>
              <a:gd name="connsiteY130" fmla="*/ 1684445 h 2461364"/>
              <a:gd name="connsiteX131" fmla="*/ 2748852 w 3950984"/>
              <a:gd name="connsiteY131" fmla="*/ 1730165 h 2461364"/>
              <a:gd name="connsiteX132" fmla="*/ 2718372 w 3950984"/>
              <a:gd name="connsiteY132" fmla="*/ 1798745 h 2461364"/>
              <a:gd name="connsiteX133" fmla="*/ 2710752 w 3950984"/>
              <a:gd name="connsiteY133" fmla="*/ 1836845 h 2461364"/>
              <a:gd name="connsiteX134" fmla="*/ 2642172 w 3950984"/>
              <a:gd name="connsiteY134" fmla="*/ 1874945 h 2461364"/>
              <a:gd name="connsiteX135" fmla="*/ 2611692 w 3950984"/>
              <a:gd name="connsiteY135" fmla="*/ 1844465 h 2461364"/>
              <a:gd name="connsiteX136" fmla="*/ 2588832 w 3950984"/>
              <a:gd name="connsiteY136" fmla="*/ 1836845 h 2461364"/>
              <a:gd name="connsiteX137" fmla="*/ 2573592 w 3950984"/>
              <a:gd name="connsiteY137" fmla="*/ 1813985 h 2461364"/>
              <a:gd name="connsiteX138" fmla="*/ 2527872 w 3950984"/>
              <a:gd name="connsiteY138" fmla="*/ 1791125 h 2461364"/>
              <a:gd name="connsiteX139" fmla="*/ 2428812 w 3950984"/>
              <a:gd name="connsiteY139" fmla="*/ 1798745 h 2461364"/>
              <a:gd name="connsiteX140" fmla="*/ 2383092 w 3950984"/>
              <a:gd name="connsiteY140" fmla="*/ 1813985 h 2461364"/>
              <a:gd name="connsiteX141" fmla="*/ 2352612 w 3950984"/>
              <a:gd name="connsiteY141" fmla="*/ 1806365 h 2461364"/>
              <a:gd name="connsiteX142" fmla="*/ 2306892 w 3950984"/>
              <a:gd name="connsiteY142" fmla="*/ 1791125 h 2461364"/>
              <a:gd name="connsiteX143" fmla="*/ 2299272 w 3950984"/>
              <a:gd name="connsiteY143" fmla="*/ 1768265 h 2461364"/>
              <a:gd name="connsiteX144" fmla="*/ 2276412 w 3950984"/>
              <a:gd name="connsiteY144" fmla="*/ 1714925 h 2461364"/>
              <a:gd name="connsiteX145" fmla="*/ 2230692 w 3950984"/>
              <a:gd name="connsiteY145" fmla="*/ 1684445 h 2461364"/>
              <a:gd name="connsiteX146" fmla="*/ 2116392 w 3950984"/>
              <a:gd name="connsiteY146" fmla="*/ 1699685 h 2461364"/>
              <a:gd name="connsiteX147" fmla="*/ 2093532 w 3950984"/>
              <a:gd name="connsiteY147" fmla="*/ 1714925 h 2461364"/>
              <a:gd name="connsiteX148" fmla="*/ 2047812 w 3950984"/>
              <a:gd name="connsiteY148" fmla="*/ 1730165 h 2461364"/>
              <a:gd name="connsiteX149" fmla="*/ 2002092 w 3950984"/>
              <a:gd name="connsiteY149" fmla="*/ 1753025 h 2461364"/>
              <a:gd name="connsiteX150" fmla="*/ 1826832 w 3950984"/>
              <a:gd name="connsiteY150" fmla="*/ 1760645 h 2461364"/>
              <a:gd name="connsiteX151" fmla="*/ 1781112 w 3950984"/>
              <a:gd name="connsiteY151" fmla="*/ 1775885 h 2461364"/>
              <a:gd name="connsiteX152" fmla="*/ 1758252 w 3950984"/>
              <a:gd name="connsiteY152" fmla="*/ 1783505 h 2461364"/>
              <a:gd name="connsiteX153" fmla="*/ 1720152 w 3950984"/>
              <a:gd name="connsiteY153" fmla="*/ 1775885 h 2461364"/>
              <a:gd name="connsiteX154" fmla="*/ 1712532 w 3950984"/>
              <a:gd name="connsiteY154" fmla="*/ 1753025 h 2461364"/>
              <a:gd name="connsiteX155" fmla="*/ 1704912 w 3950984"/>
              <a:gd name="connsiteY155" fmla="*/ 1699685 h 2461364"/>
              <a:gd name="connsiteX156" fmla="*/ 1697292 w 3950984"/>
              <a:gd name="connsiteY156" fmla="*/ 1676825 h 2461364"/>
              <a:gd name="connsiteX157" fmla="*/ 1674432 w 3950984"/>
              <a:gd name="connsiteY157" fmla="*/ 1669205 h 2461364"/>
              <a:gd name="connsiteX158" fmla="*/ 1575372 w 3950984"/>
              <a:gd name="connsiteY158" fmla="*/ 1676825 h 2461364"/>
              <a:gd name="connsiteX159" fmla="*/ 1552512 w 3950984"/>
              <a:gd name="connsiteY159" fmla="*/ 1692065 h 2461364"/>
              <a:gd name="connsiteX160" fmla="*/ 1529652 w 3950984"/>
              <a:gd name="connsiteY160" fmla="*/ 1699685 h 2461364"/>
              <a:gd name="connsiteX161" fmla="*/ 1499172 w 3950984"/>
              <a:gd name="connsiteY161" fmla="*/ 1653965 h 2461364"/>
              <a:gd name="connsiteX162" fmla="*/ 1476312 w 3950984"/>
              <a:gd name="connsiteY162" fmla="*/ 1661585 h 2461364"/>
              <a:gd name="connsiteX163" fmla="*/ 1422972 w 3950984"/>
              <a:gd name="connsiteY163" fmla="*/ 1676825 h 2461364"/>
              <a:gd name="connsiteX164" fmla="*/ 1400112 w 3950984"/>
              <a:gd name="connsiteY164" fmla="*/ 1692065 h 2461364"/>
              <a:gd name="connsiteX165" fmla="*/ 1377252 w 3950984"/>
              <a:gd name="connsiteY165" fmla="*/ 1684445 h 2461364"/>
              <a:gd name="connsiteX166" fmla="*/ 1354392 w 3950984"/>
              <a:gd name="connsiteY166" fmla="*/ 1669205 h 2461364"/>
              <a:gd name="connsiteX167" fmla="*/ 1293432 w 3950984"/>
              <a:gd name="connsiteY167" fmla="*/ 1676825 h 2461364"/>
              <a:gd name="connsiteX168" fmla="*/ 1278192 w 3950984"/>
              <a:gd name="connsiteY168" fmla="*/ 1699685 h 2461364"/>
              <a:gd name="connsiteX169" fmla="*/ 1232472 w 3950984"/>
              <a:gd name="connsiteY169" fmla="*/ 1730165 h 2461364"/>
              <a:gd name="connsiteX170" fmla="*/ 1194372 w 3950984"/>
              <a:gd name="connsiteY170" fmla="*/ 1684445 h 2461364"/>
              <a:gd name="connsiteX171" fmla="*/ 1148652 w 3950984"/>
              <a:gd name="connsiteY171" fmla="*/ 1669205 h 2461364"/>
              <a:gd name="connsiteX172" fmla="*/ 1072452 w 3950984"/>
              <a:gd name="connsiteY172" fmla="*/ 1646345 h 2461364"/>
              <a:gd name="connsiteX173" fmla="*/ 988632 w 3950984"/>
              <a:gd name="connsiteY173" fmla="*/ 1638725 h 2461364"/>
              <a:gd name="connsiteX174" fmla="*/ 965772 w 3950984"/>
              <a:gd name="connsiteY174" fmla="*/ 1646345 h 2461364"/>
              <a:gd name="connsiteX175" fmla="*/ 965772 w 3950984"/>
              <a:gd name="connsiteY175" fmla="*/ 1730165 h 2461364"/>
              <a:gd name="connsiteX176" fmla="*/ 942912 w 3950984"/>
              <a:gd name="connsiteY176" fmla="*/ 1737785 h 2461364"/>
              <a:gd name="connsiteX177" fmla="*/ 942912 w 3950984"/>
              <a:gd name="connsiteY177" fmla="*/ 1798745 h 2461364"/>
              <a:gd name="connsiteX178" fmla="*/ 965772 w 3950984"/>
              <a:gd name="connsiteY178" fmla="*/ 1821605 h 2461364"/>
              <a:gd name="connsiteX179" fmla="*/ 973392 w 3950984"/>
              <a:gd name="connsiteY179" fmla="*/ 1844465 h 2461364"/>
              <a:gd name="connsiteX180" fmla="*/ 927672 w 3950984"/>
              <a:gd name="connsiteY180" fmla="*/ 1874945 h 2461364"/>
              <a:gd name="connsiteX181" fmla="*/ 904812 w 3950984"/>
              <a:gd name="connsiteY181" fmla="*/ 1890185 h 2461364"/>
              <a:gd name="connsiteX182" fmla="*/ 881952 w 3950984"/>
              <a:gd name="connsiteY182" fmla="*/ 1905425 h 2461364"/>
              <a:gd name="connsiteX183" fmla="*/ 851472 w 3950984"/>
              <a:gd name="connsiteY183" fmla="*/ 1920665 h 2461364"/>
              <a:gd name="connsiteX184" fmla="*/ 866712 w 3950984"/>
              <a:gd name="connsiteY184" fmla="*/ 1974005 h 2461364"/>
              <a:gd name="connsiteX185" fmla="*/ 874332 w 3950984"/>
              <a:gd name="connsiteY185" fmla="*/ 1996865 h 2461364"/>
              <a:gd name="connsiteX186" fmla="*/ 889572 w 3950984"/>
              <a:gd name="connsiteY186" fmla="*/ 2050205 h 2461364"/>
              <a:gd name="connsiteX187" fmla="*/ 874332 w 3950984"/>
              <a:gd name="connsiteY187" fmla="*/ 2080685 h 2461364"/>
              <a:gd name="connsiteX188" fmla="*/ 859092 w 3950984"/>
              <a:gd name="connsiteY188" fmla="*/ 2103545 h 2461364"/>
              <a:gd name="connsiteX189" fmla="*/ 851472 w 3950984"/>
              <a:gd name="connsiteY189" fmla="*/ 2126405 h 2461364"/>
              <a:gd name="connsiteX190" fmla="*/ 866712 w 3950984"/>
              <a:gd name="connsiteY190" fmla="*/ 2187365 h 2461364"/>
              <a:gd name="connsiteX191" fmla="*/ 881952 w 3950984"/>
              <a:gd name="connsiteY191" fmla="*/ 2210225 h 2461364"/>
              <a:gd name="connsiteX192" fmla="*/ 866712 w 3950984"/>
              <a:gd name="connsiteY192" fmla="*/ 2233085 h 2461364"/>
              <a:gd name="connsiteX193" fmla="*/ 859092 w 3950984"/>
              <a:gd name="connsiteY193" fmla="*/ 2255945 h 2461364"/>
              <a:gd name="connsiteX194" fmla="*/ 851472 w 3950984"/>
              <a:gd name="connsiteY194" fmla="*/ 2446445 h 2461364"/>
              <a:gd name="connsiteX195" fmla="*/ 805752 w 3950984"/>
              <a:gd name="connsiteY195" fmla="*/ 2454065 h 2461364"/>
              <a:gd name="connsiteX196" fmla="*/ 775272 w 3950984"/>
              <a:gd name="connsiteY196" fmla="*/ 2446445 h 2461364"/>
              <a:gd name="connsiteX197" fmla="*/ 729552 w 3950984"/>
              <a:gd name="connsiteY197" fmla="*/ 2408345 h 2461364"/>
              <a:gd name="connsiteX198" fmla="*/ 706692 w 3950984"/>
              <a:gd name="connsiteY198" fmla="*/ 2393105 h 2461364"/>
              <a:gd name="connsiteX199" fmla="*/ 676212 w 3950984"/>
              <a:gd name="connsiteY199" fmla="*/ 2347385 h 2461364"/>
              <a:gd name="connsiteX200" fmla="*/ 653352 w 3950984"/>
              <a:gd name="connsiteY200" fmla="*/ 2339765 h 2461364"/>
              <a:gd name="connsiteX201" fmla="*/ 607632 w 3950984"/>
              <a:gd name="connsiteY201" fmla="*/ 2309285 h 2461364"/>
              <a:gd name="connsiteX202" fmla="*/ 584772 w 3950984"/>
              <a:gd name="connsiteY202" fmla="*/ 2301665 h 2461364"/>
              <a:gd name="connsiteX203" fmla="*/ 539052 w 3950984"/>
              <a:gd name="connsiteY203" fmla="*/ 2263565 h 2461364"/>
              <a:gd name="connsiteX204" fmla="*/ 493332 w 3950984"/>
              <a:gd name="connsiteY204" fmla="*/ 2240705 h 2461364"/>
              <a:gd name="connsiteX205" fmla="*/ 424752 w 3950984"/>
              <a:gd name="connsiteY205" fmla="*/ 2248325 h 2461364"/>
              <a:gd name="connsiteX206" fmla="*/ 409512 w 3950984"/>
              <a:gd name="connsiteY206" fmla="*/ 2225465 h 2461364"/>
              <a:gd name="connsiteX207" fmla="*/ 401892 w 3950984"/>
              <a:gd name="connsiteY207" fmla="*/ 2164505 h 2461364"/>
              <a:gd name="connsiteX208" fmla="*/ 356172 w 3950984"/>
              <a:gd name="connsiteY208" fmla="*/ 2134025 h 2461364"/>
              <a:gd name="connsiteX209" fmla="*/ 310452 w 3950984"/>
              <a:gd name="connsiteY209" fmla="*/ 2118785 h 2461364"/>
              <a:gd name="connsiteX210" fmla="*/ 302832 w 3950984"/>
              <a:gd name="connsiteY210" fmla="*/ 2042585 h 2461364"/>
              <a:gd name="connsiteX211" fmla="*/ 333312 w 3950984"/>
              <a:gd name="connsiteY211" fmla="*/ 1996865 h 2461364"/>
              <a:gd name="connsiteX212" fmla="*/ 310452 w 3950984"/>
              <a:gd name="connsiteY212" fmla="*/ 1935905 h 2461364"/>
              <a:gd name="connsiteX213" fmla="*/ 279972 w 3950984"/>
              <a:gd name="connsiteY213" fmla="*/ 1867325 h 2461364"/>
              <a:gd name="connsiteX214" fmla="*/ 272352 w 3950984"/>
              <a:gd name="connsiteY214" fmla="*/ 1829225 h 2461364"/>
              <a:gd name="connsiteX215" fmla="*/ 257112 w 3950984"/>
              <a:gd name="connsiteY215" fmla="*/ 1783505 h 2461364"/>
              <a:gd name="connsiteX216" fmla="*/ 249492 w 3950984"/>
              <a:gd name="connsiteY216" fmla="*/ 1753025 h 2461364"/>
              <a:gd name="connsiteX217" fmla="*/ 226632 w 3950984"/>
              <a:gd name="connsiteY217" fmla="*/ 1745405 h 2461364"/>
              <a:gd name="connsiteX218" fmla="*/ 158052 w 3950984"/>
              <a:gd name="connsiteY218" fmla="*/ 1737785 h 2461364"/>
              <a:gd name="connsiteX219" fmla="*/ 135192 w 3950984"/>
              <a:gd name="connsiteY219" fmla="*/ 1730165 h 2461364"/>
              <a:gd name="connsiteX220" fmla="*/ 112332 w 3950984"/>
              <a:gd name="connsiteY220" fmla="*/ 1638725 h 2461364"/>
              <a:gd name="connsiteX221" fmla="*/ 119952 w 3950984"/>
              <a:gd name="connsiteY221" fmla="*/ 1608245 h 2461364"/>
              <a:gd name="connsiteX222" fmla="*/ 165672 w 3950984"/>
              <a:gd name="connsiteY222" fmla="*/ 1608245 h 2461364"/>
              <a:gd name="connsiteX223" fmla="*/ 211392 w 3950984"/>
              <a:gd name="connsiteY223" fmla="*/ 1600625 h 2461364"/>
              <a:gd name="connsiteX224" fmla="*/ 234252 w 3950984"/>
              <a:gd name="connsiteY224" fmla="*/ 1585385 h 2461364"/>
              <a:gd name="connsiteX225" fmla="*/ 272352 w 3950984"/>
              <a:gd name="connsiteY225" fmla="*/ 1577765 h 2461364"/>
              <a:gd name="connsiteX226" fmla="*/ 279972 w 3950984"/>
              <a:gd name="connsiteY226" fmla="*/ 1554905 h 2461364"/>
              <a:gd name="connsiteX227" fmla="*/ 340932 w 3950984"/>
              <a:gd name="connsiteY227" fmla="*/ 1524425 h 2461364"/>
              <a:gd name="connsiteX228" fmla="*/ 371412 w 3950984"/>
              <a:gd name="connsiteY228" fmla="*/ 1478705 h 2461364"/>
              <a:gd name="connsiteX229" fmla="*/ 379032 w 3950984"/>
              <a:gd name="connsiteY229" fmla="*/ 1455845 h 2461364"/>
              <a:gd name="connsiteX230" fmla="*/ 371412 w 3950984"/>
              <a:gd name="connsiteY230" fmla="*/ 1432985 h 2461364"/>
              <a:gd name="connsiteX231" fmla="*/ 333312 w 3950984"/>
              <a:gd name="connsiteY231" fmla="*/ 1394885 h 2461364"/>
              <a:gd name="connsiteX232" fmla="*/ 302832 w 3950984"/>
              <a:gd name="connsiteY232" fmla="*/ 1326305 h 2461364"/>
              <a:gd name="connsiteX233" fmla="*/ 272352 w 3950984"/>
              <a:gd name="connsiteY233" fmla="*/ 1333925 h 2461364"/>
              <a:gd name="connsiteX234" fmla="*/ 264732 w 3950984"/>
              <a:gd name="connsiteY234" fmla="*/ 1356785 h 2461364"/>
              <a:gd name="connsiteX235" fmla="*/ 249492 w 3950984"/>
              <a:gd name="connsiteY235" fmla="*/ 1379645 h 2461364"/>
              <a:gd name="connsiteX236" fmla="*/ 226632 w 3950984"/>
              <a:gd name="connsiteY236" fmla="*/ 1364405 h 2461364"/>
              <a:gd name="connsiteX237" fmla="*/ 219012 w 3950984"/>
              <a:gd name="connsiteY237" fmla="*/ 1341545 h 2461364"/>
              <a:gd name="connsiteX238" fmla="*/ 211392 w 3950984"/>
              <a:gd name="connsiteY238" fmla="*/ 1288205 h 2461364"/>
              <a:gd name="connsiteX239" fmla="*/ 203772 w 3950984"/>
              <a:gd name="connsiteY239" fmla="*/ 1204385 h 2461364"/>
              <a:gd name="connsiteX240" fmla="*/ 180912 w 3950984"/>
              <a:gd name="connsiteY240" fmla="*/ 1181525 h 2461364"/>
              <a:gd name="connsiteX241" fmla="*/ 196152 w 3950984"/>
              <a:gd name="connsiteY241" fmla="*/ 1158665 h 2461364"/>
              <a:gd name="connsiteX242" fmla="*/ 196152 w 3950984"/>
              <a:gd name="connsiteY242" fmla="*/ 1074845 h 2461364"/>
              <a:gd name="connsiteX243" fmla="*/ 226632 w 3950984"/>
              <a:gd name="connsiteY243" fmla="*/ 1059605 h 2461364"/>
              <a:gd name="connsiteX244" fmla="*/ 219012 w 3950984"/>
              <a:gd name="connsiteY244" fmla="*/ 869105 h 2461364"/>
              <a:gd name="connsiteX245" fmla="*/ 211392 w 3950984"/>
              <a:gd name="connsiteY245" fmla="*/ 846245 h 2461364"/>
              <a:gd name="connsiteX246" fmla="*/ 203772 w 3950984"/>
              <a:gd name="connsiteY246" fmla="*/ 815765 h 2461364"/>
              <a:gd name="connsiteX247" fmla="*/ 622872 w 3950984"/>
              <a:gd name="connsiteY247" fmla="*/ 792905 h 2461364"/>
              <a:gd name="connsiteX248" fmla="*/ 630492 w 3950984"/>
              <a:gd name="connsiteY248" fmla="*/ 701465 h 2461364"/>
              <a:gd name="connsiteX249" fmla="*/ 676212 w 3950984"/>
              <a:gd name="connsiteY249" fmla="*/ 709085 h 2461364"/>
              <a:gd name="connsiteX250" fmla="*/ 790512 w 3950984"/>
              <a:gd name="connsiteY250" fmla="*/ 510965 h 2461364"/>
              <a:gd name="connsiteX251" fmla="*/ 798132 w 3950984"/>
              <a:gd name="connsiteY251" fmla="*/ 488105 h 2461364"/>
              <a:gd name="connsiteX252" fmla="*/ 790512 w 3950984"/>
              <a:gd name="connsiteY252" fmla="*/ 381425 h 2461364"/>
              <a:gd name="connsiteX253" fmla="*/ 775272 w 3950984"/>
              <a:gd name="connsiteY253" fmla="*/ 129965 h 2461364"/>
              <a:gd name="connsiteX254" fmla="*/ 782892 w 3950984"/>
              <a:gd name="connsiteY254" fmla="*/ 107105 h 2461364"/>
              <a:gd name="connsiteX255" fmla="*/ 775272 w 3950984"/>
              <a:gd name="connsiteY255" fmla="*/ 99485 h 2461364"/>
              <a:gd name="connsiteX0" fmla="*/ 665688 w 3841400"/>
              <a:gd name="connsiteY0" fmla="*/ 99485 h 2461364"/>
              <a:gd name="connsiteX1" fmla="*/ 719028 w 3841400"/>
              <a:gd name="connsiteY1" fmla="*/ 76625 h 2461364"/>
              <a:gd name="connsiteX2" fmla="*/ 749508 w 3841400"/>
              <a:gd name="connsiteY2" fmla="*/ 84245 h 2461364"/>
              <a:gd name="connsiteX3" fmla="*/ 772368 w 3841400"/>
              <a:gd name="connsiteY3" fmla="*/ 99485 h 2461364"/>
              <a:gd name="connsiteX4" fmla="*/ 833328 w 3841400"/>
              <a:gd name="connsiteY4" fmla="*/ 114725 h 2461364"/>
              <a:gd name="connsiteX5" fmla="*/ 848568 w 3841400"/>
              <a:gd name="connsiteY5" fmla="*/ 137585 h 2461364"/>
              <a:gd name="connsiteX6" fmla="*/ 863808 w 3841400"/>
              <a:gd name="connsiteY6" fmla="*/ 183305 h 2461364"/>
              <a:gd name="connsiteX7" fmla="*/ 871428 w 3841400"/>
              <a:gd name="connsiteY7" fmla="*/ 206165 h 2461364"/>
              <a:gd name="connsiteX8" fmla="*/ 879048 w 3841400"/>
              <a:gd name="connsiteY8" fmla="*/ 229025 h 2461364"/>
              <a:gd name="connsiteX9" fmla="*/ 886668 w 3841400"/>
              <a:gd name="connsiteY9" fmla="*/ 251885 h 2461364"/>
              <a:gd name="connsiteX10" fmla="*/ 932388 w 3841400"/>
              <a:gd name="connsiteY10" fmla="*/ 282365 h 2461364"/>
              <a:gd name="connsiteX11" fmla="*/ 955248 w 3841400"/>
              <a:gd name="connsiteY11" fmla="*/ 305225 h 2461364"/>
              <a:gd name="connsiteX12" fmla="*/ 978108 w 3841400"/>
              <a:gd name="connsiteY12" fmla="*/ 312845 h 2461364"/>
              <a:gd name="connsiteX13" fmla="*/ 1023828 w 3841400"/>
              <a:gd name="connsiteY13" fmla="*/ 343325 h 2461364"/>
              <a:gd name="connsiteX14" fmla="*/ 1061928 w 3841400"/>
              <a:gd name="connsiteY14" fmla="*/ 373805 h 2461364"/>
              <a:gd name="connsiteX15" fmla="*/ 1077168 w 3841400"/>
              <a:gd name="connsiteY15" fmla="*/ 396665 h 2461364"/>
              <a:gd name="connsiteX16" fmla="*/ 1122888 w 3841400"/>
              <a:gd name="connsiteY16" fmla="*/ 411905 h 2461364"/>
              <a:gd name="connsiteX17" fmla="*/ 1145748 w 3841400"/>
              <a:gd name="connsiteY17" fmla="*/ 427145 h 2461364"/>
              <a:gd name="connsiteX18" fmla="*/ 1168608 w 3841400"/>
              <a:gd name="connsiteY18" fmla="*/ 434765 h 2461364"/>
              <a:gd name="connsiteX19" fmla="*/ 1214328 w 3841400"/>
              <a:gd name="connsiteY19" fmla="*/ 465245 h 2461364"/>
              <a:gd name="connsiteX20" fmla="*/ 1290528 w 3841400"/>
              <a:gd name="connsiteY20" fmla="*/ 442385 h 2461364"/>
              <a:gd name="connsiteX21" fmla="*/ 1313388 w 3841400"/>
              <a:gd name="connsiteY21" fmla="*/ 427145 h 2461364"/>
              <a:gd name="connsiteX22" fmla="*/ 1389588 w 3841400"/>
              <a:gd name="connsiteY22" fmla="*/ 404285 h 2461364"/>
              <a:gd name="connsiteX23" fmla="*/ 1450548 w 3841400"/>
              <a:gd name="connsiteY23" fmla="*/ 396665 h 2461364"/>
              <a:gd name="connsiteX24" fmla="*/ 1473408 w 3841400"/>
              <a:gd name="connsiteY24" fmla="*/ 389045 h 2461364"/>
              <a:gd name="connsiteX25" fmla="*/ 1564848 w 3841400"/>
              <a:gd name="connsiteY25" fmla="*/ 373805 h 2461364"/>
              <a:gd name="connsiteX26" fmla="*/ 1686768 w 3841400"/>
              <a:gd name="connsiteY26" fmla="*/ 381425 h 2461364"/>
              <a:gd name="connsiteX27" fmla="*/ 1709628 w 3841400"/>
              <a:gd name="connsiteY27" fmla="*/ 389045 h 2461364"/>
              <a:gd name="connsiteX28" fmla="*/ 1755348 w 3841400"/>
              <a:gd name="connsiteY28" fmla="*/ 396665 h 2461364"/>
              <a:gd name="connsiteX29" fmla="*/ 1785828 w 3841400"/>
              <a:gd name="connsiteY29" fmla="*/ 389045 h 2461364"/>
              <a:gd name="connsiteX30" fmla="*/ 1793448 w 3841400"/>
              <a:gd name="connsiteY30" fmla="*/ 350945 h 2461364"/>
              <a:gd name="connsiteX31" fmla="*/ 1801068 w 3841400"/>
              <a:gd name="connsiteY31" fmla="*/ 259505 h 2461364"/>
              <a:gd name="connsiteX32" fmla="*/ 1869648 w 3841400"/>
              <a:gd name="connsiteY32" fmla="*/ 221405 h 2461364"/>
              <a:gd name="connsiteX33" fmla="*/ 1915368 w 3841400"/>
              <a:gd name="connsiteY33" fmla="*/ 190925 h 2461364"/>
              <a:gd name="connsiteX34" fmla="*/ 1983948 w 3841400"/>
              <a:gd name="connsiteY34" fmla="*/ 152825 h 2461364"/>
              <a:gd name="connsiteX35" fmla="*/ 2006808 w 3841400"/>
              <a:gd name="connsiteY35" fmla="*/ 129965 h 2461364"/>
              <a:gd name="connsiteX36" fmla="*/ 2037288 w 3841400"/>
              <a:gd name="connsiteY36" fmla="*/ 84245 h 2461364"/>
              <a:gd name="connsiteX37" fmla="*/ 2075388 w 3841400"/>
              <a:gd name="connsiteY37" fmla="*/ 30905 h 2461364"/>
              <a:gd name="connsiteX38" fmla="*/ 2098248 w 3841400"/>
              <a:gd name="connsiteY38" fmla="*/ 15665 h 2461364"/>
              <a:gd name="connsiteX39" fmla="*/ 2143968 w 3841400"/>
              <a:gd name="connsiteY39" fmla="*/ 425 h 2461364"/>
              <a:gd name="connsiteX40" fmla="*/ 2174448 w 3841400"/>
              <a:gd name="connsiteY40" fmla="*/ 8045 h 2461364"/>
              <a:gd name="connsiteX41" fmla="*/ 2182068 w 3841400"/>
              <a:gd name="connsiteY41" fmla="*/ 46145 h 2461364"/>
              <a:gd name="connsiteX42" fmla="*/ 2204928 w 3841400"/>
              <a:gd name="connsiteY42" fmla="*/ 99485 h 2461364"/>
              <a:gd name="connsiteX43" fmla="*/ 2227788 w 3841400"/>
              <a:gd name="connsiteY43" fmla="*/ 114725 h 2461364"/>
              <a:gd name="connsiteX44" fmla="*/ 2243028 w 3841400"/>
              <a:gd name="connsiteY44" fmla="*/ 137585 h 2461364"/>
              <a:gd name="connsiteX45" fmla="*/ 2273508 w 3841400"/>
              <a:gd name="connsiteY45" fmla="*/ 168065 h 2461364"/>
              <a:gd name="connsiteX46" fmla="*/ 2258268 w 3841400"/>
              <a:gd name="connsiteY46" fmla="*/ 190925 h 2461364"/>
              <a:gd name="connsiteX47" fmla="*/ 2265888 w 3841400"/>
              <a:gd name="connsiteY47" fmla="*/ 229025 h 2461364"/>
              <a:gd name="connsiteX48" fmla="*/ 2288748 w 3841400"/>
              <a:gd name="connsiteY48" fmla="*/ 236645 h 2461364"/>
              <a:gd name="connsiteX49" fmla="*/ 2326848 w 3841400"/>
              <a:gd name="connsiteY49" fmla="*/ 244265 h 2461364"/>
              <a:gd name="connsiteX50" fmla="*/ 2372568 w 3841400"/>
              <a:gd name="connsiteY50" fmla="*/ 267125 h 2461364"/>
              <a:gd name="connsiteX51" fmla="*/ 2395428 w 3841400"/>
              <a:gd name="connsiteY51" fmla="*/ 274745 h 2461364"/>
              <a:gd name="connsiteX52" fmla="*/ 2403048 w 3841400"/>
              <a:gd name="connsiteY52" fmla="*/ 305225 h 2461364"/>
              <a:gd name="connsiteX53" fmla="*/ 2479248 w 3841400"/>
              <a:gd name="connsiteY53" fmla="*/ 282365 h 2461364"/>
              <a:gd name="connsiteX54" fmla="*/ 2502108 w 3841400"/>
              <a:gd name="connsiteY54" fmla="*/ 274745 h 2461364"/>
              <a:gd name="connsiteX55" fmla="*/ 2547828 w 3841400"/>
              <a:gd name="connsiteY55" fmla="*/ 244265 h 2461364"/>
              <a:gd name="connsiteX56" fmla="*/ 2570688 w 3841400"/>
              <a:gd name="connsiteY56" fmla="*/ 251885 h 2461364"/>
              <a:gd name="connsiteX57" fmla="*/ 2616408 w 3841400"/>
              <a:gd name="connsiteY57" fmla="*/ 282365 h 2461364"/>
              <a:gd name="connsiteX58" fmla="*/ 2654508 w 3841400"/>
              <a:gd name="connsiteY58" fmla="*/ 274745 h 2461364"/>
              <a:gd name="connsiteX59" fmla="*/ 2677368 w 3841400"/>
              <a:gd name="connsiteY59" fmla="*/ 267125 h 2461364"/>
              <a:gd name="connsiteX60" fmla="*/ 2730708 w 3841400"/>
              <a:gd name="connsiteY60" fmla="*/ 274745 h 2461364"/>
              <a:gd name="connsiteX61" fmla="*/ 2745948 w 3841400"/>
              <a:gd name="connsiteY61" fmla="*/ 312845 h 2461364"/>
              <a:gd name="connsiteX62" fmla="*/ 2784048 w 3841400"/>
              <a:gd name="connsiteY62" fmla="*/ 350945 h 2461364"/>
              <a:gd name="connsiteX63" fmla="*/ 2806908 w 3841400"/>
              <a:gd name="connsiteY63" fmla="*/ 358565 h 2461364"/>
              <a:gd name="connsiteX64" fmla="*/ 2852628 w 3841400"/>
              <a:gd name="connsiteY64" fmla="*/ 389045 h 2461364"/>
              <a:gd name="connsiteX65" fmla="*/ 2852628 w 3841400"/>
              <a:gd name="connsiteY65" fmla="*/ 450005 h 2461364"/>
              <a:gd name="connsiteX66" fmla="*/ 2921208 w 3841400"/>
              <a:gd name="connsiteY66" fmla="*/ 480485 h 2461364"/>
              <a:gd name="connsiteX67" fmla="*/ 2944068 w 3841400"/>
              <a:gd name="connsiteY67" fmla="*/ 488105 h 2461364"/>
              <a:gd name="connsiteX68" fmla="*/ 2974548 w 3841400"/>
              <a:gd name="connsiteY68" fmla="*/ 480485 h 2461364"/>
              <a:gd name="connsiteX69" fmla="*/ 3020268 w 3841400"/>
              <a:gd name="connsiteY69" fmla="*/ 450005 h 2461364"/>
              <a:gd name="connsiteX70" fmla="*/ 3088848 w 3841400"/>
              <a:gd name="connsiteY70" fmla="*/ 442385 h 2461364"/>
              <a:gd name="connsiteX71" fmla="*/ 3111708 w 3841400"/>
              <a:gd name="connsiteY71" fmla="*/ 434765 h 2461364"/>
              <a:gd name="connsiteX72" fmla="*/ 3157428 w 3841400"/>
              <a:gd name="connsiteY72" fmla="*/ 465245 h 2461364"/>
              <a:gd name="connsiteX73" fmla="*/ 3172668 w 3841400"/>
              <a:gd name="connsiteY73" fmla="*/ 510965 h 2461364"/>
              <a:gd name="connsiteX74" fmla="*/ 3218388 w 3841400"/>
              <a:gd name="connsiteY74" fmla="*/ 533825 h 2461364"/>
              <a:gd name="connsiteX75" fmla="*/ 3248868 w 3841400"/>
              <a:gd name="connsiteY75" fmla="*/ 579545 h 2461364"/>
              <a:gd name="connsiteX76" fmla="*/ 3286968 w 3841400"/>
              <a:gd name="connsiteY76" fmla="*/ 640505 h 2461364"/>
              <a:gd name="connsiteX77" fmla="*/ 3309828 w 3841400"/>
              <a:gd name="connsiteY77" fmla="*/ 724325 h 2461364"/>
              <a:gd name="connsiteX78" fmla="*/ 3325068 w 3841400"/>
              <a:gd name="connsiteY78" fmla="*/ 770045 h 2461364"/>
              <a:gd name="connsiteX79" fmla="*/ 3340308 w 3841400"/>
              <a:gd name="connsiteY79" fmla="*/ 869105 h 2461364"/>
              <a:gd name="connsiteX80" fmla="*/ 3347928 w 3841400"/>
              <a:gd name="connsiteY80" fmla="*/ 891965 h 2461364"/>
              <a:gd name="connsiteX81" fmla="*/ 3363168 w 3841400"/>
              <a:gd name="connsiteY81" fmla="*/ 914825 h 2461364"/>
              <a:gd name="connsiteX82" fmla="*/ 3386028 w 3841400"/>
              <a:gd name="connsiteY82" fmla="*/ 960545 h 2461364"/>
              <a:gd name="connsiteX83" fmla="*/ 3408888 w 3841400"/>
              <a:gd name="connsiteY83" fmla="*/ 975785 h 2461364"/>
              <a:gd name="connsiteX84" fmla="*/ 3446988 w 3841400"/>
              <a:gd name="connsiteY84" fmla="*/ 968165 h 2461364"/>
              <a:gd name="connsiteX85" fmla="*/ 3469848 w 3841400"/>
              <a:gd name="connsiteY85" fmla="*/ 960545 h 2461364"/>
              <a:gd name="connsiteX86" fmla="*/ 3500328 w 3841400"/>
              <a:gd name="connsiteY86" fmla="*/ 968165 h 2461364"/>
              <a:gd name="connsiteX87" fmla="*/ 3538428 w 3841400"/>
              <a:gd name="connsiteY87" fmla="*/ 1006265 h 2461364"/>
              <a:gd name="connsiteX88" fmla="*/ 3584148 w 3841400"/>
              <a:gd name="connsiteY88" fmla="*/ 1044365 h 2461364"/>
              <a:gd name="connsiteX89" fmla="*/ 3607008 w 3841400"/>
              <a:gd name="connsiteY89" fmla="*/ 1036745 h 2461364"/>
              <a:gd name="connsiteX90" fmla="*/ 3660348 w 3841400"/>
              <a:gd name="connsiteY90" fmla="*/ 1090085 h 2461364"/>
              <a:gd name="connsiteX91" fmla="*/ 3706068 w 3841400"/>
              <a:gd name="connsiteY91" fmla="*/ 1112945 h 2461364"/>
              <a:gd name="connsiteX92" fmla="*/ 3759408 w 3841400"/>
              <a:gd name="connsiteY92" fmla="*/ 1105325 h 2461364"/>
              <a:gd name="connsiteX93" fmla="*/ 3782268 w 3841400"/>
              <a:gd name="connsiteY93" fmla="*/ 1097705 h 2461364"/>
              <a:gd name="connsiteX94" fmla="*/ 3805128 w 3841400"/>
              <a:gd name="connsiteY94" fmla="*/ 1112945 h 2461364"/>
              <a:gd name="connsiteX95" fmla="*/ 3835608 w 3841400"/>
              <a:gd name="connsiteY95" fmla="*/ 1158665 h 2461364"/>
              <a:gd name="connsiteX96" fmla="*/ 3827988 w 3841400"/>
              <a:gd name="connsiteY96" fmla="*/ 1181525 h 2461364"/>
              <a:gd name="connsiteX97" fmla="*/ 3759408 w 3841400"/>
              <a:gd name="connsiteY97" fmla="*/ 1212005 h 2461364"/>
              <a:gd name="connsiteX98" fmla="*/ 3736548 w 3841400"/>
              <a:gd name="connsiteY98" fmla="*/ 1227245 h 2461364"/>
              <a:gd name="connsiteX99" fmla="*/ 3728928 w 3841400"/>
              <a:gd name="connsiteY99" fmla="*/ 1295825 h 2461364"/>
              <a:gd name="connsiteX100" fmla="*/ 3706068 w 3841400"/>
              <a:gd name="connsiteY100" fmla="*/ 1349165 h 2461364"/>
              <a:gd name="connsiteX101" fmla="*/ 3698448 w 3841400"/>
              <a:gd name="connsiteY101" fmla="*/ 1372025 h 2461364"/>
              <a:gd name="connsiteX102" fmla="*/ 3667968 w 3841400"/>
              <a:gd name="connsiteY102" fmla="*/ 1379645 h 2461364"/>
              <a:gd name="connsiteX103" fmla="*/ 3645108 w 3841400"/>
              <a:gd name="connsiteY103" fmla="*/ 1387265 h 2461364"/>
              <a:gd name="connsiteX104" fmla="*/ 3576528 w 3841400"/>
              <a:gd name="connsiteY104" fmla="*/ 1432985 h 2461364"/>
              <a:gd name="connsiteX105" fmla="*/ 3553668 w 3841400"/>
              <a:gd name="connsiteY105" fmla="*/ 1448225 h 2461364"/>
              <a:gd name="connsiteX106" fmla="*/ 3507948 w 3841400"/>
              <a:gd name="connsiteY106" fmla="*/ 1463465 h 2461364"/>
              <a:gd name="connsiteX107" fmla="*/ 3485088 w 3841400"/>
              <a:gd name="connsiteY107" fmla="*/ 1471085 h 2461364"/>
              <a:gd name="connsiteX108" fmla="*/ 3439368 w 3841400"/>
              <a:gd name="connsiteY108" fmla="*/ 1493945 h 2461364"/>
              <a:gd name="connsiteX109" fmla="*/ 3393648 w 3841400"/>
              <a:gd name="connsiteY109" fmla="*/ 1516805 h 2461364"/>
              <a:gd name="connsiteX110" fmla="*/ 3378408 w 3841400"/>
              <a:gd name="connsiteY110" fmla="*/ 1539665 h 2461364"/>
              <a:gd name="connsiteX111" fmla="*/ 3355548 w 3841400"/>
              <a:gd name="connsiteY111" fmla="*/ 1547285 h 2461364"/>
              <a:gd name="connsiteX112" fmla="*/ 3309828 w 3841400"/>
              <a:gd name="connsiteY112" fmla="*/ 1570145 h 2461364"/>
              <a:gd name="connsiteX113" fmla="*/ 3264108 w 3841400"/>
              <a:gd name="connsiteY113" fmla="*/ 1615865 h 2461364"/>
              <a:gd name="connsiteX114" fmla="*/ 3248868 w 3841400"/>
              <a:gd name="connsiteY114" fmla="*/ 1638725 h 2461364"/>
              <a:gd name="connsiteX115" fmla="*/ 3226008 w 3841400"/>
              <a:gd name="connsiteY115" fmla="*/ 1646345 h 2461364"/>
              <a:gd name="connsiteX116" fmla="*/ 3134568 w 3841400"/>
              <a:gd name="connsiteY116" fmla="*/ 1638725 h 2461364"/>
              <a:gd name="connsiteX117" fmla="*/ 3111708 w 3841400"/>
              <a:gd name="connsiteY117" fmla="*/ 1615865 h 2461364"/>
              <a:gd name="connsiteX118" fmla="*/ 3065988 w 3841400"/>
              <a:gd name="connsiteY118" fmla="*/ 1593005 h 2461364"/>
              <a:gd name="connsiteX119" fmla="*/ 3005028 w 3841400"/>
              <a:gd name="connsiteY119" fmla="*/ 1539665 h 2461364"/>
              <a:gd name="connsiteX120" fmla="*/ 2982168 w 3841400"/>
              <a:gd name="connsiteY120" fmla="*/ 1524425 h 2461364"/>
              <a:gd name="connsiteX121" fmla="*/ 2959308 w 3841400"/>
              <a:gd name="connsiteY121" fmla="*/ 1509185 h 2461364"/>
              <a:gd name="connsiteX122" fmla="*/ 2867868 w 3841400"/>
              <a:gd name="connsiteY122" fmla="*/ 1524425 h 2461364"/>
              <a:gd name="connsiteX123" fmla="*/ 2845008 w 3841400"/>
              <a:gd name="connsiteY123" fmla="*/ 1532045 h 2461364"/>
              <a:gd name="connsiteX124" fmla="*/ 2799288 w 3841400"/>
              <a:gd name="connsiteY124" fmla="*/ 1570145 h 2461364"/>
              <a:gd name="connsiteX125" fmla="*/ 2776428 w 3841400"/>
              <a:gd name="connsiteY125" fmla="*/ 1577765 h 2461364"/>
              <a:gd name="connsiteX126" fmla="*/ 2761188 w 3841400"/>
              <a:gd name="connsiteY126" fmla="*/ 1600625 h 2461364"/>
              <a:gd name="connsiteX127" fmla="*/ 2738328 w 3841400"/>
              <a:gd name="connsiteY127" fmla="*/ 1608245 h 2461364"/>
              <a:gd name="connsiteX128" fmla="*/ 2715468 w 3841400"/>
              <a:gd name="connsiteY128" fmla="*/ 1623485 h 2461364"/>
              <a:gd name="connsiteX129" fmla="*/ 2677368 w 3841400"/>
              <a:gd name="connsiteY129" fmla="*/ 1669205 h 2461364"/>
              <a:gd name="connsiteX130" fmla="*/ 2654508 w 3841400"/>
              <a:gd name="connsiteY130" fmla="*/ 1684445 h 2461364"/>
              <a:gd name="connsiteX131" fmla="*/ 2639268 w 3841400"/>
              <a:gd name="connsiteY131" fmla="*/ 1730165 h 2461364"/>
              <a:gd name="connsiteX132" fmla="*/ 2608788 w 3841400"/>
              <a:gd name="connsiteY132" fmla="*/ 1798745 h 2461364"/>
              <a:gd name="connsiteX133" fmla="*/ 2601168 w 3841400"/>
              <a:gd name="connsiteY133" fmla="*/ 1836845 h 2461364"/>
              <a:gd name="connsiteX134" fmla="*/ 2532588 w 3841400"/>
              <a:gd name="connsiteY134" fmla="*/ 1874945 h 2461364"/>
              <a:gd name="connsiteX135" fmla="*/ 2502108 w 3841400"/>
              <a:gd name="connsiteY135" fmla="*/ 1844465 h 2461364"/>
              <a:gd name="connsiteX136" fmla="*/ 2479248 w 3841400"/>
              <a:gd name="connsiteY136" fmla="*/ 1836845 h 2461364"/>
              <a:gd name="connsiteX137" fmla="*/ 2464008 w 3841400"/>
              <a:gd name="connsiteY137" fmla="*/ 1813985 h 2461364"/>
              <a:gd name="connsiteX138" fmla="*/ 2418288 w 3841400"/>
              <a:gd name="connsiteY138" fmla="*/ 1791125 h 2461364"/>
              <a:gd name="connsiteX139" fmla="*/ 2319228 w 3841400"/>
              <a:gd name="connsiteY139" fmla="*/ 1798745 h 2461364"/>
              <a:gd name="connsiteX140" fmla="*/ 2273508 w 3841400"/>
              <a:gd name="connsiteY140" fmla="*/ 1813985 h 2461364"/>
              <a:gd name="connsiteX141" fmla="*/ 2243028 w 3841400"/>
              <a:gd name="connsiteY141" fmla="*/ 1806365 h 2461364"/>
              <a:gd name="connsiteX142" fmla="*/ 2197308 w 3841400"/>
              <a:gd name="connsiteY142" fmla="*/ 1791125 h 2461364"/>
              <a:gd name="connsiteX143" fmla="*/ 2189688 w 3841400"/>
              <a:gd name="connsiteY143" fmla="*/ 1768265 h 2461364"/>
              <a:gd name="connsiteX144" fmla="*/ 2166828 w 3841400"/>
              <a:gd name="connsiteY144" fmla="*/ 1714925 h 2461364"/>
              <a:gd name="connsiteX145" fmla="*/ 2121108 w 3841400"/>
              <a:gd name="connsiteY145" fmla="*/ 1684445 h 2461364"/>
              <a:gd name="connsiteX146" fmla="*/ 2006808 w 3841400"/>
              <a:gd name="connsiteY146" fmla="*/ 1699685 h 2461364"/>
              <a:gd name="connsiteX147" fmla="*/ 1983948 w 3841400"/>
              <a:gd name="connsiteY147" fmla="*/ 1714925 h 2461364"/>
              <a:gd name="connsiteX148" fmla="*/ 1938228 w 3841400"/>
              <a:gd name="connsiteY148" fmla="*/ 1730165 h 2461364"/>
              <a:gd name="connsiteX149" fmla="*/ 1892508 w 3841400"/>
              <a:gd name="connsiteY149" fmla="*/ 1753025 h 2461364"/>
              <a:gd name="connsiteX150" fmla="*/ 1717248 w 3841400"/>
              <a:gd name="connsiteY150" fmla="*/ 1760645 h 2461364"/>
              <a:gd name="connsiteX151" fmla="*/ 1671528 w 3841400"/>
              <a:gd name="connsiteY151" fmla="*/ 1775885 h 2461364"/>
              <a:gd name="connsiteX152" fmla="*/ 1648668 w 3841400"/>
              <a:gd name="connsiteY152" fmla="*/ 1783505 h 2461364"/>
              <a:gd name="connsiteX153" fmla="*/ 1610568 w 3841400"/>
              <a:gd name="connsiteY153" fmla="*/ 1775885 h 2461364"/>
              <a:gd name="connsiteX154" fmla="*/ 1602948 w 3841400"/>
              <a:gd name="connsiteY154" fmla="*/ 1753025 h 2461364"/>
              <a:gd name="connsiteX155" fmla="*/ 1595328 w 3841400"/>
              <a:gd name="connsiteY155" fmla="*/ 1699685 h 2461364"/>
              <a:gd name="connsiteX156" fmla="*/ 1587708 w 3841400"/>
              <a:gd name="connsiteY156" fmla="*/ 1676825 h 2461364"/>
              <a:gd name="connsiteX157" fmla="*/ 1564848 w 3841400"/>
              <a:gd name="connsiteY157" fmla="*/ 1669205 h 2461364"/>
              <a:gd name="connsiteX158" fmla="*/ 1465788 w 3841400"/>
              <a:gd name="connsiteY158" fmla="*/ 1676825 h 2461364"/>
              <a:gd name="connsiteX159" fmla="*/ 1442928 w 3841400"/>
              <a:gd name="connsiteY159" fmla="*/ 1692065 h 2461364"/>
              <a:gd name="connsiteX160" fmla="*/ 1420068 w 3841400"/>
              <a:gd name="connsiteY160" fmla="*/ 1699685 h 2461364"/>
              <a:gd name="connsiteX161" fmla="*/ 1389588 w 3841400"/>
              <a:gd name="connsiteY161" fmla="*/ 1653965 h 2461364"/>
              <a:gd name="connsiteX162" fmla="*/ 1366728 w 3841400"/>
              <a:gd name="connsiteY162" fmla="*/ 1661585 h 2461364"/>
              <a:gd name="connsiteX163" fmla="*/ 1313388 w 3841400"/>
              <a:gd name="connsiteY163" fmla="*/ 1676825 h 2461364"/>
              <a:gd name="connsiteX164" fmla="*/ 1290528 w 3841400"/>
              <a:gd name="connsiteY164" fmla="*/ 1692065 h 2461364"/>
              <a:gd name="connsiteX165" fmla="*/ 1267668 w 3841400"/>
              <a:gd name="connsiteY165" fmla="*/ 1684445 h 2461364"/>
              <a:gd name="connsiteX166" fmla="*/ 1244808 w 3841400"/>
              <a:gd name="connsiteY166" fmla="*/ 1669205 h 2461364"/>
              <a:gd name="connsiteX167" fmla="*/ 1183848 w 3841400"/>
              <a:gd name="connsiteY167" fmla="*/ 1676825 h 2461364"/>
              <a:gd name="connsiteX168" fmla="*/ 1168608 w 3841400"/>
              <a:gd name="connsiteY168" fmla="*/ 1699685 h 2461364"/>
              <a:gd name="connsiteX169" fmla="*/ 1122888 w 3841400"/>
              <a:gd name="connsiteY169" fmla="*/ 1730165 h 2461364"/>
              <a:gd name="connsiteX170" fmla="*/ 1084788 w 3841400"/>
              <a:gd name="connsiteY170" fmla="*/ 1684445 h 2461364"/>
              <a:gd name="connsiteX171" fmla="*/ 1039068 w 3841400"/>
              <a:gd name="connsiteY171" fmla="*/ 1669205 h 2461364"/>
              <a:gd name="connsiteX172" fmla="*/ 962868 w 3841400"/>
              <a:gd name="connsiteY172" fmla="*/ 1646345 h 2461364"/>
              <a:gd name="connsiteX173" fmla="*/ 879048 w 3841400"/>
              <a:gd name="connsiteY173" fmla="*/ 1638725 h 2461364"/>
              <a:gd name="connsiteX174" fmla="*/ 856188 w 3841400"/>
              <a:gd name="connsiteY174" fmla="*/ 1646345 h 2461364"/>
              <a:gd name="connsiteX175" fmla="*/ 856188 w 3841400"/>
              <a:gd name="connsiteY175" fmla="*/ 1730165 h 2461364"/>
              <a:gd name="connsiteX176" fmla="*/ 833328 w 3841400"/>
              <a:gd name="connsiteY176" fmla="*/ 1737785 h 2461364"/>
              <a:gd name="connsiteX177" fmla="*/ 833328 w 3841400"/>
              <a:gd name="connsiteY177" fmla="*/ 1798745 h 2461364"/>
              <a:gd name="connsiteX178" fmla="*/ 856188 w 3841400"/>
              <a:gd name="connsiteY178" fmla="*/ 1821605 h 2461364"/>
              <a:gd name="connsiteX179" fmla="*/ 863808 w 3841400"/>
              <a:gd name="connsiteY179" fmla="*/ 1844465 h 2461364"/>
              <a:gd name="connsiteX180" fmla="*/ 818088 w 3841400"/>
              <a:gd name="connsiteY180" fmla="*/ 1874945 h 2461364"/>
              <a:gd name="connsiteX181" fmla="*/ 795228 w 3841400"/>
              <a:gd name="connsiteY181" fmla="*/ 1890185 h 2461364"/>
              <a:gd name="connsiteX182" fmla="*/ 772368 w 3841400"/>
              <a:gd name="connsiteY182" fmla="*/ 1905425 h 2461364"/>
              <a:gd name="connsiteX183" fmla="*/ 741888 w 3841400"/>
              <a:gd name="connsiteY183" fmla="*/ 1920665 h 2461364"/>
              <a:gd name="connsiteX184" fmla="*/ 757128 w 3841400"/>
              <a:gd name="connsiteY184" fmla="*/ 1974005 h 2461364"/>
              <a:gd name="connsiteX185" fmla="*/ 764748 w 3841400"/>
              <a:gd name="connsiteY185" fmla="*/ 1996865 h 2461364"/>
              <a:gd name="connsiteX186" fmla="*/ 779988 w 3841400"/>
              <a:gd name="connsiteY186" fmla="*/ 2050205 h 2461364"/>
              <a:gd name="connsiteX187" fmla="*/ 764748 w 3841400"/>
              <a:gd name="connsiteY187" fmla="*/ 2080685 h 2461364"/>
              <a:gd name="connsiteX188" fmla="*/ 749508 w 3841400"/>
              <a:gd name="connsiteY188" fmla="*/ 2103545 h 2461364"/>
              <a:gd name="connsiteX189" fmla="*/ 741888 w 3841400"/>
              <a:gd name="connsiteY189" fmla="*/ 2126405 h 2461364"/>
              <a:gd name="connsiteX190" fmla="*/ 757128 w 3841400"/>
              <a:gd name="connsiteY190" fmla="*/ 2187365 h 2461364"/>
              <a:gd name="connsiteX191" fmla="*/ 772368 w 3841400"/>
              <a:gd name="connsiteY191" fmla="*/ 2210225 h 2461364"/>
              <a:gd name="connsiteX192" fmla="*/ 757128 w 3841400"/>
              <a:gd name="connsiteY192" fmla="*/ 2233085 h 2461364"/>
              <a:gd name="connsiteX193" fmla="*/ 749508 w 3841400"/>
              <a:gd name="connsiteY193" fmla="*/ 2255945 h 2461364"/>
              <a:gd name="connsiteX194" fmla="*/ 741888 w 3841400"/>
              <a:gd name="connsiteY194" fmla="*/ 2446445 h 2461364"/>
              <a:gd name="connsiteX195" fmla="*/ 696168 w 3841400"/>
              <a:gd name="connsiteY195" fmla="*/ 2454065 h 2461364"/>
              <a:gd name="connsiteX196" fmla="*/ 665688 w 3841400"/>
              <a:gd name="connsiteY196" fmla="*/ 2446445 h 2461364"/>
              <a:gd name="connsiteX197" fmla="*/ 619968 w 3841400"/>
              <a:gd name="connsiteY197" fmla="*/ 2408345 h 2461364"/>
              <a:gd name="connsiteX198" fmla="*/ 597108 w 3841400"/>
              <a:gd name="connsiteY198" fmla="*/ 2393105 h 2461364"/>
              <a:gd name="connsiteX199" fmla="*/ 566628 w 3841400"/>
              <a:gd name="connsiteY199" fmla="*/ 2347385 h 2461364"/>
              <a:gd name="connsiteX200" fmla="*/ 543768 w 3841400"/>
              <a:gd name="connsiteY200" fmla="*/ 2339765 h 2461364"/>
              <a:gd name="connsiteX201" fmla="*/ 498048 w 3841400"/>
              <a:gd name="connsiteY201" fmla="*/ 2309285 h 2461364"/>
              <a:gd name="connsiteX202" fmla="*/ 475188 w 3841400"/>
              <a:gd name="connsiteY202" fmla="*/ 2301665 h 2461364"/>
              <a:gd name="connsiteX203" fmla="*/ 429468 w 3841400"/>
              <a:gd name="connsiteY203" fmla="*/ 2263565 h 2461364"/>
              <a:gd name="connsiteX204" fmla="*/ 383748 w 3841400"/>
              <a:gd name="connsiteY204" fmla="*/ 2240705 h 2461364"/>
              <a:gd name="connsiteX205" fmla="*/ 315168 w 3841400"/>
              <a:gd name="connsiteY205" fmla="*/ 2248325 h 2461364"/>
              <a:gd name="connsiteX206" fmla="*/ 299928 w 3841400"/>
              <a:gd name="connsiteY206" fmla="*/ 2225465 h 2461364"/>
              <a:gd name="connsiteX207" fmla="*/ 292308 w 3841400"/>
              <a:gd name="connsiteY207" fmla="*/ 2164505 h 2461364"/>
              <a:gd name="connsiteX208" fmla="*/ 246588 w 3841400"/>
              <a:gd name="connsiteY208" fmla="*/ 2134025 h 2461364"/>
              <a:gd name="connsiteX209" fmla="*/ 200868 w 3841400"/>
              <a:gd name="connsiteY209" fmla="*/ 2118785 h 2461364"/>
              <a:gd name="connsiteX210" fmla="*/ 193248 w 3841400"/>
              <a:gd name="connsiteY210" fmla="*/ 2042585 h 2461364"/>
              <a:gd name="connsiteX211" fmla="*/ 223728 w 3841400"/>
              <a:gd name="connsiteY211" fmla="*/ 1996865 h 2461364"/>
              <a:gd name="connsiteX212" fmla="*/ 200868 w 3841400"/>
              <a:gd name="connsiteY212" fmla="*/ 1935905 h 2461364"/>
              <a:gd name="connsiteX213" fmla="*/ 170388 w 3841400"/>
              <a:gd name="connsiteY213" fmla="*/ 1867325 h 2461364"/>
              <a:gd name="connsiteX214" fmla="*/ 162768 w 3841400"/>
              <a:gd name="connsiteY214" fmla="*/ 1829225 h 2461364"/>
              <a:gd name="connsiteX215" fmla="*/ 147528 w 3841400"/>
              <a:gd name="connsiteY215" fmla="*/ 1783505 h 2461364"/>
              <a:gd name="connsiteX216" fmla="*/ 139908 w 3841400"/>
              <a:gd name="connsiteY216" fmla="*/ 1753025 h 2461364"/>
              <a:gd name="connsiteX217" fmla="*/ 117048 w 3841400"/>
              <a:gd name="connsiteY217" fmla="*/ 1745405 h 2461364"/>
              <a:gd name="connsiteX218" fmla="*/ 48468 w 3841400"/>
              <a:gd name="connsiteY218" fmla="*/ 1737785 h 2461364"/>
              <a:gd name="connsiteX219" fmla="*/ 25608 w 3841400"/>
              <a:gd name="connsiteY219" fmla="*/ 1730165 h 2461364"/>
              <a:gd name="connsiteX220" fmla="*/ 2748 w 3841400"/>
              <a:gd name="connsiteY220" fmla="*/ 1638725 h 2461364"/>
              <a:gd name="connsiteX221" fmla="*/ 10368 w 3841400"/>
              <a:gd name="connsiteY221" fmla="*/ 1608245 h 2461364"/>
              <a:gd name="connsiteX222" fmla="*/ 56088 w 3841400"/>
              <a:gd name="connsiteY222" fmla="*/ 1608245 h 2461364"/>
              <a:gd name="connsiteX223" fmla="*/ 101808 w 3841400"/>
              <a:gd name="connsiteY223" fmla="*/ 1600625 h 2461364"/>
              <a:gd name="connsiteX224" fmla="*/ 124668 w 3841400"/>
              <a:gd name="connsiteY224" fmla="*/ 1585385 h 2461364"/>
              <a:gd name="connsiteX225" fmla="*/ 162768 w 3841400"/>
              <a:gd name="connsiteY225" fmla="*/ 1577765 h 2461364"/>
              <a:gd name="connsiteX226" fmla="*/ 170388 w 3841400"/>
              <a:gd name="connsiteY226" fmla="*/ 1554905 h 2461364"/>
              <a:gd name="connsiteX227" fmla="*/ 231348 w 3841400"/>
              <a:gd name="connsiteY227" fmla="*/ 1524425 h 2461364"/>
              <a:gd name="connsiteX228" fmla="*/ 261828 w 3841400"/>
              <a:gd name="connsiteY228" fmla="*/ 1478705 h 2461364"/>
              <a:gd name="connsiteX229" fmla="*/ 269448 w 3841400"/>
              <a:gd name="connsiteY229" fmla="*/ 1455845 h 2461364"/>
              <a:gd name="connsiteX230" fmla="*/ 261828 w 3841400"/>
              <a:gd name="connsiteY230" fmla="*/ 1432985 h 2461364"/>
              <a:gd name="connsiteX231" fmla="*/ 223728 w 3841400"/>
              <a:gd name="connsiteY231" fmla="*/ 1394885 h 2461364"/>
              <a:gd name="connsiteX232" fmla="*/ 193248 w 3841400"/>
              <a:gd name="connsiteY232" fmla="*/ 1326305 h 2461364"/>
              <a:gd name="connsiteX233" fmla="*/ 162768 w 3841400"/>
              <a:gd name="connsiteY233" fmla="*/ 1333925 h 2461364"/>
              <a:gd name="connsiteX234" fmla="*/ 155148 w 3841400"/>
              <a:gd name="connsiteY234" fmla="*/ 1356785 h 2461364"/>
              <a:gd name="connsiteX235" fmla="*/ 139908 w 3841400"/>
              <a:gd name="connsiteY235" fmla="*/ 1379645 h 2461364"/>
              <a:gd name="connsiteX236" fmla="*/ 117048 w 3841400"/>
              <a:gd name="connsiteY236" fmla="*/ 1364405 h 2461364"/>
              <a:gd name="connsiteX237" fmla="*/ 109428 w 3841400"/>
              <a:gd name="connsiteY237" fmla="*/ 1341545 h 2461364"/>
              <a:gd name="connsiteX238" fmla="*/ 101808 w 3841400"/>
              <a:gd name="connsiteY238" fmla="*/ 1288205 h 2461364"/>
              <a:gd name="connsiteX239" fmla="*/ 94188 w 3841400"/>
              <a:gd name="connsiteY239" fmla="*/ 1204385 h 2461364"/>
              <a:gd name="connsiteX240" fmla="*/ 71328 w 3841400"/>
              <a:gd name="connsiteY240" fmla="*/ 1181525 h 2461364"/>
              <a:gd name="connsiteX241" fmla="*/ 86568 w 3841400"/>
              <a:gd name="connsiteY241" fmla="*/ 1158665 h 2461364"/>
              <a:gd name="connsiteX242" fmla="*/ 86568 w 3841400"/>
              <a:gd name="connsiteY242" fmla="*/ 1074845 h 2461364"/>
              <a:gd name="connsiteX243" fmla="*/ 117048 w 3841400"/>
              <a:gd name="connsiteY243" fmla="*/ 1059605 h 2461364"/>
              <a:gd name="connsiteX244" fmla="*/ 109428 w 3841400"/>
              <a:gd name="connsiteY244" fmla="*/ 869105 h 2461364"/>
              <a:gd name="connsiteX245" fmla="*/ 101808 w 3841400"/>
              <a:gd name="connsiteY245" fmla="*/ 846245 h 2461364"/>
              <a:gd name="connsiteX246" fmla="*/ 94188 w 3841400"/>
              <a:gd name="connsiteY246" fmla="*/ 815765 h 2461364"/>
              <a:gd name="connsiteX247" fmla="*/ 194246 w 3841400"/>
              <a:gd name="connsiteY247" fmla="*/ 822010 h 2461364"/>
              <a:gd name="connsiteX248" fmla="*/ 513288 w 3841400"/>
              <a:gd name="connsiteY248" fmla="*/ 792905 h 2461364"/>
              <a:gd name="connsiteX249" fmla="*/ 520908 w 3841400"/>
              <a:gd name="connsiteY249" fmla="*/ 701465 h 2461364"/>
              <a:gd name="connsiteX250" fmla="*/ 566628 w 3841400"/>
              <a:gd name="connsiteY250" fmla="*/ 709085 h 2461364"/>
              <a:gd name="connsiteX251" fmla="*/ 680928 w 3841400"/>
              <a:gd name="connsiteY251" fmla="*/ 510965 h 2461364"/>
              <a:gd name="connsiteX252" fmla="*/ 688548 w 3841400"/>
              <a:gd name="connsiteY252" fmla="*/ 488105 h 2461364"/>
              <a:gd name="connsiteX253" fmla="*/ 680928 w 3841400"/>
              <a:gd name="connsiteY253" fmla="*/ 381425 h 2461364"/>
              <a:gd name="connsiteX254" fmla="*/ 665688 w 3841400"/>
              <a:gd name="connsiteY254" fmla="*/ 129965 h 2461364"/>
              <a:gd name="connsiteX255" fmla="*/ 673308 w 3841400"/>
              <a:gd name="connsiteY255" fmla="*/ 107105 h 2461364"/>
              <a:gd name="connsiteX256" fmla="*/ 665688 w 3841400"/>
              <a:gd name="connsiteY256" fmla="*/ 99485 h 2461364"/>
              <a:gd name="connsiteX0" fmla="*/ 665688 w 3841400"/>
              <a:gd name="connsiteY0" fmla="*/ 99485 h 2461364"/>
              <a:gd name="connsiteX1" fmla="*/ 719028 w 3841400"/>
              <a:gd name="connsiteY1" fmla="*/ 76625 h 2461364"/>
              <a:gd name="connsiteX2" fmla="*/ 749508 w 3841400"/>
              <a:gd name="connsiteY2" fmla="*/ 84245 h 2461364"/>
              <a:gd name="connsiteX3" fmla="*/ 772368 w 3841400"/>
              <a:gd name="connsiteY3" fmla="*/ 99485 h 2461364"/>
              <a:gd name="connsiteX4" fmla="*/ 833328 w 3841400"/>
              <a:gd name="connsiteY4" fmla="*/ 114725 h 2461364"/>
              <a:gd name="connsiteX5" fmla="*/ 848568 w 3841400"/>
              <a:gd name="connsiteY5" fmla="*/ 137585 h 2461364"/>
              <a:gd name="connsiteX6" fmla="*/ 863808 w 3841400"/>
              <a:gd name="connsiteY6" fmla="*/ 183305 h 2461364"/>
              <a:gd name="connsiteX7" fmla="*/ 871428 w 3841400"/>
              <a:gd name="connsiteY7" fmla="*/ 206165 h 2461364"/>
              <a:gd name="connsiteX8" fmla="*/ 879048 w 3841400"/>
              <a:gd name="connsiteY8" fmla="*/ 229025 h 2461364"/>
              <a:gd name="connsiteX9" fmla="*/ 886668 w 3841400"/>
              <a:gd name="connsiteY9" fmla="*/ 251885 h 2461364"/>
              <a:gd name="connsiteX10" fmla="*/ 932388 w 3841400"/>
              <a:gd name="connsiteY10" fmla="*/ 282365 h 2461364"/>
              <a:gd name="connsiteX11" fmla="*/ 955248 w 3841400"/>
              <a:gd name="connsiteY11" fmla="*/ 305225 h 2461364"/>
              <a:gd name="connsiteX12" fmla="*/ 978108 w 3841400"/>
              <a:gd name="connsiteY12" fmla="*/ 312845 h 2461364"/>
              <a:gd name="connsiteX13" fmla="*/ 1023828 w 3841400"/>
              <a:gd name="connsiteY13" fmla="*/ 343325 h 2461364"/>
              <a:gd name="connsiteX14" fmla="*/ 1061928 w 3841400"/>
              <a:gd name="connsiteY14" fmla="*/ 373805 h 2461364"/>
              <a:gd name="connsiteX15" fmla="*/ 1077168 w 3841400"/>
              <a:gd name="connsiteY15" fmla="*/ 396665 h 2461364"/>
              <a:gd name="connsiteX16" fmla="*/ 1122888 w 3841400"/>
              <a:gd name="connsiteY16" fmla="*/ 411905 h 2461364"/>
              <a:gd name="connsiteX17" fmla="*/ 1145748 w 3841400"/>
              <a:gd name="connsiteY17" fmla="*/ 427145 h 2461364"/>
              <a:gd name="connsiteX18" fmla="*/ 1168608 w 3841400"/>
              <a:gd name="connsiteY18" fmla="*/ 434765 h 2461364"/>
              <a:gd name="connsiteX19" fmla="*/ 1214328 w 3841400"/>
              <a:gd name="connsiteY19" fmla="*/ 465245 h 2461364"/>
              <a:gd name="connsiteX20" fmla="*/ 1290528 w 3841400"/>
              <a:gd name="connsiteY20" fmla="*/ 442385 h 2461364"/>
              <a:gd name="connsiteX21" fmla="*/ 1313388 w 3841400"/>
              <a:gd name="connsiteY21" fmla="*/ 427145 h 2461364"/>
              <a:gd name="connsiteX22" fmla="*/ 1389588 w 3841400"/>
              <a:gd name="connsiteY22" fmla="*/ 404285 h 2461364"/>
              <a:gd name="connsiteX23" fmla="*/ 1450548 w 3841400"/>
              <a:gd name="connsiteY23" fmla="*/ 396665 h 2461364"/>
              <a:gd name="connsiteX24" fmla="*/ 1473408 w 3841400"/>
              <a:gd name="connsiteY24" fmla="*/ 389045 h 2461364"/>
              <a:gd name="connsiteX25" fmla="*/ 1564848 w 3841400"/>
              <a:gd name="connsiteY25" fmla="*/ 373805 h 2461364"/>
              <a:gd name="connsiteX26" fmla="*/ 1686768 w 3841400"/>
              <a:gd name="connsiteY26" fmla="*/ 381425 h 2461364"/>
              <a:gd name="connsiteX27" fmla="*/ 1709628 w 3841400"/>
              <a:gd name="connsiteY27" fmla="*/ 389045 h 2461364"/>
              <a:gd name="connsiteX28" fmla="*/ 1755348 w 3841400"/>
              <a:gd name="connsiteY28" fmla="*/ 396665 h 2461364"/>
              <a:gd name="connsiteX29" fmla="*/ 1785828 w 3841400"/>
              <a:gd name="connsiteY29" fmla="*/ 389045 h 2461364"/>
              <a:gd name="connsiteX30" fmla="*/ 1793448 w 3841400"/>
              <a:gd name="connsiteY30" fmla="*/ 350945 h 2461364"/>
              <a:gd name="connsiteX31" fmla="*/ 1801068 w 3841400"/>
              <a:gd name="connsiteY31" fmla="*/ 259505 h 2461364"/>
              <a:gd name="connsiteX32" fmla="*/ 1869648 w 3841400"/>
              <a:gd name="connsiteY32" fmla="*/ 221405 h 2461364"/>
              <a:gd name="connsiteX33" fmla="*/ 1915368 w 3841400"/>
              <a:gd name="connsiteY33" fmla="*/ 190925 h 2461364"/>
              <a:gd name="connsiteX34" fmla="*/ 1983948 w 3841400"/>
              <a:gd name="connsiteY34" fmla="*/ 152825 h 2461364"/>
              <a:gd name="connsiteX35" fmla="*/ 2006808 w 3841400"/>
              <a:gd name="connsiteY35" fmla="*/ 129965 h 2461364"/>
              <a:gd name="connsiteX36" fmla="*/ 2037288 w 3841400"/>
              <a:gd name="connsiteY36" fmla="*/ 84245 h 2461364"/>
              <a:gd name="connsiteX37" fmla="*/ 2075388 w 3841400"/>
              <a:gd name="connsiteY37" fmla="*/ 30905 h 2461364"/>
              <a:gd name="connsiteX38" fmla="*/ 2098248 w 3841400"/>
              <a:gd name="connsiteY38" fmla="*/ 15665 h 2461364"/>
              <a:gd name="connsiteX39" fmla="*/ 2143968 w 3841400"/>
              <a:gd name="connsiteY39" fmla="*/ 425 h 2461364"/>
              <a:gd name="connsiteX40" fmla="*/ 2174448 w 3841400"/>
              <a:gd name="connsiteY40" fmla="*/ 8045 h 2461364"/>
              <a:gd name="connsiteX41" fmla="*/ 2182068 w 3841400"/>
              <a:gd name="connsiteY41" fmla="*/ 46145 h 2461364"/>
              <a:gd name="connsiteX42" fmla="*/ 2204928 w 3841400"/>
              <a:gd name="connsiteY42" fmla="*/ 99485 h 2461364"/>
              <a:gd name="connsiteX43" fmla="*/ 2227788 w 3841400"/>
              <a:gd name="connsiteY43" fmla="*/ 114725 h 2461364"/>
              <a:gd name="connsiteX44" fmla="*/ 2243028 w 3841400"/>
              <a:gd name="connsiteY44" fmla="*/ 137585 h 2461364"/>
              <a:gd name="connsiteX45" fmla="*/ 2273508 w 3841400"/>
              <a:gd name="connsiteY45" fmla="*/ 168065 h 2461364"/>
              <a:gd name="connsiteX46" fmla="*/ 2258268 w 3841400"/>
              <a:gd name="connsiteY46" fmla="*/ 190925 h 2461364"/>
              <a:gd name="connsiteX47" fmla="*/ 2265888 w 3841400"/>
              <a:gd name="connsiteY47" fmla="*/ 229025 h 2461364"/>
              <a:gd name="connsiteX48" fmla="*/ 2288748 w 3841400"/>
              <a:gd name="connsiteY48" fmla="*/ 236645 h 2461364"/>
              <a:gd name="connsiteX49" fmla="*/ 2326848 w 3841400"/>
              <a:gd name="connsiteY49" fmla="*/ 244265 h 2461364"/>
              <a:gd name="connsiteX50" fmla="*/ 2372568 w 3841400"/>
              <a:gd name="connsiteY50" fmla="*/ 267125 h 2461364"/>
              <a:gd name="connsiteX51" fmla="*/ 2395428 w 3841400"/>
              <a:gd name="connsiteY51" fmla="*/ 274745 h 2461364"/>
              <a:gd name="connsiteX52" fmla="*/ 2403048 w 3841400"/>
              <a:gd name="connsiteY52" fmla="*/ 305225 h 2461364"/>
              <a:gd name="connsiteX53" fmla="*/ 2479248 w 3841400"/>
              <a:gd name="connsiteY53" fmla="*/ 282365 h 2461364"/>
              <a:gd name="connsiteX54" fmla="*/ 2502108 w 3841400"/>
              <a:gd name="connsiteY54" fmla="*/ 274745 h 2461364"/>
              <a:gd name="connsiteX55" fmla="*/ 2547828 w 3841400"/>
              <a:gd name="connsiteY55" fmla="*/ 244265 h 2461364"/>
              <a:gd name="connsiteX56" fmla="*/ 2570688 w 3841400"/>
              <a:gd name="connsiteY56" fmla="*/ 251885 h 2461364"/>
              <a:gd name="connsiteX57" fmla="*/ 2616408 w 3841400"/>
              <a:gd name="connsiteY57" fmla="*/ 282365 h 2461364"/>
              <a:gd name="connsiteX58" fmla="*/ 2654508 w 3841400"/>
              <a:gd name="connsiteY58" fmla="*/ 274745 h 2461364"/>
              <a:gd name="connsiteX59" fmla="*/ 2677368 w 3841400"/>
              <a:gd name="connsiteY59" fmla="*/ 267125 h 2461364"/>
              <a:gd name="connsiteX60" fmla="*/ 2730708 w 3841400"/>
              <a:gd name="connsiteY60" fmla="*/ 274745 h 2461364"/>
              <a:gd name="connsiteX61" fmla="*/ 2745948 w 3841400"/>
              <a:gd name="connsiteY61" fmla="*/ 312845 h 2461364"/>
              <a:gd name="connsiteX62" fmla="*/ 2784048 w 3841400"/>
              <a:gd name="connsiteY62" fmla="*/ 350945 h 2461364"/>
              <a:gd name="connsiteX63" fmla="*/ 2806908 w 3841400"/>
              <a:gd name="connsiteY63" fmla="*/ 358565 h 2461364"/>
              <a:gd name="connsiteX64" fmla="*/ 2852628 w 3841400"/>
              <a:gd name="connsiteY64" fmla="*/ 389045 h 2461364"/>
              <a:gd name="connsiteX65" fmla="*/ 2852628 w 3841400"/>
              <a:gd name="connsiteY65" fmla="*/ 450005 h 2461364"/>
              <a:gd name="connsiteX66" fmla="*/ 2921208 w 3841400"/>
              <a:gd name="connsiteY66" fmla="*/ 480485 h 2461364"/>
              <a:gd name="connsiteX67" fmla="*/ 2944068 w 3841400"/>
              <a:gd name="connsiteY67" fmla="*/ 488105 h 2461364"/>
              <a:gd name="connsiteX68" fmla="*/ 2974548 w 3841400"/>
              <a:gd name="connsiteY68" fmla="*/ 480485 h 2461364"/>
              <a:gd name="connsiteX69" fmla="*/ 3020268 w 3841400"/>
              <a:gd name="connsiteY69" fmla="*/ 450005 h 2461364"/>
              <a:gd name="connsiteX70" fmla="*/ 3088848 w 3841400"/>
              <a:gd name="connsiteY70" fmla="*/ 442385 h 2461364"/>
              <a:gd name="connsiteX71" fmla="*/ 3111708 w 3841400"/>
              <a:gd name="connsiteY71" fmla="*/ 434765 h 2461364"/>
              <a:gd name="connsiteX72" fmla="*/ 3157428 w 3841400"/>
              <a:gd name="connsiteY72" fmla="*/ 465245 h 2461364"/>
              <a:gd name="connsiteX73" fmla="*/ 3172668 w 3841400"/>
              <a:gd name="connsiteY73" fmla="*/ 510965 h 2461364"/>
              <a:gd name="connsiteX74" fmla="*/ 3218388 w 3841400"/>
              <a:gd name="connsiteY74" fmla="*/ 533825 h 2461364"/>
              <a:gd name="connsiteX75" fmla="*/ 3248868 w 3841400"/>
              <a:gd name="connsiteY75" fmla="*/ 579545 h 2461364"/>
              <a:gd name="connsiteX76" fmla="*/ 3286968 w 3841400"/>
              <a:gd name="connsiteY76" fmla="*/ 640505 h 2461364"/>
              <a:gd name="connsiteX77" fmla="*/ 3309828 w 3841400"/>
              <a:gd name="connsiteY77" fmla="*/ 724325 h 2461364"/>
              <a:gd name="connsiteX78" fmla="*/ 3325068 w 3841400"/>
              <a:gd name="connsiteY78" fmla="*/ 770045 h 2461364"/>
              <a:gd name="connsiteX79" fmla="*/ 3340308 w 3841400"/>
              <a:gd name="connsiteY79" fmla="*/ 869105 h 2461364"/>
              <a:gd name="connsiteX80" fmla="*/ 3347928 w 3841400"/>
              <a:gd name="connsiteY80" fmla="*/ 891965 h 2461364"/>
              <a:gd name="connsiteX81" fmla="*/ 3363168 w 3841400"/>
              <a:gd name="connsiteY81" fmla="*/ 914825 h 2461364"/>
              <a:gd name="connsiteX82" fmla="*/ 3386028 w 3841400"/>
              <a:gd name="connsiteY82" fmla="*/ 960545 h 2461364"/>
              <a:gd name="connsiteX83" fmla="*/ 3408888 w 3841400"/>
              <a:gd name="connsiteY83" fmla="*/ 975785 h 2461364"/>
              <a:gd name="connsiteX84" fmla="*/ 3446988 w 3841400"/>
              <a:gd name="connsiteY84" fmla="*/ 968165 h 2461364"/>
              <a:gd name="connsiteX85" fmla="*/ 3469848 w 3841400"/>
              <a:gd name="connsiteY85" fmla="*/ 960545 h 2461364"/>
              <a:gd name="connsiteX86" fmla="*/ 3500328 w 3841400"/>
              <a:gd name="connsiteY86" fmla="*/ 968165 h 2461364"/>
              <a:gd name="connsiteX87" fmla="*/ 3538428 w 3841400"/>
              <a:gd name="connsiteY87" fmla="*/ 1006265 h 2461364"/>
              <a:gd name="connsiteX88" fmla="*/ 3584148 w 3841400"/>
              <a:gd name="connsiteY88" fmla="*/ 1044365 h 2461364"/>
              <a:gd name="connsiteX89" fmla="*/ 3607008 w 3841400"/>
              <a:gd name="connsiteY89" fmla="*/ 1036745 h 2461364"/>
              <a:gd name="connsiteX90" fmla="*/ 3660348 w 3841400"/>
              <a:gd name="connsiteY90" fmla="*/ 1090085 h 2461364"/>
              <a:gd name="connsiteX91" fmla="*/ 3706068 w 3841400"/>
              <a:gd name="connsiteY91" fmla="*/ 1112945 h 2461364"/>
              <a:gd name="connsiteX92" fmla="*/ 3759408 w 3841400"/>
              <a:gd name="connsiteY92" fmla="*/ 1105325 h 2461364"/>
              <a:gd name="connsiteX93" fmla="*/ 3782268 w 3841400"/>
              <a:gd name="connsiteY93" fmla="*/ 1097705 h 2461364"/>
              <a:gd name="connsiteX94" fmla="*/ 3805128 w 3841400"/>
              <a:gd name="connsiteY94" fmla="*/ 1112945 h 2461364"/>
              <a:gd name="connsiteX95" fmla="*/ 3835608 w 3841400"/>
              <a:gd name="connsiteY95" fmla="*/ 1158665 h 2461364"/>
              <a:gd name="connsiteX96" fmla="*/ 3827988 w 3841400"/>
              <a:gd name="connsiteY96" fmla="*/ 1181525 h 2461364"/>
              <a:gd name="connsiteX97" fmla="*/ 3759408 w 3841400"/>
              <a:gd name="connsiteY97" fmla="*/ 1212005 h 2461364"/>
              <a:gd name="connsiteX98" fmla="*/ 3736548 w 3841400"/>
              <a:gd name="connsiteY98" fmla="*/ 1227245 h 2461364"/>
              <a:gd name="connsiteX99" fmla="*/ 3728928 w 3841400"/>
              <a:gd name="connsiteY99" fmla="*/ 1295825 h 2461364"/>
              <a:gd name="connsiteX100" fmla="*/ 3706068 w 3841400"/>
              <a:gd name="connsiteY100" fmla="*/ 1349165 h 2461364"/>
              <a:gd name="connsiteX101" fmla="*/ 3698448 w 3841400"/>
              <a:gd name="connsiteY101" fmla="*/ 1372025 h 2461364"/>
              <a:gd name="connsiteX102" fmla="*/ 3667968 w 3841400"/>
              <a:gd name="connsiteY102" fmla="*/ 1379645 h 2461364"/>
              <a:gd name="connsiteX103" fmla="*/ 3645108 w 3841400"/>
              <a:gd name="connsiteY103" fmla="*/ 1387265 h 2461364"/>
              <a:gd name="connsiteX104" fmla="*/ 3576528 w 3841400"/>
              <a:gd name="connsiteY104" fmla="*/ 1432985 h 2461364"/>
              <a:gd name="connsiteX105" fmla="*/ 3553668 w 3841400"/>
              <a:gd name="connsiteY105" fmla="*/ 1448225 h 2461364"/>
              <a:gd name="connsiteX106" fmla="*/ 3507948 w 3841400"/>
              <a:gd name="connsiteY106" fmla="*/ 1463465 h 2461364"/>
              <a:gd name="connsiteX107" fmla="*/ 3485088 w 3841400"/>
              <a:gd name="connsiteY107" fmla="*/ 1471085 h 2461364"/>
              <a:gd name="connsiteX108" fmla="*/ 3439368 w 3841400"/>
              <a:gd name="connsiteY108" fmla="*/ 1493945 h 2461364"/>
              <a:gd name="connsiteX109" fmla="*/ 3393648 w 3841400"/>
              <a:gd name="connsiteY109" fmla="*/ 1516805 h 2461364"/>
              <a:gd name="connsiteX110" fmla="*/ 3378408 w 3841400"/>
              <a:gd name="connsiteY110" fmla="*/ 1539665 h 2461364"/>
              <a:gd name="connsiteX111" fmla="*/ 3355548 w 3841400"/>
              <a:gd name="connsiteY111" fmla="*/ 1547285 h 2461364"/>
              <a:gd name="connsiteX112" fmla="*/ 3309828 w 3841400"/>
              <a:gd name="connsiteY112" fmla="*/ 1570145 h 2461364"/>
              <a:gd name="connsiteX113" fmla="*/ 3264108 w 3841400"/>
              <a:gd name="connsiteY113" fmla="*/ 1615865 h 2461364"/>
              <a:gd name="connsiteX114" fmla="*/ 3248868 w 3841400"/>
              <a:gd name="connsiteY114" fmla="*/ 1638725 h 2461364"/>
              <a:gd name="connsiteX115" fmla="*/ 3226008 w 3841400"/>
              <a:gd name="connsiteY115" fmla="*/ 1646345 h 2461364"/>
              <a:gd name="connsiteX116" fmla="*/ 3134568 w 3841400"/>
              <a:gd name="connsiteY116" fmla="*/ 1638725 h 2461364"/>
              <a:gd name="connsiteX117" fmla="*/ 3111708 w 3841400"/>
              <a:gd name="connsiteY117" fmla="*/ 1615865 h 2461364"/>
              <a:gd name="connsiteX118" fmla="*/ 3065988 w 3841400"/>
              <a:gd name="connsiteY118" fmla="*/ 1593005 h 2461364"/>
              <a:gd name="connsiteX119" fmla="*/ 3005028 w 3841400"/>
              <a:gd name="connsiteY119" fmla="*/ 1539665 h 2461364"/>
              <a:gd name="connsiteX120" fmla="*/ 2982168 w 3841400"/>
              <a:gd name="connsiteY120" fmla="*/ 1524425 h 2461364"/>
              <a:gd name="connsiteX121" fmla="*/ 2959308 w 3841400"/>
              <a:gd name="connsiteY121" fmla="*/ 1509185 h 2461364"/>
              <a:gd name="connsiteX122" fmla="*/ 2867868 w 3841400"/>
              <a:gd name="connsiteY122" fmla="*/ 1524425 h 2461364"/>
              <a:gd name="connsiteX123" fmla="*/ 2845008 w 3841400"/>
              <a:gd name="connsiteY123" fmla="*/ 1532045 h 2461364"/>
              <a:gd name="connsiteX124" fmla="*/ 2799288 w 3841400"/>
              <a:gd name="connsiteY124" fmla="*/ 1570145 h 2461364"/>
              <a:gd name="connsiteX125" fmla="*/ 2776428 w 3841400"/>
              <a:gd name="connsiteY125" fmla="*/ 1577765 h 2461364"/>
              <a:gd name="connsiteX126" fmla="*/ 2761188 w 3841400"/>
              <a:gd name="connsiteY126" fmla="*/ 1600625 h 2461364"/>
              <a:gd name="connsiteX127" fmla="*/ 2738328 w 3841400"/>
              <a:gd name="connsiteY127" fmla="*/ 1608245 h 2461364"/>
              <a:gd name="connsiteX128" fmla="*/ 2715468 w 3841400"/>
              <a:gd name="connsiteY128" fmla="*/ 1623485 h 2461364"/>
              <a:gd name="connsiteX129" fmla="*/ 2677368 w 3841400"/>
              <a:gd name="connsiteY129" fmla="*/ 1669205 h 2461364"/>
              <a:gd name="connsiteX130" fmla="*/ 2654508 w 3841400"/>
              <a:gd name="connsiteY130" fmla="*/ 1684445 h 2461364"/>
              <a:gd name="connsiteX131" fmla="*/ 2639268 w 3841400"/>
              <a:gd name="connsiteY131" fmla="*/ 1730165 h 2461364"/>
              <a:gd name="connsiteX132" fmla="*/ 2608788 w 3841400"/>
              <a:gd name="connsiteY132" fmla="*/ 1798745 h 2461364"/>
              <a:gd name="connsiteX133" fmla="*/ 2601168 w 3841400"/>
              <a:gd name="connsiteY133" fmla="*/ 1836845 h 2461364"/>
              <a:gd name="connsiteX134" fmla="*/ 2532588 w 3841400"/>
              <a:gd name="connsiteY134" fmla="*/ 1874945 h 2461364"/>
              <a:gd name="connsiteX135" fmla="*/ 2502108 w 3841400"/>
              <a:gd name="connsiteY135" fmla="*/ 1844465 h 2461364"/>
              <a:gd name="connsiteX136" fmla="*/ 2479248 w 3841400"/>
              <a:gd name="connsiteY136" fmla="*/ 1836845 h 2461364"/>
              <a:gd name="connsiteX137" fmla="*/ 2464008 w 3841400"/>
              <a:gd name="connsiteY137" fmla="*/ 1813985 h 2461364"/>
              <a:gd name="connsiteX138" fmla="*/ 2418288 w 3841400"/>
              <a:gd name="connsiteY138" fmla="*/ 1791125 h 2461364"/>
              <a:gd name="connsiteX139" fmla="*/ 2319228 w 3841400"/>
              <a:gd name="connsiteY139" fmla="*/ 1798745 h 2461364"/>
              <a:gd name="connsiteX140" fmla="*/ 2273508 w 3841400"/>
              <a:gd name="connsiteY140" fmla="*/ 1813985 h 2461364"/>
              <a:gd name="connsiteX141" fmla="*/ 2243028 w 3841400"/>
              <a:gd name="connsiteY141" fmla="*/ 1806365 h 2461364"/>
              <a:gd name="connsiteX142" fmla="*/ 2197308 w 3841400"/>
              <a:gd name="connsiteY142" fmla="*/ 1791125 h 2461364"/>
              <a:gd name="connsiteX143" fmla="*/ 2189688 w 3841400"/>
              <a:gd name="connsiteY143" fmla="*/ 1768265 h 2461364"/>
              <a:gd name="connsiteX144" fmla="*/ 2166828 w 3841400"/>
              <a:gd name="connsiteY144" fmla="*/ 1714925 h 2461364"/>
              <a:gd name="connsiteX145" fmla="*/ 2121108 w 3841400"/>
              <a:gd name="connsiteY145" fmla="*/ 1684445 h 2461364"/>
              <a:gd name="connsiteX146" fmla="*/ 2006808 w 3841400"/>
              <a:gd name="connsiteY146" fmla="*/ 1699685 h 2461364"/>
              <a:gd name="connsiteX147" fmla="*/ 1983948 w 3841400"/>
              <a:gd name="connsiteY147" fmla="*/ 1714925 h 2461364"/>
              <a:gd name="connsiteX148" fmla="*/ 1938228 w 3841400"/>
              <a:gd name="connsiteY148" fmla="*/ 1730165 h 2461364"/>
              <a:gd name="connsiteX149" fmla="*/ 1892508 w 3841400"/>
              <a:gd name="connsiteY149" fmla="*/ 1753025 h 2461364"/>
              <a:gd name="connsiteX150" fmla="*/ 1717248 w 3841400"/>
              <a:gd name="connsiteY150" fmla="*/ 1760645 h 2461364"/>
              <a:gd name="connsiteX151" fmla="*/ 1671528 w 3841400"/>
              <a:gd name="connsiteY151" fmla="*/ 1775885 h 2461364"/>
              <a:gd name="connsiteX152" fmla="*/ 1648668 w 3841400"/>
              <a:gd name="connsiteY152" fmla="*/ 1783505 h 2461364"/>
              <a:gd name="connsiteX153" fmla="*/ 1610568 w 3841400"/>
              <a:gd name="connsiteY153" fmla="*/ 1775885 h 2461364"/>
              <a:gd name="connsiteX154" fmla="*/ 1602948 w 3841400"/>
              <a:gd name="connsiteY154" fmla="*/ 1753025 h 2461364"/>
              <a:gd name="connsiteX155" fmla="*/ 1595328 w 3841400"/>
              <a:gd name="connsiteY155" fmla="*/ 1699685 h 2461364"/>
              <a:gd name="connsiteX156" fmla="*/ 1587708 w 3841400"/>
              <a:gd name="connsiteY156" fmla="*/ 1676825 h 2461364"/>
              <a:gd name="connsiteX157" fmla="*/ 1564848 w 3841400"/>
              <a:gd name="connsiteY157" fmla="*/ 1669205 h 2461364"/>
              <a:gd name="connsiteX158" fmla="*/ 1465788 w 3841400"/>
              <a:gd name="connsiteY158" fmla="*/ 1676825 h 2461364"/>
              <a:gd name="connsiteX159" fmla="*/ 1442928 w 3841400"/>
              <a:gd name="connsiteY159" fmla="*/ 1692065 h 2461364"/>
              <a:gd name="connsiteX160" fmla="*/ 1420068 w 3841400"/>
              <a:gd name="connsiteY160" fmla="*/ 1699685 h 2461364"/>
              <a:gd name="connsiteX161" fmla="*/ 1389588 w 3841400"/>
              <a:gd name="connsiteY161" fmla="*/ 1653965 h 2461364"/>
              <a:gd name="connsiteX162" fmla="*/ 1366728 w 3841400"/>
              <a:gd name="connsiteY162" fmla="*/ 1661585 h 2461364"/>
              <a:gd name="connsiteX163" fmla="*/ 1313388 w 3841400"/>
              <a:gd name="connsiteY163" fmla="*/ 1676825 h 2461364"/>
              <a:gd name="connsiteX164" fmla="*/ 1290528 w 3841400"/>
              <a:gd name="connsiteY164" fmla="*/ 1692065 h 2461364"/>
              <a:gd name="connsiteX165" fmla="*/ 1267668 w 3841400"/>
              <a:gd name="connsiteY165" fmla="*/ 1684445 h 2461364"/>
              <a:gd name="connsiteX166" fmla="*/ 1244808 w 3841400"/>
              <a:gd name="connsiteY166" fmla="*/ 1669205 h 2461364"/>
              <a:gd name="connsiteX167" fmla="*/ 1183848 w 3841400"/>
              <a:gd name="connsiteY167" fmla="*/ 1676825 h 2461364"/>
              <a:gd name="connsiteX168" fmla="*/ 1168608 w 3841400"/>
              <a:gd name="connsiteY168" fmla="*/ 1699685 h 2461364"/>
              <a:gd name="connsiteX169" fmla="*/ 1122888 w 3841400"/>
              <a:gd name="connsiteY169" fmla="*/ 1730165 h 2461364"/>
              <a:gd name="connsiteX170" fmla="*/ 1084788 w 3841400"/>
              <a:gd name="connsiteY170" fmla="*/ 1684445 h 2461364"/>
              <a:gd name="connsiteX171" fmla="*/ 1039068 w 3841400"/>
              <a:gd name="connsiteY171" fmla="*/ 1669205 h 2461364"/>
              <a:gd name="connsiteX172" fmla="*/ 962868 w 3841400"/>
              <a:gd name="connsiteY172" fmla="*/ 1646345 h 2461364"/>
              <a:gd name="connsiteX173" fmla="*/ 879048 w 3841400"/>
              <a:gd name="connsiteY173" fmla="*/ 1638725 h 2461364"/>
              <a:gd name="connsiteX174" fmla="*/ 856188 w 3841400"/>
              <a:gd name="connsiteY174" fmla="*/ 1646345 h 2461364"/>
              <a:gd name="connsiteX175" fmla="*/ 856188 w 3841400"/>
              <a:gd name="connsiteY175" fmla="*/ 1730165 h 2461364"/>
              <a:gd name="connsiteX176" fmla="*/ 833328 w 3841400"/>
              <a:gd name="connsiteY176" fmla="*/ 1737785 h 2461364"/>
              <a:gd name="connsiteX177" fmla="*/ 833328 w 3841400"/>
              <a:gd name="connsiteY177" fmla="*/ 1798745 h 2461364"/>
              <a:gd name="connsiteX178" fmla="*/ 856188 w 3841400"/>
              <a:gd name="connsiteY178" fmla="*/ 1821605 h 2461364"/>
              <a:gd name="connsiteX179" fmla="*/ 863808 w 3841400"/>
              <a:gd name="connsiteY179" fmla="*/ 1844465 h 2461364"/>
              <a:gd name="connsiteX180" fmla="*/ 818088 w 3841400"/>
              <a:gd name="connsiteY180" fmla="*/ 1874945 h 2461364"/>
              <a:gd name="connsiteX181" fmla="*/ 795228 w 3841400"/>
              <a:gd name="connsiteY181" fmla="*/ 1890185 h 2461364"/>
              <a:gd name="connsiteX182" fmla="*/ 772368 w 3841400"/>
              <a:gd name="connsiteY182" fmla="*/ 1905425 h 2461364"/>
              <a:gd name="connsiteX183" fmla="*/ 741888 w 3841400"/>
              <a:gd name="connsiteY183" fmla="*/ 1920665 h 2461364"/>
              <a:gd name="connsiteX184" fmla="*/ 757128 w 3841400"/>
              <a:gd name="connsiteY184" fmla="*/ 1974005 h 2461364"/>
              <a:gd name="connsiteX185" fmla="*/ 764748 w 3841400"/>
              <a:gd name="connsiteY185" fmla="*/ 1996865 h 2461364"/>
              <a:gd name="connsiteX186" fmla="*/ 779988 w 3841400"/>
              <a:gd name="connsiteY186" fmla="*/ 2050205 h 2461364"/>
              <a:gd name="connsiteX187" fmla="*/ 764748 w 3841400"/>
              <a:gd name="connsiteY187" fmla="*/ 2080685 h 2461364"/>
              <a:gd name="connsiteX188" fmla="*/ 749508 w 3841400"/>
              <a:gd name="connsiteY188" fmla="*/ 2103545 h 2461364"/>
              <a:gd name="connsiteX189" fmla="*/ 741888 w 3841400"/>
              <a:gd name="connsiteY189" fmla="*/ 2126405 h 2461364"/>
              <a:gd name="connsiteX190" fmla="*/ 757128 w 3841400"/>
              <a:gd name="connsiteY190" fmla="*/ 2187365 h 2461364"/>
              <a:gd name="connsiteX191" fmla="*/ 772368 w 3841400"/>
              <a:gd name="connsiteY191" fmla="*/ 2210225 h 2461364"/>
              <a:gd name="connsiteX192" fmla="*/ 757128 w 3841400"/>
              <a:gd name="connsiteY192" fmla="*/ 2233085 h 2461364"/>
              <a:gd name="connsiteX193" fmla="*/ 749508 w 3841400"/>
              <a:gd name="connsiteY193" fmla="*/ 2255945 h 2461364"/>
              <a:gd name="connsiteX194" fmla="*/ 741888 w 3841400"/>
              <a:gd name="connsiteY194" fmla="*/ 2446445 h 2461364"/>
              <a:gd name="connsiteX195" fmla="*/ 696168 w 3841400"/>
              <a:gd name="connsiteY195" fmla="*/ 2454065 h 2461364"/>
              <a:gd name="connsiteX196" fmla="*/ 665688 w 3841400"/>
              <a:gd name="connsiteY196" fmla="*/ 2446445 h 2461364"/>
              <a:gd name="connsiteX197" fmla="*/ 619968 w 3841400"/>
              <a:gd name="connsiteY197" fmla="*/ 2408345 h 2461364"/>
              <a:gd name="connsiteX198" fmla="*/ 597108 w 3841400"/>
              <a:gd name="connsiteY198" fmla="*/ 2393105 h 2461364"/>
              <a:gd name="connsiteX199" fmla="*/ 566628 w 3841400"/>
              <a:gd name="connsiteY199" fmla="*/ 2347385 h 2461364"/>
              <a:gd name="connsiteX200" fmla="*/ 543768 w 3841400"/>
              <a:gd name="connsiteY200" fmla="*/ 2339765 h 2461364"/>
              <a:gd name="connsiteX201" fmla="*/ 498048 w 3841400"/>
              <a:gd name="connsiteY201" fmla="*/ 2309285 h 2461364"/>
              <a:gd name="connsiteX202" fmla="*/ 475188 w 3841400"/>
              <a:gd name="connsiteY202" fmla="*/ 2301665 h 2461364"/>
              <a:gd name="connsiteX203" fmla="*/ 429468 w 3841400"/>
              <a:gd name="connsiteY203" fmla="*/ 2263565 h 2461364"/>
              <a:gd name="connsiteX204" fmla="*/ 383748 w 3841400"/>
              <a:gd name="connsiteY204" fmla="*/ 2240705 h 2461364"/>
              <a:gd name="connsiteX205" fmla="*/ 315168 w 3841400"/>
              <a:gd name="connsiteY205" fmla="*/ 2248325 h 2461364"/>
              <a:gd name="connsiteX206" fmla="*/ 299928 w 3841400"/>
              <a:gd name="connsiteY206" fmla="*/ 2225465 h 2461364"/>
              <a:gd name="connsiteX207" fmla="*/ 292308 w 3841400"/>
              <a:gd name="connsiteY207" fmla="*/ 2164505 h 2461364"/>
              <a:gd name="connsiteX208" fmla="*/ 246588 w 3841400"/>
              <a:gd name="connsiteY208" fmla="*/ 2134025 h 2461364"/>
              <a:gd name="connsiteX209" fmla="*/ 200868 w 3841400"/>
              <a:gd name="connsiteY209" fmla="*/ 2118785 h 2461364"/>
              <a:gd name="connsiteX210" fmla="*/ 193248 w 3841400"/>
              <a:gd name="connsiteY210" fmla="*/ 2042585 h 2461364"/>
              <a:gd name="connsiteX211" fmla="*/ 223728 w 3841400"/>
              <a:gd name="connsiteY211" fmla="*/ 1996865 h 2461364"/>
              <a:gd name="connsiteX212" fmla="*/ 200868 w 3841400"/>
              <a:gd name="connsiteY212" fmla="*/ 1935905 h 2461364"/>
              <a:gd name="connsiteX213" fmla="*/ 170388 w 3841400"/>
              <a:gd name="connsiteY213" fmla="*/ 1867325 h 2461364"/>
              <a:gd name="connsiteX214" fmla="*/ 162768 w 3841400"/>
              <a:gd name="connsiteY214" fmla="*/ 1829225 h 2461364"/>
              <a:gd name="connsiteX215" fmla="*/ 147528 w 3841400"/>
              <a:gd name="connsiteY215" fmla="*/ 1783505 h 2461364"/>
              <a:gd name="connsiteX216" fmla="*/ 139908 w 3841400"/>
              <a:gd name="connsiteY216" fmla="*/ 1753025 h 2461364"/>
              <a:gd name="connsiteX217" fmla="*/ 117048 w 3841400"/>
              <a:gd name="connsiteY217" fmla="*/ 1745405 h 2461364"/>
              <a:gd name="connsiteX218" fmla="*/ 48468 w 3841400"/>
              <a:gd name="connsiteY218" fmla="*/ 1737785 h 2461364"/>
              <a:gd name="connsiteX219" fmla="*/ 25608 w 3841400"/>
              <a:gd name="connsiteY219" fmla="*/ 1730165 h 2461364"/>
              <a:gd name="connsiteX220" fmla="*/ 2748 w 3841400"/>
              <a:gd name="connsiteY220" fmla="*/ 1638725 h 2461364"/>
              <a:gd name="connsiteX221" fmla="*/ 10368 w 3841400"/>
              <a:gd name="connsiteY221" fmla="*/ 1608245 h 2461364"/>
              <a:gd name="connsiteX222" fmla="*/ 56088 w 3841400"/>
              <a:gd name="connsiteY222" fmla="*/ 1608245 h 2461364"/>
              <a:gd name="connsiteX223" fmla="*/ 101808 w 3841400"/>
              <a:gd name="connsiteY223" fmla="*/ 1600625 h 2461364"/>
              <a:gd name="connsiteX224" fmla="*/ 124668 w 3841400"/>
              <a:gd name="connsiteY224" fmla="*/ 1585385 h 2461364"/>
              <a:gd name="connsiteX225" fmla="*/ 162768 w 3841400"/>
              <a:gd name="connsiteY225" fmla="*/ 1577765 h 2461364"/>
              <a:gd name="connsiteX226" fmla="*/ 170388 w 3841400"/>
              <a:gd name="connsiteY226" fmla="*/ 1554905 h 2461364"/>
              <a:gd name="connsiteX227" fmla="*/ 231348 w 3841400"/>
              <a:gd name="connsiteY227" fmla="*/ 1524425 h 2461364"/>
              <a:gd name="connsiteX228" fmla="*/ 261828 w 3841400"/>
              <a:gd name="connsiteY228" fmla="*/ 1478705 h 2461364"/>
              <a:gd name="connsiteX229" fmla="*/ 269448 w 3841400"/>
              <a:gd name="connsiteY229" fmla="*/ 1455845 h 2461364"/>
              <a:gd name="connsiteX230" fmla="*/ 261828 w 3841400"/>
              <a:gd name="connsiteY230" fmla="*/ 1432985 h 2461364"/>
              <a:gd name="connsiteX231" fmla="*/ 223728 w 3841400"/>
              <a:gd name="connsiteY231" fmla="*/ 1394885 h 2461364"/>
              <a:gd name="connsiteX232" fmla="*/ 193248 w 3841400"/>
              <a:gd name="connsiteY232" fmla="*/ 1326305 h 2461364"/>
              <a:gd name="connsiteX233" fmla="*/ 162768 w 3841400"/>
              <a:gd name="connsiteY233" fmla="*/ 1333925 h 2461364"/>
              <a:gd name="connsiteX234" fmla="*/ 155148 w 3841400"/>
              <a:gd name="connsiteY234" fmla="*/ 1356785 h 2461364"/>
              <a:gd name="connsiteX235" fmla="*/ 139908 w 3841400"/>
              <a:gd name="connsiteY235" fmla="*/ 1379645 h 2461364"/>
              <a:gd name="connsiteX236" fmla="*/ 117048 w 3841400"/>
              <a:gd name="connsiteY236" fmla="*/ 1364405 h 2461364"/>
              <a:gd name="connsiteX237" fmla="*/ 109428 w 3841400"/>
              <a:gd name="connsiteY237" fmla="*/ 1341545 h 2461364"/>
              <a:gd name="connsiteX238" fmla="*/ 101808 w 3841400"/>
              <a:gd name="connsiteY238" fmla="*/ 1288205 h 2461364"/>
              <a:gd name="connsiteX239" fmla="*/ 94188 w 3841400"/>
              <a:gd name="connsiteY239" fmla="*/ 1204385 h 2461364"/>
              <a:gd name="connsiteX240" fmla="*/ 71328 w 3841400"/>
              <a:gd name="connsiteY240" fmla="*/ 1181525 h 2461364"/>
              <a:gd name="connsiteX241" fmla="*/ 86568 w 3841400"/>
              <a:gd name="connsiteY241" fmla="*/ 1158665 h 2461364"/>
              <a:gd name="connsiteX242" fmla="*/ 86568 w 3841400"/>
              <a:gd name="connsiteY242" fmla="*/ 1074845 h 2461364"/>
              <a:gd name="connsiteX243" fmla="*/ 117048 w 3841400"/>
              <a:gd name="connsiteY243" fmla="*/ 1059605 h 2461364"/>
              <a:gd name="connsiteX244" fmla="*/ 109428 w 3841400"/>
              <a:gd name="connsiteY244" fmla="*/ 869105 h 2461364"/>
              <a:gd name="connsiteX245" fmla="*/ 101808 w 3841400"/>
              <a:gd name="connsiteY245" fmla="*/ 846245 h 2461364"/>
              <a:gd name="connsiteX246" fmla="*/ 94188 w 3841400"/>
              <a:gd name="connsiteY246" fmla="*/ 815765 h 2461364"/>
              <a:gd name="connsiteX247" fmla="*/ 194246 w 3841400"/>
              <a:gd name="connsiteY247" fmla="*/ 822010 h 2461364"/>
              <a:gd name="connsiteX248" fmla="*/ 513288 w 3841400"/>
              <a:gd name="connsiteY248" fmla="*/ 792905 h 2461364"/>
              <a:gd name="connsiteX249" fmla="*/ 520908 w 3841400"/>
              <a:gd name="connsiteY249" fmla="*/ 701465 h 2461364"/>
              <a:gd name="connsiteX250" fmla="*/ 566628 w 3841400"/>
              <a:gd name="connsiteY250" fmla="*/ 709085 h 2461364"/>
              <a:gd name="connsiteX251" fmla="*/ 680928 w 3841400"/>
              <a:gd name="connsiteY251" fmla="*/ 510965 h 2461364"/>
              <a:gd name="connsiteX252" fmla="*/ 688548 w 3841400"/>
              <a:gd name="connsiteY252" fmla="*/ 488105 h 2461364"/>
              <a:gd name="connsiteX253" fmla="*/ 680928 w 3841400"/>
              <a:gd name="connsiteY253" fmla="*/ 381425 h 2461364"/>
              <a:gd name="connsiteX254" fmla="*/ 665688 w 3841400"/>
              <a:gd name="connsiteY254" fmla="*/ 129965 h 2461364"/>
              <a:gd name="connsiteX255" fmla="*/ 673308 w 3841400"/>
              <a:gd name="connsiteY255" fmla="*/ 107105 h 2461364"/>
              <a:gd name="connsiteX256" fmla="*/ 665688 w 3841400"/>
              <a:gd name="connsiteY256" fmla="*/ 99485 h 2461364"/>
              <a:gd name="connsiteX0" fmla="*/ 665688 w 3841400"/>
              <a:gd name="connsiteY0" fmla="*/ 99485 h 2461364"/>
              <a:gd name="connsiteX1" fmla="*/ 719028 w 3841400"/>
              <a:gd name="connsiteY1" fmla="*/ 76625 h 2461364"/>
              <a:gd name="connsiteX2" fmla="*/ 749508 w 3841400"/>
              <a:gd name="connsiteY2" fmla="*/ 84245 h 2461364"/>
              <a:gd name="connsiteX3" fmla="*/ 772368 w 3841400"/>
              <a:gd name="connsiteY3" fmla="*/ 99485 h 2461364"/>
              <a:gd name="connsiteX4" fmla="*/ 833328 w 3841400"/>
              <a:gd name="connsiteY4" fmla="*/ 114725 h 2461364"/>
              <a:gd name="connsiteX5" fmla="*/ 848568 w 3841400"/>
              <a:gd name="connsiteY5" fmla="*/ 137585 h 2461364"/>
              <a:gd name="connsiteX6" fmla="*/ 863808 w 3841400"/>
              <a:gd name="connsiteY6" fmla="*/ 183305 h 2461364"/>
              <a:gd name="connsiteX7" fmla="*/ 871428 w 3841400"/>
              <a:gd name="connsiteY7" fmla="*/ 206165 h 2461364"/>
              <a:gd name="connsiteX8" fmla="*/ 879048 w 3841400"/>
              <a:gd name="connsiteY8" fmla="*/ 229025 h 2461364"/>
              <a:gd name="connsiteX9" fmla="*/ 886668 w 3841400"/>
              <a:gd name="connsiteY9" fmla="*/ 251885 h 2461364"/>
              <a:gd name="connsiteX10" fmla="*/ 932388 w 3841400"/>
              <a:gd name="connsiteY10" fmla="*/ 282365 h 2461364"/>
              <a:gd name="connsiteX11" fmla="*/ 955248 w 3841400"/>
              <a:gd name="connsiteY11" fmla="*/ 305225 h 2461364"/>
              <a:gd name="connsiteX12" fmla="*/ 978108 w 3841400"/>
              <a:gd name="connsiteY12" fmla="*/ 312845 h 2461364"/>
              <a:gd name="connsiteX13" fmla="*/ 1023828 w 3841400"/>
              <a:gd name="connsiteY13" fmla="*/ 343325 h 2461364"/>
              <a:gd name="connsiteX14" fmla="*/ 1061928 w 3841400"/>
              <a:gd name="connsiteY14" fmla="*/ 373805 h 2461364"/>
              <a:gd name="connsiteX15" fmla="*/ 1077168 w 3841400"/>
              <a:gd name="connsiteY15" fmla="*/ 396665 h 2461364"/>
              <a:gd name="connsiteX16" fmla="*/ 1122888 w 3841400"/>
              <a:gd name="connsiteY16" fmla="*/ 411905 h 2461364"/>
              <a:gd name="connsiteX17" fmla="*/ 1145748 w 3841400"/>
              <a:gd name="connsiteY17" fmla="*/ 427145 h 2461364"/>
              <a:gd name="connsiteX18" fmla="*/ 1168608 w 3841400"/>
              <a:gd name="connsiteY18" fmla="*/ 434765 h 2461364"/>
              <a:gd name="connsiteX19" fmla="*/ 1214328 w 3841400"/>
              <a:gd name="connsiteY19" fmla="*/ 465245 h 2461364"/>
              <a:gd name="connsiteX20" fmla="*/ 1290528 w 3841400"/>
              <a:gd name="connsiteY20" fmla="*/ 442385 h 2461364"/>
              <a:gd name="connsiteX21" fmla="*/ 1313388 w 3841400"/>
              <a:gd name="connsiteY21" fmla="*/ 427145 h 2461364"/>
              <a:gd name="connsiteX22" fmla="*/ 1389588 w 3841400"/>
              <a:gd name="connsiteY22" fmla="*/ 404285 h 2461364"/>
              <a:gd name="connsiteX23" fmla="*/ 1450548 w 3841400"/>
              <a:gd name="connsiteY23" fmla="*/ 396665 h 2461364"/>
              <a:gd name="connsiteX24" fmla="*/ 1473408 w 3841400"/>
              <a:gd name="connsiteY24" fmla="*/ 389045 h 2461364"/>
              <a:gd name="connsiteX25" fmla="*/ 1564848 w 3841400"/>
              <a:gd name="connsiteY25" fmla="*/ 373805 h 2461364"/>
              <a:gd name="connsiteX26" fmla="*/ 1686768 w 3841400"/>
              <a:gd name="connsiteY26" fmla="*/ 381425 h 2461364"/>
              <a:gd name="connsiteX27" fmla="*/ 1709628 w 3841400"/>
              <a:gd name="connsiteY27" fmla="*/ 389045 h 2461364"/>
              <a:gd name="connsiteX28" fmla="*/ 1755348 w 3841400"/>
              <a:gd name="connsiteY28" fmla="*/ 396665 h 2461364"/>
              <a:gd name="connsiteX29" fmla="*/ 1785828 w 3841400"/>
              <a:gd name="connsiteY29" fmla="*/ 389045 h 2461364"/>
              <a:gd name="connsiteX30" fmla="*/ 1793448 w 3841400"/>
              <a:gd name="connsiteY30" fmla="*/ 350945 h 2461364"/>
              <a:gd name="connsiteX31" fmla="*/ 1801068 w 3841400"/>
              <a:gd name="connsiteY31" fmla="*/ 259505 h 2461364"/>
              <a:gd name="connsiteX32" fmla="*/ 1869648 w 3841400"/>
              <a:gd name="connsiteY32" fmla="*/ 221405 h 2461364"/>
              <a:gd name="connsiteX33" fmla="*/ 1915368 w 3841400"/>
              <a:gd name="connsiteY33" fmla="*/ 190925 h 2461364"/>
              <a:gd name="connsiteX34" fmla="*/ 1983948 w 3841400"/>
              <a:gd name="connsiteY34" fmla="*/ 152825 h 2461364"/>
              <a:gd name="connsiteX35" fmla="*/ 2006808 w 3841400"/>
              <a:gd name="connsiteY35" fmla="*/ 129965 h 2461364"/>
              <a:gd name="connsiteX36" fmla="*/ 2037288 w 3841400"/>
              <a:gd name="connsiteY36" fmla="*/ 84245 h 2461364"/>
              <a:gd name="connsiteX37" fmla="*/ 2075388 w 3841400"/>
              <a:gd name="connsiteY37" fmla="*/ 30905 h 2461364"/>
              <a:gd name="connsiteX38" fmla="*/ 2098248 w 3841400"/>
              <a:gd name="connsiteY38" fmla="*/ 15665 h 2461364"/>
              <a:gd name="connsiteX39" fmla="*/ 2143968 w 3841400"/>
              <a:gd name="connsiteY39" fmla="*/ 425 h 2461364"/>
              <a:gd name="connsiteX40" fmla="*/ 2174448 w 3841400"/>
              <a:gd name="connsiteY40" fmla="*/ 8045 h 2461364"/>
              <a:gd name="connsiteX41" fmla="*/ 2182068 w 3841400"/>
              <a:gd name="connsiteY41" fmla="*/ 46145 h 2461364"/>
              <a:gd name="connsiteX42" fmla="*/ 2204928 w 3841400"/>
              <a:gd name="connsiteY42" fmla="*/ 99485 h 2461364"/>
              <a:gd name="connsiteX43" fmla="*/ 2227788 w 3841400"/>
              <a:gd name="connsiteY43" fmla="*/ 114725 h 2461364"/>
              <a:gd name="connsiteX44" fmla="*/ 2243028 w 3841400"/>
              <a:gd name="connsiteY44" fmla="*/ 137585 h 2461364"/>
              <a:gd name="connsiteX45" fmla="*/ 2273508 w 3841400"/>
              <a:gd name="connsiteY45" fmla="*/ 168065 h 2461364"/>
              <a:gd name="connsiteX46" fmla="*/ 2258268 w 3841400"/>
              <a:gd name="connsiteY46" fmla="*/ 190925 h 2461364"/>
              <a:gd name="connsiteX47" fmla="*/ 2265888 w 3841400"/>
              <a:gd name="connsiteY47" fmla="*/ 229025 h 2461364"/>
              <a:gd name="connsiteX48" fmla="*/ 2288748 w 3841400"/>
              <a:gd name="connsiteY48" fmla="*/ 236645 h 2461364"/>
              <a:gd name="connsiteX49" fmla="*/ 2326848 w 3841400"/>
              <a:gd name="connsiteY49" fmla="*/ 244265 h 2461364"/>
              <a:gd name="connsiteX50" fmla="*/ 2372568 w 3841400"/>
              <a:gd name="connsiteY50" fmla="*/ 267125 h 2461364"/>
              <a:gd name="connsiteX51" fmla="*/ 2395428 w 3841400"/>
              <a:gd name="connsiteY51" fmla="*/ 274745 h 2461364"/>
              <a:gd name="connsiteX52" fmla="*/ 2403048 w 3841400"/>
              <a:gd name="connsiteY52" fmla="*/ 305225 h 2461364"/>
              <a:gd name="connsiteX53" fmla="*/ 2479248 w 3841400"/>
              <a:gd name="connsiteY53" fmla="*/ 282365 h 2461364"/>
              <a:gd name="connsiteX54" fmla="*/ 2502108 w 3841400"/>
              <a:gd name="connsiteY54" fmla="*/ 274745 h 2461364"/>
              <a:gd name="connsiteX55" fmla="*/ 2547828 w 3841400"/>
              <a:gd name="connsiteY55" fmla="*/ 244265 h 2461364"/>
              <a:gd name="connsiteX56" fmla="*/ 2570688 w 3841400"/>
              <a:gd name="connsiteY56" fmla="*/ 251885 h 2461364"/>
              <a:gd name="connsiteX57" fmla="*/ 2616408 w 3841400"/>
              <a:gd name="connsiteY57" fmla="*/ 282365 h 2461364"/>
              <a:gd name="connsiteX58" fmla="*/ 2654508 w 3841400"/>
              <a:gd name="connsiteY58" fmla="*/ 274745 h 2461364"/>
              <a:gd name="connsiteX59" fmla="*/ 2677368 w 3841400"/>
              <a:gd name="connsiteY59" fmla="*/ 267125 h 2461364"/>
              <a:gd name="connsiteX60" fmla="*/ 2730708 w 3841400"/>
              <a:gd name="connsiteY60" fmla="*/ 274745 h 2461364"/>
              <a:gd name="connsiteX61" fmla="*/ 2745948 w 3841400"/>
              <a:gd name="connsiteY61" fmla="*/ 312845 h 2461364"/>
              <a:gd name="connsiteX62" fmla="*/ 2784048 w 3841400"/>
              <a:gd name="connsiteY62" fmla="*/ 350945 h 2461364"/>
              <a:gd name="connsiteX63" fmla="*/ 2806908 w 3841400"/>
              <a:gd name="connsiteY63" fmla="*/ 358565 h 2461364"/>
              <a:gd name="connsiteX64" fmla="*/ 2852628 w 3841400"/>
              <a:gd name="connsiteY64" fmla="*/ 389045 h 2461364"/>
              <a:gd name="connsiteX65" fmla="*/ 2852628 w 3841400"/>
              <a:gd name="connsiteY65" fmla="*/ 450005 h 2461364"/>
              <a:gd name="connsiteX66" fmla="*/ 2921208 w 3841400"/>
              <a:gd name="connsiteY66" fmla="*/ 480485 h 2461364"/>
              <a:gd name="connsiteX67" fmla="*/ 2944068 w 3841400"/>
              <a:gd name="connsiteY67" fmla="*/ 488105 h 2461364"/>
              <a:gd name="connsiteX68" fmla="*/ 2974548 w 3841400"/>
              <a:gd name="connsiteY68" fmla="*/ 480485 h 2461364"/>
              <a:gd name="connsiteX69" fmla="*/ 3020268 w 3841400"/>
              <a:gd name="connsiteY69" fmla="*/ 450005 h 2461364"/>
              <a:gd name="connsiteX70" fmla="*/ 3088848 w 3841400"/>
              <a:gd name="connsiteY70" fmla="*/ 442385 h 2461364"/>
              <a:gd name="connsiteX71" fmla="*/ 3111708 w 3841400"/>
              <a:gd name="connsiteY71" fmla="*/ 434765 h 2461364"/>
              <a:gd name="connsiteX72" fmla="*/ 3157428 w 3841400"/>
              <a:gd name="connsiteY72" fmla="*/ 465245 h 2461364"/>
              <a:gd name="connsiteX73" fmla="*/ 3172668 w 3841400"/>
              <a:gd name="connsiteY73" fmla="*/ 510965 h 2461364"/>
              <a:gd name="connsiteX74" fmla="*/ 3218388 w 3841400"/>
              <a:gd name="connsiteY74" fmla="*/ 533825 h 2461364"/>
              <a:gd name="connsiteX75" fmla="*/ 3248868 w 3841400"/>
              <a:gd name="connsiteY75" fmla="*/ 579545 h 2461364"/>
              <a:gd name="connsiteX76" fmla="*/ 3286968 w 3841400"/>
              <a:gd name="connsiteY76" fmla="*/ 640505 h 2461364"/>
              <a:gd name="connsiteX77" fmla="*/ 3309828 w 3841400"/>
              <a:gd name="connsiteY77" fmla="*/ 724325 h 2461364"/>
              <a:gd name="connsiteX78" fmla="*/ 3325068 w 3841400"/>
              <a:gd name="connsiteY78" fmla="*/ 770045 h 2461364"/>
              <a:gd name="connsiteX79" fmla="*/ 3340308 w 3841400"/>
              <a:gd name="connsiteY79" fmla="*/ 869105 h 2461364"/>
              <a:gd name="connsiteX80" fmla="*/ 3347928 w 3841400"/>
              <a:gd name="connsiteY80" fmla="*/ 891965 h 2461364"/>
              <a:gd name="connsiteX81" fmla="*/ 3363168 w 3841400"/>
              <a:gd name="connsiteY81" fmla="*/ 914825 h 2461364"/>
              <a:gd name="connsiteX82" fmla="*/ 3386028 w 3841400"/>
              <a:gd name="connsiteY82" fmla="*/ 960545 h 2461364"/>
              <a:gd name="connsiteX83" fmla="*/ 3408888 w 3841400"/>
              <a:gd name="connsiteY83" fmla="*/ 975785 h 2461364"/>
              <a:gd name="connsiteX84" fmla="*/ 3446988 w 3841400"/>
              <a:gd name="connsiteY84" fmla="*/ 968165 h 2461364"/>
              <a:gd name="connsiteX85" fmla="*/ 3469848 w 3841400"/>
              <a:gd name="connsiteY85" fmla="*/ 960545 h 2461364"/>
              <a:gd name="connsiteX86" fmla="*/ 3500328 w 3841400"/>
              <a:gd name="connsiteY86" fmla="*/ 968165 h 2461364"/>
              <a:gd name="connsiteX87" fmla="*/ 3538428 w 3841400"/>
              <a:gd name="connsiteY87" fmla="*/ 1006265 h 2461364"/>
              <a:gd name="connsiteX88" fmla="*/ 3584148 w 3841400"/>
              <a:gd name="connsiteY88" fmla="*/ 1044365 h 2461364"/>
              <a:gd name="connsiteX89" fmla="*/ 3607008 w 3841400"/>
              <a:gd name="connsiteY89" fmla="*/ 1036745 h 2461364"/>
              <a:gd name="connsiteX90" fmla="*/ 3660348 w 3841400"/>
              <a:gd name="connsiteY90" fmla="*/ 1090085 h 2461364"/>
              <a:gd name="connsiteX91" fmla="*/ 3706068 w 3841400"/>
              <a:gd name="connsiteY91" fmla="*/ 1112945 h 2461364"/>
              <a:gd name="connsiteX92" fmla="*/ 3759408 w 3841400"/>
              <a:gd name="connsiteY92" fmla="*/ 1105325 h 2461364"/>
              <a:gd name="connsiteX93" fmla="*/ 3782268 w 3841400"/>
              <a:gd name="connsiteY93" fmla="*/ 1097705 h 2461364"/>
              <a:gd name="connsiteX94" fmla="*/ 3805128 w 3841400"/>
              <a:gd name="connsiteY94" fmla="*/ 1112945 h 2461364"/>
              <a:gd name="connsiteX95" fmla="*/ 3835608 w 3841400"/>
              <a:gd name="connsiteY95" fmla="*/ 1158665 h 2461364"/>
              <a:gd name="connsiteX96" fmla="*/ 3827988 w 3841400"/>
              <a:gd name="connsiteY96" fmla="*/ 1181525 h 2461364"/>
              <a:gd name="connsiteX97" fmla="*/ 3759408 w 3841400"/>
              <a:gd name="connsiteY97" fmla="*/ 1212005 h 2461364"/>
              <a:gd name="connsiteX98" fmla="*/ 3736548 w 3841400"/>
              <a:gd name="connsiteY98" fmla="*/ 1227245 h 2461364"/>
              <a:gd name="connsiteX99" fmla="*/ 3728928 w 3841400"/>
              <a:gd name="connsiteY99" fmla="*/ 1295825 h 2461364"/>
              <a:gd name="connsiteX100" fmla="*/ 3706068 w 3841400"/>
              <a:gd name="connsiteY100" fmla="*/ 1349165 h 2461364"/>
              <a:gd name="connsiteX101" fmla="*/ 3698448 w 3841400"/>
              <a:gd name="connsiteY101" fmla="*/ 1372025 h 2461364"/>
              <a:gd name="connsiteX102" fmla="*/ 3667968 w 3841400"/>
              <a:gd name="connsiteY102" fmla="*/ 1379645 h 2461364"/>
              <a:gd name="connsiteX103" fmla="*/ 3645108 w 3841400"/>
              <a:gd name="connsiteY103" fmla="*/ 1387265 h 2461364"/>
              <a:gd name="connsiteX104" fmla="*/ 3576528 w 3841400"/>
              <a:gd name="connsiteY104" fmla="*/ 1432985 h 2461364"/>
              <a:gd name="connsiteX105" fmla="*/ 3553668 w 3841400"/>
              <a:gd name="connsiteY105" fmla="*/ 1448225 h 2461364"/>
              <a:gd name="connsiteX106" fmla="*/ 3507948 w 3841400"/>
              <a:gd name="connsiteY106" fmla="*/ 1463465 h 2461364"/>
              <a:gd name="connsiteX107" fmla="*/ 3485088 w 3841400"/>
              <a:gd name="connsiteY107" fmla="*/ 1471085 h 2461364"/>
              <a:gd name="connsiteX108" fmla="*/ 3439368 w 3841400"/>
              <a:gd name="connsiteY108" fmla="*/ 1493945 h 2461364"/>
              <a:gd name="connsiteX109" fmla="*/ 3393648 w 3841400"/>
              <a:gd name="connsiteY109" fmla="*/ 1516805 h 2461364"/>
              <a:gd name="connsiteX110" fmla="*/ 3378408 w 3841400"/>
              <a:gd name="connsiteY110" fmla="*/ 1539665 h 2461364"/>
              <a:gd name="connsiteX111" fmla="*/ 3355548 w 3841400"/>
              <a:gd name="connsiteY111" fmla="*/ 1547285 h 2461364"/>
              <a:gd name="connsiteX112" fmla="*/ 3309828 w 3841400"/>
              <a:gd name="connsiteY112" fmla="*/ 1570145 h 2461364"/>
              <a:gd name="connsiteX113" fmla="*/ 3264108 w 3841400"/>
              <a:gd name="connsiteY113" fmla="*/ 1615865 h 2461364"/>
              <a:gd name="connsiteX114" fmla="*/ 3248868 w 3841400"/>
              <a:gd name="connsiteY114" fmla="*/ 1638725 h 2461364"/>
              <a:gd name="connsiteX115" fmla="*/ 3226008 w 3841400"/>
              <a:gd name="connsiteY115" fmla="*/ 1646345 h 2461364"/>
              <a:gd name="connsiteX116" fmla="*/ 3134568 w 3841400"/>
              <a:gd name="connsiteY116" fmla="*/ 1638725 h 2461364"/>
              <a:gd name="connsiteX117" fmla="*/ 3111708 w 3841400"/>
              <a:gd name="connsiteY117" fmla="*/ 1615865 h 2461364"/>
              <a:gd name="connsiteX118" fmla="*/ 3065988 w 3841400"/>
              <a:gd name="connsiteY118" fmla="*/ 1593005 h 2461364"/>
              <a:gd name="connsiteX119" fmla="*/ 3005028 w 3841400"/>
              <a:gd name="connsiteY119" fmla="*/ 1539665 h 2461364"/>
              <a:gd name="connsiteX120" fmla="*/ 2982168 w 3841400"/>
              <a:gd name="connsiteY120" fmla="*/ 1524425 h 2461364"/>
              <a:gd name="connsiteX121" fmla="*/ 2959308 w 3841400"/>
              <a:gd name="connsiteY121" fmla="*/ 1509185 h 2461364"/>
              <a:gd name="connsiteX122" fmla="*/ 2867868 w 3841400"/>
              <a:gd name="connsiteY122" fmla="*/ 1524425 h 2461364"/>
              <a:gd name="connsiteX123" fmla="*/ 2845008 w 3841400"/>
              <a:gd name="connsiteY123" fmla="*/ 1532045 h 2461364"/>
              <a:gd name="connsiteX124" fmla="*/ 2799288 w 3841400"/>
              <a:gd name="connsiteY124" fmla="*/ 1570145 h 2461364"/>
              <a:gd name="connsiteX125" fmla="*/ 2776428 w 3841400"/>
              <a:gd name="connsiteY125" fmla="*/ 1577765 h 2461364"/>
              <a:gd name="connsiteX126" fmla="*/ 2761188 w 3841400"/>
              <a:gd name="connsiteY126" fmla="*/ 1600625 h 2461364"/>
              <a:gd name="connsiteX127" fmla="*/ 2738328 w 3841400"/>
              <a:gd name="connsiteY127" fmla="*/ 1608245 h 2461364"/>
              <a:gd name="connsiteX128" fmla="*/ 2715468 w 3841400"/>
              <a:gd name="connsiteY128" fmla="*/ 1623485 h 2461364"/>
              <a:gd name="connsiteX129" fmla="*/ 2677368 w 3841400"/>
              <a:gd name="connsiteY129" fmla="*/ 1669205 h 2461364"/>
              <a:gd name="connsiteX130" fmla="*/ 2654508 w 3841400"/>
              <a:gd name="connsiteY130" fmla="*/ 1684445 h 2461364"/>
              <a:gd name="connsiteX131" fmla="*/ 2639268 w 3841400"/>
              <a:gd name="connsiteY131" fmla="*/ 1730165 h 2461364"/>
              <a:gd name="connsiteX132" fmla="*/ 2608788 w 3841400"/>
              <a:gd name="connsiteY132" fmla="*/ 1798745 h 2461364"/>
              <a:gd name="connsiteX133" fmla="*/ 2601168 w 3841400"/>
              <a:gd name="connsiteY133" fmla="*/ 1836845 h 2461364"/>
              <a:gd name="connsiteX134" fmla="*/ 2532588 w 3841400"/>
              <a:gd name="connsiteY134" fmla="*/ 1874945 h 2461364"/>
              <a:gd name="connsiteX135" fmla="*/ 2502108 w 3841400"/>
              <a:gd name="connsiteY135" fmla="*/ 1844465 h 2461364"/>
              <a:gd name="connsiteX136" fmla="*/ 2479248 w 3841400"/>
              <a:gd name="connsiteY136" fmla="*/ 1836845 h 2461364"/>
              <a:gd name="connsiteX137" fmla="*/ 2464008 w 3841400"/>
              <a:gd name="connsiteY137" fmla="*/ 1813985 h 2461364"/>
              <a:gd name="connsiteX138" fmla="*/ 2418288 w 3841400"/>
              <a:gd name="connsiteY138" fmla="*/ 1791125 h 2461364"/>
              <a:gd name="connsiteX139" fmla="*/ 2319228 w 3841400"/>
              <a:gd name="connsiteY139" fmla="*/ 1798745 h 2461364"/>
              <a:gd name="connsiteX140" fmla="*/ 2273508 w 3841400"/>
              <a:gd name="connsiteY140" fmla="*/ 1813985 h 2461364"/>
              <a:gd name="connsiteX141" fmla="*/ 2243028 w 3841400"/>
              <a:gd name="connsiteY141" fmla="*/ 1806365 h 2461364"/>
              <a:gd name="connsiteX142" fmla="*/ 2197308 w 3841400"/>
              <a:gd name="connsiteY142" fmla="*/ 1791125 h 2461364"/>
              <a:gd name="connsiteX143" fmla="*/ 2189688 w 3841400"/>
              <a:gd name="connsiteY143" fmla="*/ 1768265 h 2461364"/>
              <a:gd name="connsiteX144" fmla="*/ 2166828 w 3841400"/>
              <a:gd name="connsiteY144" fmla="*/ 1714925 h 2461364"/>
              <a:gd name="connsiteX145" fmla="*/ 2121108 w 3841400"/>
              <a:gd name="connsiteY145" fmla="*/ 1684445 h 2461364"/>
              <a:gd name="connsiteX146" fmla="*/ 2006808 w 3841400"/>
              <a:gd name="connsiteY146" fmla="*/ 1699685 h 2461364"/>
              <a:gd name="connsiteX147" fmla="*/ 1983948 w 3841400"/>
              <a:gd name="connsiteY147" fmla="*/ 1714925 h 2461364"/>
              <a:gd name="connsiteX148" fmla="*/ 1938228 w 3841400"/>
              <a:gd name="connsiteY148" fmla="*/ 1730165 h 2461364"/>
              <a:gd name="connsiteX149" fmla="*/ 1892508 w 3841400"/>
              <a:gd name="connsiteY149" fmla="*/ 1753025 h 2461364"/>
              <a:gd name="connsiteX150" fmla="*/ 1717248 w 3841400"/>
              <a:gd name="connsiteY150" fmla="*/ 1760645 h 2461364"/>
              <a:gd name="connsiteX151" fmla="*/ 1671528 w 3841400"/>
              <a:gd name="connsiteY151" fmla="*/ 1775885 h 2461364"/>
              <a:gd name="connsiteX152" fmla="*/ 1648668 w 3841400"/>
              <a:gd name="connsiteY152" fmla="*/ 1783505 h 2461364"/>
              <a:gd name="connsiteX153" fmla="*/ 1610568 w 3841400"/>
              <a:gd name="connsiteY153" fmla="*/ 1775885 h 2461364"/>
              <a:gd name="connsiteX154" fmla="*/ 1602948 w 3841400"/>
              <a:gd name="connsiteY154" fmla="*/ 1753025 h 2461364"/>
              <a:gd name="connsiteX155" fmla="*/ 1595328 w 3841400"/>
              <a:gd name="connsiteY155" fmla="*/ 1699685 h 2461364"/>
              <a:gd name="connsiteX156" fmla="*/ 1587708 w 3841400"/>
              <a:gd name="connsiteY156" fmla="*/ 1676825 h 2461364"/>
              <a:gd name="connsiteX157" fmla="*/ 1564848 w 3841400"/>
              <a:gd name="connsiteY157" fmla="*/ 1669205 h 2461364"/>
              <a:gd name="connsiteX158" fmla="*/ 1465788 w 3841400"/>
              <a:gd name="connsiteY158" fmla="*/ 1676825 h 2461364"/>
              <a:gd name="connsiteX159" fmla="*/ 1442928 w 3841400"/>
              <a:gd name="connsiteY159" fmla="*/ 1692065 h 2461364"/>
              <a:gd name="connsiteX160" fmla="*/ 1420068 w 3841400"/>
              <a:gd name="connsiteY160" fmla="*/ 1699685 h 2461364"/>
              <a:gd name="connsiteX161" fmla="*/ 1389588 w 3841400"/>
              <a:gd name="connsiteY161" fmla="*/ 1653965 h 2461364"/>
              <a:gd name="connsiteX162" fmla="*/ 1366728 w 3841400"/>
              <a:gd name="connsiteY162" fmla="*/ 1661585 h 2461364"/>
              <a:gd name="connsiteX163" fmla="*/ 1313388 w 3841400"/>
              <a:gd name="connsiteY163" fmla="*/ 1676825 h 2461364"/>
              <a:gd name="connsiteX164" fmla="*/ 1290528 w 3841400"/>
              <a:gd name="connsiteY164" fmla="*/ 1692065 h 2461364"/>
              <a:gd name="connsiteX165" fmla="*/ 1267668 w 3841400"/>
              <a:gd name="connsiteY165" fmla="*/ 1684445 h 2461364"/>
              <a:gd name="connsiteX166" fmla="*/ 1244808 w 3841400"/>
              <a:gd name="connsiteY166" fmla="*/ 1669205 h 2461364"/>
              <a:gd name="connsiteX167" fmla="*/ 1183848 w 3841400"/>
              <a:gd name="connsiteY167" fmla="*/ 1676825 h 2461364"/>
              <a:gd name="connsiteX168" fmla="*/ 1168608 w 3841400"/>
              <a:gd name="connsiteY168" fmla="*/ 1699685 h 2461364"/>
              <a:gd name="connsiteX169" fmla="*/ 1122888 w 3841400"/>
              <a:gd name="connsiteY169" fmla="*/ 1730165 h 2461364"/>
              <a:gd name="connsiteX170" fmla="*/ 1084788 w 3841400"/>
              <a:gd name="connsiteY170" fmla="*/ 1684445 h 2461364"/>
              <a:gd name="connsiteX171" fmla="*/ 1039068 w 3841400"/>
              <a:gd name="connsiteY171" fmla="*/ 1669205 h 2461364"/>
              <a:gd name="connsiteX172" fmla="*/ 962868 w 3841400"/>
              <a:gd name="connsiteY172" fmla="*/ 1646345 h 2461364"/>
              <a:gd name="connsiteX173" fmla="*/ 879048 w 3841400"/>
              <a:gd name="connsiteY173" fmla="*/ 1638725 h 2461364"/>
              <a:gd name="connsiteX174" fmla="*/ 856188 w 3841400"/>
              <a:gd name="connsiteY174" fmla="*/ 1646345 h 2461364"/>
              <a:gd name="connsiteX175" fmla="*/ 856188 w 3841400"/>
              <a:gd name="connsiteY175" fmla="*/ 1730165 h 2461364"/>
              <a:gd name="connsiteX176" fmla="*/ 833328 w 3841400"/>
              <a:gd name="connsiteY176" fmla="*/ 1737785 h 2461364"/>
              <a:gd name="connsiteX177" fmla="*/ 833328 w 3841400"/>
              <a:gd name="connsiteY177" fmla="*/ 1798745 h 2461364"/>
              <a:gd name="connsiteX178" fmla="*/ 856188 w 3841400"/>
              <a:gd name="connsiteY178" fmla="*/ 1821605 h 2461364"/>
              <a:gd name="connsiteX179" fmla="*/ 863808 w 3841400"/>
              <a:gd name="connsiteY179" fmla="*/ 1844465 h 2461364"/>
              <a:gd name="connsiteX180" fmla="*/ 818088 w 3841400"/>
              <a:gd name="connsiteY180" fmla="*/ 1874945 h 2461364"/>
              <a:gd name="connsiteX181" fmla="*/ 795228 w 3841400"/>
              <a:gd name="connsiteY181" fmla="*/ 1890185 h 2461364"/>
              <a:gd name="connsiteX182" fmla="*/ 772368 w 3841400"/>
              <a:gd name="connsiteY182" fmla="*/ 1905425 h 2461364"/>
              <a:gd name="connsiteX183" fmla="*/ 741888 w 3841400"/>
              <a:gd name="connsiteY183" fmla="*/ 1920665 h 2461364"/>
              <a:gd name="connsiteX184" fmla="*/ 757128 w 3841400"/>
              <a:gd name="connsiteY184" fmla="*/ 1974005 h 2461364"/>
              <a:gd name="connsiteX185" fmla="*/ 764748 w 3841400"/>
              <a:gd name="connsiteY185" fmla="*/ 1996865 h 2461364"/>
              <a:gd name="connsiteX186" fmla="*/ 779988 w 3841400"/>
              <a:gd name="connsiteY186" fmla="*/ 2050205 h 2461364"/>
              <a:gd name="connsiteX187" fmla="*/ 764748 w 3841400"/>
              <a:gd name="connsiteY187" fmla="*/ 2080685 h 2461364"/>
              <a:gd name="connsiteX188" fmla="*/ 749508 w 3841400"/>
              <a:gd name="connsiteY188" fmla="*/ 2103545 h 2461364"/>
              <a:gd name="connsiteX189" fmla="*/ 741888 w 3841400"/>
              <a:gd name="connsiteY189" fmla="*/ 2126405 h 2461364"/>
              <a:gd name="connsiteX190" fmla="*/ 757128 w 3841400"/>
              <a:gd name="connsiteY190" fmla="*/ 2187365 h 2461364"/>
              <a:gd name="connsiteX191" fmla="*/ 772368 w 3841400"/>
              <a:gd name="connsiteY191" fmla="*/ 2210225 h 2461364"/>
              <a:gd name="connsiteX192" fmla="*/ 757128 w 3841400"/>
              <a:gd name="connsiteY192" fmla="*/ 2233085 h 2461364"/>
              <a:gd name="connsiteX193" fmla="*/ 749508 w 3841400"/>
              <a:gd name="connsiteY193" fmla="*/ 2255945 h 2461364"/>
              <a:gd name="connsiteX194" fmla="*/ 741888 w 3841400"/>
              <a:gd name="connsiteY194" fmla="*/ 2446445 h 2461364"/>
              <a:gd name="connsiteX195" fmla="*/ 696168 w 3841400"/>
              <a:gd name="connsiteY195" fmla="*/ 2454065 h 2461364"/>
              <a:gd name="connsiteX196" fmla="*/ 665688 w 3841400"/>
              <a:gd name="connsiteY196" fmla="*/ 2446445 h 2461364"/>
              <a:gd name="connsiteX197" fmla="*/ 619968 w 3841400"/>
              <a:gd name="connsiteY197" fmla="*/ 2408345 h 2461364"/>
              <a:gd name="connsiteX198" fmla="*/ 597108 w 3841400"/>
              <a:gd name="connsiteY198" fmla="*/ 2393105 h 2461364"/>
              <a:gd name="connsiteX199" fmla="*/ 566628 w 3841400"/>
              <a:gd name="connsiteY199" fmla="*/ 2347385 h 2461364"/>
              <a:gd name="connsiteX200" fmla="*/ 543768 w 3841400"/>
              <a:gd name="connsiteY200" fmla="*/ 2339765 h 2461364"/>
              <a:gd name="connsiteX201" fmla="*/ 498048 w 3841400"/>
              <a:gd name="connsiteY201" fmla="*/ 2309285 h 2461364"/>
              <a:gd name="connsiteX202" fmla="*/ 475188 w 3841400"/>
              <a:gd name="connsiteY202" fmla="*/ 2301665 h 2461364"/>
              <a:gd name="connsiteX203" fmla="*/ 429468 w 3841400"/>
              <a:gd name="connsiteY203" fmla="*/ 2263565 h 2461364"/>
              <a:gd name="connsiteX204" fmla="*/ 383748 w 3841400"/>
              <a:gd name="connsiteY204" fmla="*/ 2240705 h 2461364"/>
              <a:gd name="connsiteX205" fmla="*/ 315168 w 3841400"/>
              <a:gd name="connsiteY205" fmla="*/ 2248325 h 2461364"/>
              <a:gd name="connsiteX206" fmla="*/ 299928 w 3841400"/>
              <a:gd name="connsiteY206" fmla="*/ 2225465 h 2461364"/>
              <a:gd name="connsiteX207" fmla="*/ 292308 w 3841400"/>
              <a:gd name="connsiteY207" fmla="*/ 2164505 h 2461364"/>
              <a:gd name="connsiteX208" fmla="*/ 246588 w 3841400"/>
              <a:gd name="connsiteY208" fmla="*/ 2134025 h 2461364"/>
              <a:gd name="connsiteX209" fmla="*/ 200868 w 3841400"/>
              <a:gd name="connsiteY209" fmla="*/ 2118785 h 2461364"/>
              <a:gd name="connsiteX210" fmla="*/ 193248 w 3841400"/>
              <a:gd name="connsiteY210" fmla="*/ 2042585 h 2461364"/>
              <a:gd name="connsiteX211" fmla="*/ 223728 w 3841400"/>
              <a:gd name="connsiteY211" fmla="*/ 1996865 h 2461364"/>
              <a:gd name="connsiteX212" fmla="*/ 200868 w 3841400"/>
              <a:gd name="connsiteY212" fmla="*/ 1935905 h 2461364"/>
              <a:gd name="connsiteX213" fmla="*/ 170388 w 3841400"/>
              <a:gd name="connsiteY213" fmla="*/ 1867325 h 2461364"/>
              <a:gd name="connsiteX214" fmla="*/ 162768 w 3841400"/>
              <a:gd name="connsiteY214" fmla="*/ 1829225 h 2461364"/>
              <a:gd name="connsiteX215" fmla="*/ 147528 w 3841400"/>
              <a:gd name="connsiteY215" fmla="*/ 1783505 h 2461364"/>
              <a:gd name="connsiteX216" fmla="*/ 139908 w 3841400"/>
              <a:gd name="connsiteY216" fmla="*/ 1753025 h 2461364"/>
              <a:gd name="connsiteX217" fmla="*/ 117048 w 3841400"/>
              <a:gd name="connsiteY217" fmla="*/ 1745405 h 2461364"/>
              <a:gd name="connsiteX218" fmla="*/ 48468 w 3841400"/>
              <a:gd name="connsiteY218" fmla="*/ 1737785 h 2461364"/>
              <a:gd name="connsiteX219" fmla="*/ 25608 w 3841400"/>
              <a:gd name="connsiteY219" fmla="*/ 1730165 h 2461364"/>
              <a:gd name="connsiteX220" fmla="*/ 2748 w 3841400"/>
              <a:gd name="connsiteY220" fmla="*/ 1638725 h 2461364"/>
              <a:gd name="connsiteX221" fmla="*/ 10368 w 3841400"/>
              <a:gd name="connsiteY221" fmla="*/ 1608245 h 2461364"/>
              <a:gd name="connsiteX222" fmla="*/ 56088 w 3841400"/>
              <a:gd name="connsiteY222" fmla="*/ 1608245 h 2461364"/>
              <a:gd name="connsiteX223" fmla="*/ 101808 w 3841400"/>
              <a:gd name="connsiteY223" fmla="*/ 1600625 h 2461364"/>
              <a:gd name="connsiteX224" fmla="*/ 124668 w 3841400"/>
              <a:gd name="connsiteY224" fmla="*/ 1585385 h 2461364"/>
              <a:gd name="connsiteX225" fmla="*/ 162768 w 3841400"/>
              <a:gd name="connsiteY225" fmla="*/ 1577765 h 2461364"/>
              <a:gd name="connsiteX226" fmla="*/ 170388 w 3841400"/>
              <a:gd name="connsiteY226" fmla="*/ 1554905 h 2461364"/>
              <a:gd name="connsiteX227" fmla="*/ 231348 w 3841400"/>
              <a:gd name="connsiteY227" fmla="*/ 1524425 h 2461364"/>
              <a:gd name="connsiteX228" fmla="*/ 261828 w 3841400"/>
              <a:gd name="connsiteY228" fmla="*/ 1478705 h 2461364"/>
              <a:gd name="connsiteX229" fmla="*/ 269448 w 3841400"/>
              <a:gd name="connsiteY229" fmla="*/ 1455845 h 2461364"/>
              <a:gd name="connsiteX230" fmla="*/ 261828 w 3841400"/>
              <a:gd name="connsiteY230" fmla="*/ 1432985 h 2461364"/>
              <a:gd name="connsiteX231" fmla="*/ 223728 w 3841400"/>
              <a:gd name="connsiteY231" fmla="*/ 1394885 h 2461364"/>
              <a:gd name="connsiteX232" fmla="*/ 193248 w 3841400"/>
              <a:gd name="connsiteY232" fmla="*/ 1326305 h 2461364"/>
              <a:gd name="connsiteX233" fmla="*/ 162768 w 3841400"/>
              <a:gd name="connsiteY233" fmla="*/ 1333925 h 2461364"/>
              <a:gd name="connsiteX234" fmla="*/ 155148 w 3841400"/>
              <a:gd name="connsiteY234" fmla="*/ 1356785 h 2461364"/>
              <a:gd name="connsiteX235" fmla="*/ 139908 w 3841400"/>
              <a:gd name="connsiteY235" fmla="*/ 1379645 h 2461364"/>
              <a:gd name="connsiteX236" fmla="*/ 117048 w 3841400"/>
              <a:gd name="connsiteY236" fmla="*/ 1364405 h 2461364"/>
              <a:gd name="connsiteX237" fmla="*/ 109428 w 3841400"/>
              <a:gd name="connsiteY237" fmla="*/ 1341545 h 2461364"/>
              <a:gd name="connsiteX238" fmla="*/ 101808 w 3841400"/>
              <a:gd name="connsiteY238" fmla="*/ 1288205 h 2461364"/>
              <a:gd name="connsiteX239" fmla="*/ 94188 w 3841400"/>
              <a:gd name="connsiteY239" fmla="*/ 1204385 h 2461364"/>
              <a:gd name="connsiteX240" fmla="*/ 71328 w 3841400"/>
              <a:gd name="connsiteY240" fmla="*/ 1181525 h 2461364"/>
              <a:gd name="connsiteX241" fmla="*/ 86568 w 3841400"/>
              <a:gd name="connsiteY241" fmla="*/ 1158665 h 2461364"/>
              <a:gd name="connsiteX242" fmla="*/ 86568 w 3841400"/>
              <a:gd name="connsiteY242" fmla="*/ 1074845 h 2461364"/>
              <a:gd name="connsiteX243" fmla="*/ 117048 w 3841400"/>
              <a:gd name="connsiteY243" fmla="*/ 1059605 h 2461364"/>
              <a:gd name="connsiteX244" fmla="*/ 109428 w 3841400"/>
              <a:gd name="connsiteY244" fmla="*/ 869105 h 2461364"/>
              <a:gd name="connsiteX245" fmla="*/ 101808 w 3841400"/>
              <a:gd name="connsiteY245" fmla="*/ 846245 h 2461364"/>
              <a:gd name="connsiteX246" fmla="*/ 94188 w 3841400"/>
              <a:gd name="connsiteY246" fmla="*/ 815765 h 2461364"/>
              <a:gd name="connsiteX247" fmla="*/ 194246 w 3841400"/>
              <a:gd name="connsiteY247" fmla="*/ 822010 h 2461364"/>
              <a:gd name="connsiteX248" fmla="*/ 513288 w 3841400"/>
              <a:gd name="connsiteY248" fmla="*/ 792905 h 2461364"/>
              <a:gd name="connsiteX249" fmla="*/ 520908 w 3841400"/>
              <a:gd name="connsiteY249" fmla="*/ 701465 h 2461364"/>
              <a:gd name="connsiteX250" fmla="*/ 566628 w 3841400"/>
              <a:gd name="connsiteY250" fmla="*/ 709085 h 2461364"/>
              <a:gd name="connsiteX251" fmla="*/ 680928 w 3841400"/>
              <a:gd name="connsiteY251" fmla="*/ 510965 h 2461364"/>
              <a:gd name="connsiteX252" fmla="*/ 688548 w 3841400"/>
              <a:gd name="connsiteY252" fmla="*/ 488105 h 2461364"/>
              <a:gd name="connsiteX253" fmla="*/ 680928 w 3841400"/>
              <a:gd name="connsiteY253" fmla="*/ 381425 h 2461364"/>
              <a:gd name="connsiteX254" fmla="*/ 665688 w 3841400"/>
              <a:gd name="connsiteY254" fmla="*/ 129965 h 2461364"/>
              <a:gd name="connsiteX255" fmla="*/ 673308 w 3841400"/>
              <a:gd name="connsiteY255" fmla="*/ 107105 h 2461364"/>
              <a:gd name="connsiteX256" fmla="*/ 665688 w 3841400"/>
              <a:gd name="connsiteY256" fmla="*/ 99485 h 2461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3841400" h="2461364">
                <a:moveTo>
                  <a:pt x="665688" y="99485"/>
                </a:moveTo>
                <a:cubicBezTo>
                  <a:pt x="673308" y="94405"/>
                  <a:pt x="694425" y="76625"/>
                  <a:pt x="719028" y="76625"/>
                </a:cubicBezTo>
                <a:cubicBezTo>
                  <a:pt x="729501" y="76625"/>
                  <a:pt x="739348" y="81705"/>
                  <a:pt x="749508" y="84245"/>
                </a:cubicBezTo>
                <a:cubicBezTo>
                  <a:pt x="757128" y="89325"/>
                  <a:pt x="764177" y="95389"/>
                  <a:pt x="772368" y="99485"/>
                </a:cubicBezTo>
                <a:cubicBezTo>
                  <a:pt x="787989" y="107295"/>
                  <a:pt x="818837" y="111827"/>
                  <a:pt x="833328" y="114725"/>
                </a:cubicBezTo>
                <a:cubicBezTo>
                  <a:pt x="838408" y="122345"/>
                  <a:pt x="844849" y="129216"/>
                  <a:pt x="848568" y="137585"/>
                </a:cubicBezTo>
                <a:cubicBezTo>
                  <a:pt x="855092" y="152265"/>
                  <a:pt x="858728" y="168065"/>
                  <a:pt x="863808" y="183305"/>
                </a:cubicBezTo>
                <a:lnTo>
                  <a:pt x="871428" y="206165"/>
                </a:lnTo>
                <a:lnTo>
                  <a:pt x="879048" y="229025"/>
                </a:lnTo>
                <a:cubicBezTo>
                  <a:pt x="881588" y="236645"/>
                  <a:pt x="879985" y="247430"/>
                  <a:pt x="886668" y="251885"/>
                </a:cubicBezTo>
                <a:cubicBezTo>
                  <a:pt x="901908" y="262045"/>
                  <a:pt x="919436" y="269413"/>
                  <a:pt x="932388" y="282365"/>
                </a:cubicBezTo>
                <a:cubicBezTo>
                  <a:pt x="940008" y="289985"/>
                  <a:pt x="946282" y="299247"/>
                  <a:pt x="955248" y="305225"/>
                </a:cubicBezTo>
                <a:cubicBezTo>
                  <a:pt x="961931" y="309680"/>
                  <a:pt x="971087" y="308944"/>
                  <a:pt x="978108" y="312845"/>
                </a:cubicBezTo>
                <a:cubicBezTo>
                  <a:pt x="994119" y="321740"/>
                  <a:pt x="1023828" y="343325"/>
                  <a:pt x="1023828" y="343325"/>
                </a:cubicBezTo>
                <a:cubicBezTo>
                  <a:pt x="1067504" y="408839"/>
                  <a:pt x="1009348" y="331741"/>
                  <a:pt x="1061928" y="373805"/>
                </a:cubicBezTo>
                <a:cubicBezTo>
                  <a:pt x="1069079" y="379526"/>
                  <a:pt x="1069402" y="391811"/>
                  <a:pt x="1077168" y="396665"/>
                </a:cubicBezTo>
                <a:cubicBezTo>
                  <a:pt x="1090791" y="405179"/>
                  <a:pt x="1109522" y="402994"/>
                  <a:pt x="1122888" y="411905"/>
                </a:cubicBezTo>
                <a:cubicBezTo>
                  <a:pt x="1130508" y="416985"/>
                  <a:pt x="1137557" y="423049"/>
                  <a:pt x="1145748" y="427145"/>
                </a:cubicBezTo>
                <a:cubicBezTo>
                  <a:pt x="1152932" y="430737"/>
                  <a:pt x="1161587" y="430864"/>
                  <a:pt x="1168608" y="434765"/>
                </a:cubicBezTo>
                <a:cubicBezTo>
                  <a:pt x="1184619" y="443660"/>
                  <a:pt x="1214328" y="465245"/>
                  <a:pt x="1214328" y="465245"/>
                </a:cubicBezTo>
                <a:cubicBezTo>
                  <a:pt x="1269983" y="446693"/>
                  <a:pt x="1244463" y="453901"/>
                  <a:pt x="1290528" y="442385"/>
                </a:cubicBezTo>
                <a:cubicBezTo>
                  <a:pt x="1298148" y="437305"/>
                  <a:pt x="1305019" y="430864"/>
                  <a:pt x="1313388" y="427145"/>
                </a:cubicBezTo>
                <a:cubicBezTo>
                  <a:pt x="1325583" y="421725"/>
                  <a:pt x="1371856" y="407240"/>
                  <a:pt x="1389588" y="404285"/>
                </a:cubicBezTo>
                <a:cubicBezTo>
                  <a:pt x="1409788" y="400918"/>
                  <a:pt x="1430228" y="399205"/>
                  <a:pt x="1450548" y="396665"/>
                </a:cubicBezTo>
                <a:cubicBezTo>
                  <a:pt x="1458168" y="394125"/>
                  <a:pt x="1465532" y="390620"/>
                  <a:pt x="1473408" y="389045"/>
                </a:cubicBezTo>
                <a:cubicBezTo>
                  <a:pt x="1503708" y="382985"/>
                  <a:pt x="1564848" y="373805"/>
                  <a:pt x="1564848" y="373805"/>
                </a:cubicBezTo>
                <a:cubicBezTo>
                  <a:pt x="1605488" y="376345"/>
                  <a:pt x="1646272" y="377162"/>
                  <a:pt x="1686768" y="381425"/>
                </a:cubicBezTo>
                <a:cubicBezTo>
                  <a:pt x="1694756" y="382266"/>
                  <a:pt x="1701787" y="387303"/>
                  <a:pt x="1709628" y="389045"/>
                </a:cubicBezTo>
                <a:cubicBezTo>
                  <a:pt x="1724710" y="392397"/>
                  <a:pt x="1740108" y="394125"/>
                  <a:pt x="1755348" y="396665"/>
                </a:cubicBezTo>
                <a:cubicBezTo>
                  <a:pt x="1765508" y="394125"/>
                  <a:pt x="1779124" y="397090"/>
                  <a:pt x="1785828" y="389045"/>
                </a:cubicBezTo>
                <a:cubicBezTo>
                  <a:pt x="1794119" y="379095"/>
                  <a:pt x="1791935" y="363808"/>
                  <a:pt x="1793448" y="350945"/>
                </a:cubicBezTo>
                <a:cubicBezTo>
                  <a:pt x="1797022" y="320569"/>
                  <a:pt x="1788809" y="287526"/>
                  <a:pt x="1801068" y="259505"/>
                </a:cubicBezTo>
                <a:cubicBezTo>
                  <a:pt x="1816218" y="224876"/>
                  <a:pt x="1845748" y="234683"/>
                  <a:pt x="1869648" y="221405"/>
                </a:cubicBezTo>
                <a:cubicBezTo>
                  <a:pt x="1885659" y="212510"/>
                  <a:pt x="1897992" y="196717"/>
                  <a:pt x="1915368" y="190925"/>
                </a:cubicBezTo>
                <a:cubicBezTo>
                  <a:pt x="1944114" y="181343"/>
                  <a:pt x="1957746" y="179027"/>
                  <a:pt x="1983948" y="152825"/>
                </a:cubicBezTo>
                <a:cubicBezTo>
                  <a:pt x="1991568" y="145205"/>
                  <a:pt x="2000192" y="138471"/>
                  <a:pt x="2006808" y="129965"/>
                </a:cubicBezTo>
                <a:cubicBezTo>
                  <a:pt x="2018053" y="115507"/>
                  <a:pt x="2037288" y="84245"/>
                  <a:pt x="2037288" y="84245"/>
                </a:cubicBezTo>
                <a:cubicBezTo>
                  <a:pt x="2016368" y="21486"/>
                  <a:pt x="2006145" y="40797"/>
                  <a:pt x="2075388" y="30905"/>
                </a:cubicBezTo>
                <a:cubicBezTo>
                  <a:pt x="2083008" y="25825"/>
                  <a:pt x="2089879" y="19384"/>
                  <a:pt x="2098248" y="15665"/>
                </a:cubicBezTo>
                <a:cubicBezTo>
                  <a:pt x="2112928" y="9141"/>
                  <a:pt x="2143968" y="425"/>
                  <a:pt x="2143968" y="425"/>
                </a:cubicBezTo>
                <a:cubicBezTo>
                  <a:pt x="2154128" y="2965"/>
                  <a:pt x="2167744" y="0"/>
                  <a:pt x="2174448" y="8045"/>
                </a:cubicBezTo>
                <a:cubicBezTo>
                  <a:pt x="2182739" y="17995"/>
                  <a:pt x="2179258" y="33502"/>
                  <a:pt x="2182068" y="46145"/>
                </a:cubicBezTo>
                <a:cubicBezTo>
                  <a:pt x="2187065" y="68630"/>
                  <a:pt x="2188115" y="82672"/>
                  <a:pt x="2204928" y="99485"/>
                </a:cubicBezTo>
                <a:cubicBezTo>
                  <a:pt x="2211404" y="105961"/>
                  <a:pt x="2220168" y="109645"/>
                  <a:pt x="2227788" y="114725"/>
                </a:cubicBezTo>
                <a:cubicBezTo>
                  <a:pt x="2232868" y="122345"/>
                  <a:pt x="2235877" y="131864"/>
                  <a:pt x="2243028" y="137585"/>
                </a:cubicBezTo>
                <a:cubicBezTo>
                  <a:pt x="2279973" y="167141"/>
                  <a:pt x="2256883" y="118189"/>
                  <a:pt x="2273508" y="168065"/>
                </a:cubicBezTo>
                <a:cubicBezTo>
                  <a:pt x="2268428" y="175685"/>
                  <a:pt x="2259404" y="181838"/>
                  <a:pt x="2258268" y="190925"/>
                </a:cubicBezTo>
                <a:cubicBezTo>
                  <a:pt x="2256662" y="203776"/>
                  <a:pt x="2258704" y="218249"/>
                  <a:pt x="2265888" y="229025"/>
                </a:cubicBezTo>
                <a:cubicBezTo>
                  <a:pt x="2270343" y="235708"/>
                  <a:pt x="2280956" y="234697"/>
                  <a:pt x="2288748" y="236645"/>
                </a:cubicBezTo>
                <a:cubicBezTo>
                  <a:pt x="2301313" y="239786"/>
                  <a:pt x="2314283" y="241124"/>
                  <a:pt x="2326848" y="244265"/>
                </a:cubicBezTo>
                <a:cubicBezTo>
                  <a:pt x="2365154" y="253842"/>
                  <a:pt x="2335319" y="248501"/>
                  <a:pt x="2372568" y="267125"/>
                </a:cubicBezTo>
                <a:cubicBezTo>
                  <a:pt x="2379752" y="270717"/>
                  <a:pt x="2387808" y="272205"/>
                  <a:pt x="2395428" y="274745"/>
                </a:cubicBezTo>
                <a:cubicBezTo>
                  <a:pt x="2397968" y="284905"/>
                  <a:pt x="2393242" y="301548"/>
                  <a:pt x="2403048" y="305225"/>
                </a:cubicBezTo>
                <a:cubicBezTo>
                  <a:pt x="2442642" y="320073"/>
                  <a:pt x="2453076" y="295451"/>
                  <a:pt x="2479248" y="282365"/>
                </a:cubicBezTo>
                <a:cubicBezTo>
                  <a:pt x="2486432" y="278773"/>
                  <a:pt x="2494488" y="277285"/>
                  <a:pt x="2502108" y="274745"/>
                </a:cubicBezTo>
                <a:cubicBezTo>
                  <a:pt x="2515852" y="261001"/>
                  <a:pt x="2525772" y="244265"/>
                  <a:pt x="2547828" y="244265"/>
                </a:cubicBezTo>
                <a:cubicBezTo>
                  <a:pt x="2555860" y="244265"/>
                  <a:pt x="2563667" y="247984"/>
                  <a:pt x="2570688" y="251885"/>
                </a:cubicBezTo>
                <a:cubicBezTo>
                  <a:pt x="2586699" y="260780"/>
                  <a:pt x="2616408" y="282365"/>
                  <a:pt x="2616408" y="282365"/>
                </a:cubicBezTo>
                <a:cubicBezTo>
                  <a:pt x="2629108" y="279825"/>
                  <a:pt x="2641943" y="277886"/>
                  <a:pt x="2654508" y="274745"/>
                </a:cubicBezTo>
                <a:cubicBezTo>
                  <a:pt x="2662300" y="272797"/>
                  <a:pt x="2669336" y="267125"/>
                  <a:pt x="2677368" y="267125"/>
                </a:cubicBezTo>
                <a:cubicBezTo>
                  <a:pt x="2695329" y="267125"/>
                  <a:pt x="2712928" y="272205"/>
                  <a:pt x="2730708" y="274745"/>
                </a:cubicBezTo>
                <a:cubicBezTo>
                  <a:pt x="2712156" y="330400"/>
                  <a:pt x="2699883" y="324361"/>
                  <a:pt x="2745948" y="312845"/>
                </a:cubicBezTo>
                <a:cubicBezTo>
                  <a:pt x="2761188" y="335705"/>
                  <a:pt x="2758648" y="338245"/>
                  <a:pt x="2784048" y="350945"/>
                </a:cubicBezTo>
                <a:cubicBezTo>
                  <a:pt x="2791232" y="354537"/>
                  <a:pt x="2799887" y="354664"/>
                  <a:pt x="2806908" y="358565"/>
                </a:cubicBezTo>
                <a:cubicBezTo>
                  <a:pt x="2822919" y="367460"/>
                  <a:pt x="2852628" y="389045"/>
                  <a:pt x="2852628" y="389045"/>
                </a:cubicBezTo>
                <a:cubicBezTo>
                  <a:pt x="2848722" y="408574"/>
                  <a:pt x="2837632" y="431260"/>
                  <a:pt x="2852628" y="450005"/>
                </a:cubicBezTo>
                <a:cubicBezTo>
                  <a:pt x="2865801" y="466472"/>
                  <a:pt x="2907238" y="475828"/>
                  <a:pt x="2921208" y="480485"/>
                </a:cubicBezTo>
                <a:lnTo>
                  <a:pt x="2944068" y="488105"/>
                </a:lnTo>
                <a:cubicBezTo>
                  <a:pt x="2954228" y="485565"/>
                  <a:pt x="2965181" y="485169"/>
                  <a:pt x="2974548" y="480485"/>
                </a:cubicBezTo>
                <a:cubicBezTo>
                  <a:pt x="2990931" y="472294"/>
                  <a:pt x="3020268" y="450005"/>
                  <a:pt x="3020268" y="450005"/>
                </a:cubicBezTo>
                <a:cubicBezTo>
                  <a:pt x="3058368" y="462705"/>
                  <a:pt x="3035508" y="460165"/>
                  <a:pt x="3088848" y="442385"/>
                </a:cubicBezTo>
                <a:lnTo>
                  <a:pt x="3111708" y="434765"/>
                </a:lnTo>
                <a:cubicBezTo>
                  <a:pt x="3133188" y="441925"/>
                  <a:pt x="3144455" y="441894"/>
                  <a:pt x="3157428" y="465245"/>
                </a:cubicBezTo>
                <a:cubicBezTo>
                  <a:pt x="3165230" y="479288"/>
                  <a:pt x="3157428" y="505885"/>
                  <a:pt x="3172668" y="510965"/>
                </a:cubicBezTo>
                <a:cubicBezTo>
                  <a:pt x="3204216" y="521481"/>
                  <a:pt x="3188845" y="514130"/>
                  <a:pt x="3218388" y="533825"/>
                </a:cubicBezTo>
                <a:cubicBezTo>
                  <a:pt x="3228548" y="549065"/>
                  <a:pt x="3243076" y="562169"/>
                  <a:pt x="3248868" y="579545"/>
                </a:cubicBezTo>
                <a:cubicBezTo>
                  <a:pt x="3267004" y="633953"/>
                  <a:pt x="3250742" y="616354"/>
                  <a:pt x="3286968" y="640505"/>
                </a:cubicBezTo>
                <a:cubicBezTo>
                  <a:pt x="3317689" y="686587"/>
                  <a:pt x="3291855" y="640452"/>
                  <a:pt x="3309828" y="724325"/>
                </a:cubicBezTo>
                <a:cubicBezTo>
                  <a:pt x="3313194" y="740033"/>
                  <a:pt x="3325068" y="770045"/>
                  <a:pt x="3325068" y="770045"/>
                </a:cubicBezTo>
                <a:cubicBezTo>
                  <a:pt x="3329695" y="807060"/>
                  <a:pt x="3331581" y="834197"/>
                  <a:pt x="3340308" y="869105"/>
                </a:cubicBezTo>
                <a:cubicBezTo>
                  <a:pt x="3342256" y="876897"/>
                  <a:pt x="3344336" y="884781"/>
                  <a:pt x="3347928" y="891965"/>
                </a:cubicBezTo>
                <a:cubicBezTo>
                  <a:pt x="3352024" y="900156"/>
                  <a:pt x="3359072" y="906634"/>
                  <a:pt x="3363168" y="914825"/>
                </a:cubicBezTo>
                <a:cubicBezTo>
                  <a:pt x="3375563" y="939615"/>
                  <a:pt x="3364190" y="938707"/>
                  <a:pt x="3386028" y="960545"/>
                </a:cubicBezTo>
                <a:cubicBezTo>
                  <a:pt x="3392504" y="967021"/>
                  <a:pt x="3401268" y="970705"/>
                  <a:pt x="3408888" y="975785"/>
                </a:cubicBezTo>
                <a:cubicBezTo>
                  <a:pt x="3421588" y="973245"/>
                  <a:pt x="3434423" y="971306"/>
                  <a:pt x="3446988" y="968165"/>
                </a:cubicBezTo>
                <a:cubicBezTo>
                  <a:pt x="3454780" y="966217"/>
                  <a:pt x="3461816" y="960545"/>
                  <a:pt x="3469848" y="960545"/>
                </a:cubicBezTo>
                <a:cubicBezTo>
                  <a:pt x="3480321" y="960545"/>
                  <a:pt x="3490168" y="965625"/>
                  <a:pt x="3500328" y="968165"/>
                </a:cubicBezTo>
                <a:cubicBezTo>
                  <a:pt x="3542238" y="996105"/>
                  <a:pt x="3506678" y="968165"/>
                  <a:pt x="3538428" y="1006265"/>
                </a:cubicBezTo>
                <a:cubicBezTo>
                  <a:pt x="3556763" y="1028267"/>
                  <a:pt x="3561671" y="1029380"/>
                  <a:pt x="3584148" y="1044365"/>
                </a:cubicBezTo>
                <a:cubicBezTo>
                  <a:pt x="3591768" y="1041825"/>
                  <a:pt x="3598976" y="1036745"/>
                  <a:pt x="3607008" y="1036745"/>
                </a:cubicBezTo>
                <a:cubicBezTo>
                  <a:pt x="3646276" y="1036745"/>
                  <a:pt x="3627620" y="1068266"/>
                  <a:pt x="3660348" y="1090085"/>
                </a:cubicBezTo>
                <a:cubicBezTo>
                  <a:pt x="3689891" y="1109780"/>
                  <a:pt x="3674520" y="1102429"/>
                  <a:pt x="3706068" y="1112945"/>
                </a:cubicBezTo>
                <a:cubicBezTo>
                  <a:pt x="3723848" y="1110405"/>
                  <a:pt x="3741796" y="1108847"/>
                  <a:pt x="3759408" y="1105325"/>
                </a:cubicBezTo>
                <a:cubicBezTo>
                  <a:pt x="3767284" y="1103750"/>
                  <a:pt x="3774345" y="1096385"/>
                  <a:pt x="3782268" y="1097705"/>
                </a:cubicBezTo>
                <a:cubicBezTo>
                  <a:pt x="3791301" y="1099211"/>
                  <a:pt x="3797508" y="1107865"/>
                  <a:pt x="3805128" y="1112945"/>
                </a:cubicBezTo>
                <a:cubicBezTo>
                  <a:pt x="3815288" y="1128185"/>
                  <a:pt x="3841400" y="1141289"/>
                  <a:pt x="3835608" y="1158665"/>
                </a:cubicBezTo>
                <a:cubicBezTo>
                  <a:pt x="3833068" y="1166285"/>
                  <a:pt x="3833006" y="1175253"/>
                  <a:pt x="3827988" y="1181525"/>
                </a:cubicBezTo>
                <a:cubicBezTo>
                  <a:pt x="3810264" y="1203680"/>
                  <a:pt x="3781361" y="1197369"/>
                  <a:pt x="3759408" y="1212005"/>
                </a:cubicBezTo>
                <a:lnTo>
                  <a:pt x="3736548" y="1227245"/>
                </a:lnTo>
                <a:cubicBezTo>
                  <a:pt x="3718768" y="1280585"/>
                  <a:pt x="3716228" y="1257725"/>
                  <a:pt x="3728928" y="1295825"/>
                </a:cubicBezTo>
                <a:cubicBezTo>
                  <a:pt x="3713069" y="1359260"/>
                  <a:pt x="3732380" y="1296542"/>
                  <a:pt x="3706068" y="1349165"/>
                </a:cubicBezTo>
                <a:cubicBezTo>
                  <a:pt x="3702476" y="1356349"/>
                  <a:pt x="3704720" y="1367007"/>
                  <a:pt x="3698448" y="1372025"/>
                </a:cubicBezTo>
                <a:cubicBezTo>
                  <a:pt x="3690270" y="1378567"/>
                  <a:pt x="3678038" y="1376768"/>
                  <a:pt x="3667968" y="1379645"/>
                </a:cubicBezTo>
                <a:cubicBezTo>
                  <a:pt x="3660245" y="1381852"/>
                  <a:pt x="3652129" y="1383364"/>
                  <a:pt x="3645108" y="1387265"/>
                </a:cubicBezTo>
                <a:lnTo>
                  <a:pt x="3576528" y="1432985"/>
                </a:lnTo>
                <a:cubicBezTo>
                  <a:pt x="3568908" y="1438065"/>
                  <a:pt x="3562356" y="1445329"/>
                  <a:pt x="3553668" y="1448225"/>
                </a:cubicBezTo>
                <a:lnTo>
                  <a:pt x="3507948" y="1463465"/>
                </a:lnTo>
                <a:cubicBezTo>
                  <a:pt x="3500328" y="1466005"/>
                  <a:pt x="3491771" y="1466630"/>
                  <a:pt x="3485088" y="1471085"/>
                </a:cubicBezTo>
                <a:cubicBezTo>
                  <a:pt x="3419574" y="1514761"/>
                  <a:pt x="3502464" y="1462397"/>
                  <a:pt x="3439368" y="1493945"/>
                </a:cubicBezTo>
                <a:cubicBezTo>
                  <a:pt x="3380282" y="1523488"/>
                  <a:pt x="3451107" y="1497652"/>
                  <a:pt x="3393648" y="1516805"/>
                </a:cubicBezTo>
                <a:cubicBezTo>
                  <a:pt x="3388568" y="1524425"/>
                  <a:pt x="3385559" y="1533944"/>
                  <a:pt x="3378408" y="1539665"/>
                </a:cubicBezTo>
                <a:cubicBezTo>
                  <a:pt x="3372136" y="1544683"/>
                  <a:pt x="3362732" y="1543693"/>
                  <a:pt x="3355548" y="1547285"/>
                </a:cubicBezTo>
                <a:cubicBezTo>
                  <a:pt x="3296462" y="1576828"/>
                  <a:pt x="3367287" y="1550992"/>
                  <a:pt x="3309828" y="1570145"/>
                </a:cubicBezTo>
                <a:cubicBezTo>
                  <a:pt x="3294588" y="1585385"/>
                  <a:pt x="3276063" y="1597932"/>
                  <a:pt x="3264108" y="1615865"/>
                </a:cubicBezTo>
                <a:cubicBezTo>
                  <a:pt x="3259028" y="1623485"/>
                  <a:pt x="3256019" y="1633004"/>
                  <a:pt x="3248868" y="1638725"/>
                </a:cubicBezTo>
                <a:cubicBezTo>
                  <a:pt x="3242596" y="1643743"/>
                  <a:pt x="3233628" y="1643805"/>
                  <a:pt x="3226008" y="1646345"/>
                </a:cubicBezTo>
                <a:cubicBezTo>
                  <a:pt x="3195528" y="1643805"/>
                  <a:pt x="3164121" y="1646606"/>
                  <a:pt x="3134568" y="1638725"/>
                </a:cubicBezTo>
                <a:cubicBezTo>
                  <a:pt x="3124156" y="1635948"/>
                  <a:pt x="3119987" y="1622764"/>
                  <a:pt x="3111708" y="1615865"/>
                </a:cubicBezTo>
                <a:cubicBezTo>
                  <a:pt x="3092013" y="1599452"/>
                  <a:pt x="3088899" y="1600642"/>
                  <a:pt x="3065988" y="1593005"/>
                </a:cubicBezTo>
                <a:cubicBezTo>
                  <a:pt x="3040588" y="1554905"/>
                  <a:pt x="3058368" y="1575225"/>
                  <a:pt x="3005028" y="1539665"/>
                </a:cubicBezTo>
                <a:lnTo>
                  <a:pt x="2982168" y="1524425"/>
                </a:lnTo>
                <a:lnTo>
                  <a:pt x="2959308" y="1509185"/>
                </a:lnTo>
                <a:cubicBezTo>
                  <a:pt x="2929201" y="1513486"/>
                  <a:pt x="2897581" y="1516997"/>
                  <a:pt x="2867868" y="1524425"/>
                </a:cubicBezTo>
                <a:cubicBezTo>
                  <a:pt x="2860076" y="1526373"/>
                  <a:pt x="2852628" y="1529505"/>
                  <a:pt x="2845008" y="1532045"/>
                </a:cubicBezTo>
                <a:cubicBezTo>
                  <a:pt x="2828156" y="1548897"/>
                  <a:pt x="2820506" y="1559536"/>
                  <a:pt x="2799288" y="1570145"/>
                </a:cubicBezTo>
                <a:cubicBezTo>
                  <a:pt x="2792104" y="1573737"/>
                  <a:pt x="2784048" y="1575225"/>
                  <a:pt x="2776428" y="1577765"/>
                </a:cubicBezTo>
                <a:cubicBezTo>
                  <a:pt x="2771348" y="1585385"/>
                  <a:pt x="2768339" y="1594904"/>
                  <a:pt x="2761188" y="1600625"/>
                </a:cubicBezTo>
                <a:cubicBezTo>
                  <a:pt x="2754916" y="1605643"/>
                  <a:pt x="2745512" y="1604653"/>
                  <a:pt x="2738328" y="1608245"/>
                </a:cubicBezTo>
                <a:cubicBezTo>
                  <a:pt x="2730137" y="1612341"/>
                  <a:pt x="2723088" y="1618405"/>
                  <a:pt x="2715468" y="1623485"/>
                </a:cubicBezTo>
                <a:cubicBezTo>
                  <a:pt x="2700483" y="1645962"/>
                  <a:pt x="2699370" y="1650870"/>
                  <a:pt x="2677368" y="1669205"/>
                </a:cubicBezTo>
                <a:cubicBezTo>
                  <a:pt x="2670333" y="1675068"/>
                  <a:pt x="2662128" y="1679365"/>
                  <a:pt x="2654508" y="1684445"/>
                </a:cubicBezTo>
                <a:cubicBezTo>
                  <a:pt x="2649428" y="1699685"/>
                  <a:pt x="2648179" y="1716799"/>
                  <a:pt x="2639268" y="1730165"/>
                </a:cubicBezTo>
                <a:cubicBezTo>
                  <a:pt x="2621025" y="1757529"/>
                  <a:pt x="2616561" y="1759882"/>
                  <a:pt x="2608788" y="1798745"/>
                </a:cubicBezTo>
                <a:cubicBezTo>
                  <a:pt x="2606248" y="1811445"/>
                  <a:pt x="2609119" y="1826622"/>
                  <a:pt x="2601168" y="1836845"/>
                </a:cubicBezTo>
                <a:cubicBezTo>
                  <a:pt x="2582827" y="1860426"/>
                  <a:pt x="2557887" y="1866512"/>
                  <a:pt x="2532588" y="1874945"/>
                </a:cubicBezTo>
                <a:cubicBezTo>
                  <a:pt x="2471628" y="1854625"/>
                  <a:pt x="2542748" y="1885105"/>
                  <a:pt x="2502108" y="1844465"/>
                </a:cubicBezTo>
                <a:cubicBezTo>
                  <a:pt x="2496428" y="1838785"/>
                  <a:pt x="2486868" y="1839385"/>
                  <a:pt x="2479248" y="1836845"/>
                </a:cubicBezTo>
                <a:cubicBezTo>
                  <a:pt x="2474168" y="1829225"/>
                  <a:pt x="2470484" y="1820461"/>
                  <a:pt x="2464008" y="1813985"/>
                </a:cubicBezTo>
                <a:cubicBezTo>
                  <a:pt x="2449236" y="1799213"/>
                  <a:pt x="2436881" y="1797323"/>
                  <a:pt x="2418288" y="1791125"/>
                </a:cubicBezTo>
                <a:cubicBezTo>
                  <a:pt x="2385268" y="1793665"/>
                  <a:pt x="2351940" y="1793580"/>
                  <a:pt x="2319228" y="1798745"/>
                </a:cubicBezTo>
                <a:cubicBezTo>
                  <a:pt x="2303360" y="1801250"/>
                  <a:pt x="2273508" y="1813985"/>
                  <a:pt x="2273508" y="1813985"/>
                </a:cubicBezTo>
                <a:cubicBezTo>
                  <a:pt x="2263348" y="1811445"/>
                  <a:pt x="2253059" y="1809374"/>
                  <a:pt x="2243028" y="1806365"/>
                </a:cubicBezTo>
                <a:cubicBezTo>
                  <a:pt x="2227641" y="1801749"/>
                  <a:pt x="2197308" y="1791125"/>
                  <a:pt x="2197308" y="1791125"/>
                </a:cubicBezTo>
                <a:cubicBezTo>
                  <a:pt x="2194768" y="1783505"/>
                  <a:pt x="2191895" y="1775988"/>
                  <a:pt x="2189688" y="1768265"/>
                </a:cubicBezTo>
                <a:cubicBezTo>
                  <a:pt x="2183703" y="1747319"/>
                  <a:pt x="2184505" y="1730392"/>
                  <a:pt x="2166828" y="1714925"/>
                </a:cubicBezTo>
                <a:cubicBezTo>
                  <a:pt x="2153044" y="1702864"/>
                  <a:pt x="2121108" y="1684445"/>
                  <a:pt x="2121108" y="1684445"/>
                </a:cubicBezTo>
                <a:cubicBezTo>
                  <a:pt x="2111202" y="1685436"/>
                  <a:pt x="2029765" y="1691076"/>
                  <a:pt x="2006808" y="1699685"/>
                </a:cubicBezTo>
                <a:cubicBezTo>
                  <a:pt x="1998233" y="1702901"/>
                  <a:pt x="1992317" y="1711206"/>
                  <a:pt x="1983948" y="1714925"/>
                </a:cubicBezTo>
                <a:cubicBezTo>
                  <a:pt x="1969268" y="1721449"/>
                  <a:pt x="1951594" y="1721254"/>
                  <a:pt x="1938228" y="1730165"/>
                </a:cubicBezTo>
                <a:cubicBezTo>
                  <a:pt x="1924324" y="1739434"/>
                  <a:pt x="1910340" y="1751653"/>
                  <a:pt x="1892508" y="1753025"/>
                </a:cubicBezTo>
                <a:cubicBezTo>
                  <a:pt x="1834205" y="1757510"/>
                  <a:pt x="1775668" y="1758105"/>
                  <a:pt x="1717248" y="1760645"/>
                </a:cubicBezTo>
                <a:lnTo>
                  <a:pt x="1671528" y="1775885"/>
                </a:lnTo>
                <a:lnTo>
                  <a:pt x="1648668" y="1783505"/>
                </a:lnTo>
                <a:cubicBezTo>
                  <a:pt x="1635968" y="1780965"/>
                  <a:pt x="1621344" y="1783069"/>
                  <a:pt x="1610568" y="1775885"/>
                </a:cubicBezTo>
                <a:cubicBezTo>
                  <a:pt x="1603885" y="1771430"/>
                  <a:pt x="1604523" y="1760901"/>
                  <a:pt x="1602948" y="1753025"/>
                </a:cubicBezTo>
                <a:cubicBezTo>
                  <a:pt x="1599426" y="1735413"/>
                  <a:pt x="1598850" y="1717297"/>
                  <a:pt x="1595328" y="1699685"/>
                </a:cubicBezTo>
                <a:cubicBezTo>
                  <a:pt x="1593753" y="1691809"/>
                  <a:pt x="1593388" y="1682505"/>
                  <a:pt x="1587708" y="1676825"/>
                </a:cubicBezTo>
                <a:cubicBezTo>
                  <a:pt x="1582028" y="1671145"/>
                  <a:pt x="1572468" y="1671745"/>
                  <a:pt x="1564848" y="1669205"/>
                </a:cubicBezTo>
                <a:cubicBezTo>
                  <a:pt x="1531828" y="1671745"/>
                  <a:pt x="1498338" y="1670722"/>
                  <a:pt x="1465788" y="1676825"/>
                </a:cubicBezTo>
                <a:cubicBezTo>
                  <a:pt x="1456787" y="1678513"/>
                  <a:pt x="1451119" y="1687969"/>
                  <a:pt x="1442928" y="1692065"/>
                </a:cubicBezTo>
                <a:cubicBezTo>
                  <a:pt x="1435744" y="1695657"/>
                  <a:pt x="1427688" y="1697145"/>
                  <a:pt x="1420068" y="1699685"/>
                </a:cubicBezTo>
                <a:cubicBezTo>
                  <a:pt x="1409908" y="1684445"/>
                  <a:pt x="1406964" y="1648173"/>
                  <a:pt x="1389588" y="1653965"/>
                </a:cubicBezTo>
                <a:cubicBezTo>
                  <a:pt x="1381968" y="1656505"/>
                  <a:pt x="1374451" y="1659378"/>
                  <a:pt x="1366728" y="1661585"/>
                </a:cubicBezTo>
                <a:cubicBezTo>
                  <a:pt x="1355335" y="1664840"/>
                  <a:pt x="1325568" y="1670735"/>
                  <a:pt x="1313388" y="1676825"/>
                </a:cubicBezTo>
                <a:cubicBezTo>
                  <a:pt x="1305197" y="1680921"/>
                  <a:pt x="1298148" y="1686985"/>
                  <a:pt x="1290528" y="1692065"/>
                </a:cubicBezTo>
                <a:cubicBezTo>
                  <a:pt x="1282908" y="1689525"/>
                  <a:pt x="1274852" y="1688037"/>
                  <a:pt x="1267668" y="1684445"/>
                </a:cubicBezTo>
                <a:cubicBezTo>
                  <a:pt x="1259477" y="1680349"/>
                  <a:pt x="1253928" y="1670034"/>
                  <a:pt x="1244808" y="1669205"/>
                </a:cubicBezTo>
                <a:cubicBezTo>
                  <a:pt x="1224414" y="1667351"/>
                  <a:pt x="1204168" y="1674285"/>
                  <a:pt x="1183848" y="1676825"/>
                </a:cubicBezTo>
                <a:cubicBezTo>
                  <a:pt x="1178768" y="1684445"/>
                  <a:pt x="1175500" y="1693654"/>
                  <a:pt x="1168608" y="1699685"/>
                </a:cubicBezTo>
                <a:cubicBezTo>
                  <a:pt x="1154824" y="1711746"/>
                  <a:pt x="1122888" y="1730165"/>
                  <a:pt x="1122888" y="1730165"/>
                </a:cubicBezTo>
                <a:cubicBezTo>
                  <a:pt x="1113402" y="1715937"/>
                  <a:pt x="1100319" y="1693073"/>
                  <a:pt x="1084788" y="1684445"/>
                </a:cubicBezTo>
                <a:cubicBezTo>
                  <a:pt x="1070745" y="1676643"/>
                  <a:pt x="1052434" y="1678116"/>
                  <a:pt x="1039068" y="1669205"/>
                </a:cubicBezTo>
                <a:cubicBezTo>
                  <a:pt x="1001264" y="1644002"/>
                  <a:pt x="1025274" y="1655260"/>
                  <a:pt x="962868" y="1646345"/>
                </a:cubicBezTo>
                <a:cubicBezTo>
                  <a:pt x="910586" y="1628918"/>
                  <a:pt x="928284" y="1626416"/>
                  <a:pt x="879048" y="1638725"/>
                </a:cubicBezTo>
                <a:cubicBezTo>
                  <a:pt x="871256" y="1640673"/>
                  <a:pt x="863808" y="1643805"/>
                  <a:pt x="856188" y="1646345"/>
                </a:cubicBezTo>
                <a:cubicBezTo>
                  <a:pt x="860008" y="1669267"/>
                  <a:pt x="871808" y="1706735"/>
                  <a:pt x="856188" y="1730165"/>
                </a:cubicBezTo>
                <a:cubicBezTo>
                  <a:pt x="851733" y="1736848"/>
                  <a:pt x="840948" y="1735245"/>
                  <a:pt x="833328" y="1737785"/>
                </a:cubicBezTo>
                <a:cubicBezTo>
                  <a:pt x="825034" y="1762667"/>
                  <a:pt x="818616" y="1769320"/>
                  <a:pt x="833328" y="1798745"/>
                </a:cubicBezTo>
                <a:cubicBezTo>
                  <a:pt x="838147" y="1808384"/>
                  <a:pt x="848568" y="1813985"/>
                  <a:pt x="856188" y="1821605"/>
                </a:cubicBezTo>
                <a:cubicBezTo>
                  <a:pt x="858728" y="1829225"/>
                  <a:pt x="868477" y="1837929"/>
                  <a:pt x="863808" y="1844465"/>
                </a:cubicBezTo>
                <a:cubicBezTo>
                  <a:pt x="853162" y="1859370"/>
                  <a:pt x="833328" y="1864785"/>
                  <a:pt x="818088" y="1874945"/>
                </a:cubicBezTo>
                <a:lnTo>
                  <a:pt x="795228" y="1890185"/>
                </a:lnTo>
                <a:cubicBezTo>
                  <a:pt x="787608" y="1895265"/>
                  <a:pt x="780559" y="1901329"/>
                  <a:pt x="772368" y="1905425"/>
                </a:cubicBezTo>
                <a:lnTo>
                  <a:pt x="741888" y="1920665"/>
                </a:lnTo>
                <a:cubicBezTo>
                  <a:pt x="760158" y="1975475"/>
                  <a:pt x="737992" y="1907028"/>
                  <a:pt x="757128" y="1974005"/>
                </a:cubicBezTo>
                <a:cubicBezTo>
                  <a:pt x="759335" y="1981728"/>
                  <a:pt x="762541" y="1989142"/>
                  <a:pt x="764748" y="1996865"/>
                </a:cubicBezTo>
                <a:cubicBezTo>
                  <a:pt x="783884" y="2063842"/>
                  <a:pt x="761718" y="1995395"/>
                  <a:pt x="779988" y="2050205"/>
                </a:cubicBezTo>
                <a:cubicBezTo>
                  <a:pt x="774908" y="2060365"/>
                  <a:pt x="770384" y="2070822"/>
                  <a:pt x="764748" y="2080685"/>
                </a:cubicBezTo>
                <a:cubicBezTo>
                  <a:pt x="760204" y="2088636"/>
                  <a:pt x="753604" y="2095354"/>
                  <a:pt x="749508" y="2103545"/>
                </a:cubicBezTo>
                <a:cubicBezTo>
                  <a:pt x="745916" y="2110729"/>
                  <a:pt x="744428" y="2118785"/>
                  <a:pt x="741888" y="2126405"/>
                </a:cubicBezTo>
                <a:cubicBezTo>
                  <a:pt x="744786" y="2140896"/>
                  <a:pt x="749318" y="2171744"/>
                  <a:pt x="757128" y="2187365"/>
                </a:cubicBezTo>
                <a:cubicBezTo>
                  <a:pt x="761224" y="2195556"/>
                  <a:pt x="767288" y="2202605"/>
                  <a:pt x="772368" y="2210225"/>
                </a:cubicBezTo>
                <a:cubicBezTo>
                  <a:pt x="767288" y="2217845"/>
                  <a:pt x="761224" y="2224894"/>
                  <a:pt x="757128" y="2233085"/>
                </a:cubicBezTo>
                <a:cubicBezTo>
                  <a:pt x="753536" y="2240269"/>
                  <a:pt x="750080" y="2247933"/>
                  <a:pt x="749508" y="2255945"/>
                </a:cubicBezTo>
                <a:cubicBezTo>
                  <a:pt x="744980" y="2319334"/>
                  <a:pt x="758410" y="2385079"/>
                  <a:pt x="741888" y="2446445"/>
                </a:cubicBezTo>
                <a:cubicBezTo>
                  <a:pt x="737871" y="2461364"/>
                  <a:pt x="711408" y="2451525"/>
                  <a:pt x="696168" y="2454065"/>
                </a:cubicBezTo>
                <a:cubicBezTo>
                  <a:pt x="686008" y="2451525"/>
                  <a:pt x="675314" y="2450570"/>
                  <a:pt x="665688" y="2446445"/>
                </a:cubicBezTo>
                <a:cubicBezTo>
                  <a:pt x="642317" y="2436429"/>
                  <a:pt x="639354" y="2424500"/>
                  <a:pt x="619968" y="2408345"/>
                </a:cubicBezTo>
                <a:cubicBezTo>
                  <a:pt x="612933" y="2402482"/>
                  <a:pt x="604728" y="2398185"/>
                  <a:pt x="597108" y="2393105"/>
                </a:cubicBezTo>
                <a:cubicBezTo>
                  <a:pt x="586948" y="2377865"/>
                  <a:pt x="584004" y="2353177"/>
                  <a:pt x="566628" y="2347385"/>
                </a:cubicBezTo>
                <a:cubicBezTo>
                  <a:pt x="559008" y="2344845"/>
                  <a:pt x="550789" y="2343666"/>
                  <a:pt x="543768" y="2339765"/>
                </a:cubicBezTo>
                <a:cubicBezTo>
                  <a:pt x="527757" y="2330870"/>
                  <a:pt x="515424" y="2315077"/>
                  <a:pt x="498048" y="2309285"/>
                </a:cubicBezTo>
                <a:cubicBezTo>
                  <a:pt x="490428" y="2306745"/>
                  <a:pt x="482372" y="2305257"/>
                  <a:pt x="475188" y="2301665"/>
                </a:cubicBezTo>
                <a:cubicBezTo>
                  <a:pt x="446809" y="2287476"/>
                  <a:pt x="454747" y="2284631"/>
                  <a:pt x="429468" y="2263565"/>
                </a:cubicBezTo>
                <a:cubicBezTo>
                  <a:pt x="409773" y="2247152"/>
                  <a:pt x="406659" y="2248342"/>
                  <a:pt x="383748" y="2240705"/>
                </a:cubicBezTo>
                <a:cubicBezTo>
                  <a:pt x="360888" y="2243245"/>
                  <a:pt x="337798" y="2252439"/>
                  <a:pt x="315168" y="2248325"/>
                </a:cubicBezTo>
                <a:cubicBezTo>
                  <a:pt x="306158" y="2246687"/>
                  <a:pt x="302338" y="2234300"/>
                  <a:pt x="299928" y="2225465"/>
                </a:cubicBezTo>
                <a:cubicBezTo>
                  <a:pt x="294540" y="2205708"/>
                  <a:pt x="302626" y="2182194"/>
                  <a:pt x="292308" y="2164505"/>
                </a:cubicBezTo>
                <a:cubicBezTo>
                  <a:pt x="283079" y="2148684"/>
                  <a:pt x="263964" y="2139817"/>
                  <a:pt x="246588" y="2134025"/>
                </a:cubicBezTo>
                <a:lnTo>
                  <a:pt x="200868" y="2118785"/>
                </a:lnTo>
                <a:cubicBezTo>
                  <a:pt x="180544" y="2088299"/>
                  <a:pt x="174765" y="2090640"/>
                  <a:pt x="193248" y="2042585"/>
                </a:cubicBezTo>
                <a:cubicBezTo>
                  <a:pt x="199823" y="2025490"/>
                  <a:pt x="223728" y="1996865"/>
                  <a:pt x="223728" y="1996865"/>
                </a:cubicBezTo>
                <a:cubicBezTo>
                  <a:pt x="205663" y="1906540"/>
                  <a:pt x="229408" y="2000120"/>
                  <a:pt x="200868" y="1935905"/>
                </a:cubicBezTo>
                <a:cubicBezTo>
                  <a:pt x="164596" y="1854293"/>
                  <a:pt x="204878" y="1919060"/>
                  <a:pt x="170388" y="1867325"/>
                </a:cubicBezTo>
                <a:cubicBezTo>
                  <a:pt x="167848" y="1854625"/>
                  <a:pt x="166176" y="1841720"/>
                  <a:pt x="162768" y="1829225"/>
                </a:cubicBezTo>
                <a:cubicBezTo>
                  <a:pt x="158541" y="1813727"/>
                  <a:pt x="151424" y="1799090"/>
                  <a:pt x="147528" y="1783505"/>
                </a:cubicBezTo>
                <a:cubicBezTo>
                  <a:pt x="144988" y="1773345"/>
                  <a:pt x="146450" y="1761203"/>
                  <a:pt x="139908" y="1753025"/>
                </a:cubicBezTo>
                <a:cubicBezTo>
                  <a:pt x="134890" y="1746753"/>
                  <a:pt x="124971" y="1746725"/>
                  <a:pt x="117048" y="1745405"/>
                </a:cubicBezTo>
                <a:cubicBezTo>
                  <a:pt x="94360" y="1741624"/>
                  <a:pt x="71328" y="1740325"/>
                  <a:pt x="48468" y="1737785"/>
                </a:cubicBezTo>
                <a:cubicBezTo>
                  <a:pt x="40848" y="1735245"/>
                  <a:pt x="31880" y="1735183"/>
                  <a:pt x="25608" y="1730165"/>
                </a:cubicBezTo>
                <a:cubicBezTo>
                  <a:pt x="0" y="1709678"/>
                  <a:pt x="5377" y="1662382"/>
                  <a:pt x="2748" y="1638725"/>
                </a:cubicBezTo>
                <a:cubicBezTo>
                  <a:pt x="5288" y="1628565"/>
                  <a:pt x="3826" y="1616423"/>
                  <a:pt x="10368" y="1608245"/>
                </a:cubicBezTo>
                <a:cubicBezTo>
                  <a:pt x="23202" y="1592203"/>
                  <a:pt x="43254" y="1603967"/>
                  <a:pt x="56088" y="1608245"/>
                </a:cubicBezTo>
                <a:cubicBezTo>
                  <a:pt x="71328" y="1605705"/>
                  <a:pt x="87151" y="1605511"/>
                  <a:pt x="101808" y="1600625"/>
                </a:cubicBezTo>
                <a:cubicBezTo>
                  <a:pt x="110496" y="1597729"/>
                  <a:pt x="116093" y="1588601"/>
                  <a:pt x="124668" y="1585385"/>
                </a:cubicBezTo>
                <a:cubicBezTo>
                  <a:pt x="136795" y="1580837"/>
                  <a:pt x="150068" y="1580305"/>
                  <a:pt x="162768" y="1577765"/>
                </a:cubicBezTo>
                <a:cubicBezTo>
                  <a:pt x="165308" y="1570145"/>
                  <a:pt x="162930" y="1557888"/>
                  <a:pt x="170388" y="1554905"/>
                </a:cubicBezTo>
                <a:cubicBezTo>
                  <a:pt x="240446" y="1526882"/>
                  <a:pt x="248513" y="1575921"/>
                  <a:pt x="231348" y="1524425"/>
                </a:cubicBezTo>
                <a:cubicBezTo>
                  <a:pt x="249466" y="1470070"/>
                  <a:pt x="223775" y="1535784"/>
                  <a:pt x="261828" y="1478705"/>
                </a:cubicBezTo>
                <a:cubicBezTo>
                  <a:pt x="266283" y="1472022"/>
                  <a:pt x="266908" y="1463465"/>
                  <a:pt x="269448" y="1455845"/>
                </a:cubicBezTo>
                <a:cubicBezTo>
                  <a:pt x="266908" y="1448225"/>
                  <a:pt x="266846" y="1439257"/>
                  <a:pt x="261828" y="1432985"/>
                </a:cubicBezTo>
                <a:cubicBezTo>
                  <a:pt x="228808" y="1391710"/>
                  <a:pt x="246588" y="1446320"/>
                  <a:pt x="223728" y="1394885"/>
                </a:cubicBezTo>
                <a:cubicBezTo>
                  <a:pt x="187456" y="1313273"/>
                  <a:pt x="227738" y="1378040"/>
                  <a:pt x="193248" y="1326305"/>
                </a:cubicBezTo>
                <a:cubicBezTo>
                  <a:pt x="183088" y="1328845"/>
                  <a:pt x="170946" y="1327383"/>
                  <a:pt x="162768" y="1333925"/>
                </a:cubicBezTo>
                <a:cubicBezTo>
                  <a:pt x="156496" y="1338943"/>
                  <a:pt x="158740" y="1349601"/>
                  <a:pt x="155148" y="1356785"/>
                </a:cubicBezTo>
                <a:cubicBezTo>
                  <a:pt x="151052" y="1364976"/>
                  <a:pt x="144988" y="1372025"/>
                  <a:pt x="139908" y="1379645"/>
                </a:cubicBezTo>
                <a:cubicBezTo>
                  <a:pt x="132288" y="1374565"/>
                  <a:pt x="122769" y="1371556"/>
                  <a:pt x="117048" y="1364405"/>
                </a:cubicBezTo>
                <a:cubicBezTo>
                  <a:pt x="112030" y="1358133"/>
                  <a:pt x="111003" y="1349421"/>
                  <a:pt x="109428" y="1341545"/>
                </a:cubicBezTo>
                <a:cubicBezTo>
                  <a:pt x="105906" y="1323933"/>
                  <a:pt x="103791" y="1306056"/>
                  <a:pt x="101808" y="1288205"/>
                </a:cubicBezTo>
                <a:cubicBezTo>
                  <a:pt x="98710" y="1260321"/>
                  <a:pt x="101895" y="1231361"/>
                  <a:pt x="94188" y="1204385"/>
                </a:cubicBezTo>
                <a:cubicBezTo>
                  <a:pt x="91228" y="1194023"/>
                  <a:pt x="78948" y="1189145"/>
                  <a:pt x="71328" y="1181525"/>
                </a:cubicBezTo>
                <a:cubicBezTo>
                  <a:pt x="76408" y="1173905"/>
                  <a:pt x="85739" y="1167785"/>
                  <a:pt x="86568" y="1158665"/>
                </a:cubicBezTo>
                <a:cubicBezTo>
                  <a:pt x="98415" y="1028344"/>
                  <a:pt x="64446" y="1141212"/>
                  <a:pt x="86568" y="1074845"/>
                </a:cubicBezTo>
                <a:cubicBezTo>
                  <a:pt x="106888" y="1081618"/>
                  <a:pt x="117048" y="1093472"/>
                  <a:pt x="117048" y="1059605"/>
                </a:cubicBezTo>
                <a:cubicBezTo>
                  <a:pt x="117048" y="996054"/>
                  <a:pt x="113956" y="932494"/>
                  <a:pt x="109428" y="869105"/>
                </a:cubicBezTo>
                <a:cubicBezTo>
                  <a:pt x="108856" y="861093"/>
                  <a:pt x="104015" y="853968"/>
                  <a:pt x="101808" y="846245"/>
                </a:cubicBezTo>
                <a:cubicBezTo>
                  <a:pt x="98931" y="836175"/>
                  <a:pt x="96728" y="825925"/>
                  <a:pt x="94188" y="815765"/>
                </a:cubicBezTo>
                <a:cubicBezTo>
                  <a:pt x="97693" y="811726"/>
                  <a:pt x="124396" y="825820"/>
                  <a:pt x="194246" y="822010"/>
                </a:cubicBezTo>
                <a:cubicBezTo>
                  <a:pt x="264096" y="818200"/>
                  <a:pt x="446943" y="812996"/>
                  <a:pt x="513288" y="792905"/>
                </a:cubicBezTo>
                <a:cubicBezTo>
                  <a:pt x="491549" y="769425"/>
                  <a:pt x="518368" y="731945"/>
                  <a:pt x="520908" y="701465"/>
                </a:cubicBezTo>
                <a:cubicBezTo>
                  <a:pt x="536148" y="704005"/>
                  <a:pt x="551178" y="709085"/>
                  <a:pt x="566628" y="709085"/>
                </a:cubicBezTo>
                <a:cubicBezTo>
                  <a:pt x="739816" y="709085"/>
                  <a:pt x="666323" y="715432"/>
                  <a:pt x="680928" y="510965"/>
                </a:cubicBezTo>
                <a:cubicBezTo>
                  <a:pt x="681500" y="502953"/>
                  <a:pt x="686008" y="495725"/>
                  <a:pt x="688548" y="488105"/>
                </a:cubicBezTo>
                <a:cubicBezTo>
                  <a:pt x="686008" y="452545"/>
                  <a:pt x="683199" y="417003"/>
                  <a:pt x="680928" y="381425"/>
                </a:cubicBezTo>
                <a:cubicBezTo>
                  <a:pt x="675579" y="297622"/>
                  <a:pt x="665688" y="129965"/>
                  <a:pt x="665688" y="129965"/>
                </a:cubicBezTo>
                <a:cubicBezTo>
                  <a:pt x="668228" y="122345"/>
                  <a:pt x="667628" y="112785"/>
                  <a:pt x="673308" y="107105"/>
                </a:cubicBezTo>
                <a:cubicBezTo>
                  <a:pt x="720388" y="60025"/>
                  <a:pt x="658068" y="104565"/>
                  <a:pt x="665688" y="99485"/>
                </a:cubicBezTo>
                <a:close/>
              </a:path>
            </a:pathLst>
          </a:custGeom>
          <a:solidFill>
            <a:srgbClr val="FF0000">
              <a:alpha val="4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3200" dirty="0">
                <a:solidFill>
                  <a:prstClr val="white"/>
                </a:solidFill>
              </a:rPr>
              <a:t>          </a:t>
            </a:r>
          </a:p>
        </p:txBody>
      </p:sp>
      <p:sp>
        <p:nvSpPr>
          <p:cNvPr id="414" name="Полилиния 413"/>
          <p:cNvSpPr/>
          <p:nvPr/>
        </p:nvSpPr>
        <p:spPr>
          <a:xfrm>
            <a:off x="3695630" y="3026412"/>
            <a:ext cx="1800200" cy="3360373"/>
          </a:xfrm>
          <a:custGeom>
            <a:avLst/>
            <a:gdLst>
              <a:gd name="connsiteX0" fmla="*/ 0 w 2644140"/>
              <a:gd name="connsiteY0" fmla="*/ 432787 h 3404587"/>
              <a:gd name="connsiteX1" fmla="*/ 38100 w 2644140"/>
              <a:gd name="connsiteY1" fmla="*/ 470887 h 3404587"/>
              <a:gd name="connsiteX2" fmla="*/ 60960 w 2644140"/>
              <a:gd name="connsiteY2" fmla="*/ 463267 h 3404587"/>
              <a:gd name="connsiteX3" fmla="*/ 137160 w 2644140"/>
              <a:gd name="connsiteY3" fmla="*/ 409927 h 3404587"/>
              <a:gd name="connsiteX4" fmla="*/ 152400 w 2644140"/>
              <a:gd name="connsiteY4" fmla="*/ 387067 h 3404587"/>
              <a:gd name="connsiteX5" fmla="*/ 220980 w 2644140"/>
              <a:gd name="connsiteY5" fmla="*/ 356587 h 3404587"/>
              <a:gd name="connsiteX6" fmla="*/ 243840 w 2644140"/>
              <a:gd name="connsiteY6" fmla="*/ 348967 h 3404587"/>
              <a:gd name="connsiteX7" fmla="*/ 266700 w 2644140"/>
              <a:gd name="connsiteY7" fmla="*/ 341347 h 3404587"/>
              <a:gd name="connsiteX8" fmla="*/ 289560 w 2644140"/>
              <a:gd name="connsiteY8" fmla="*/ 333727 h 3404587"/>
              <a:gd name="connsiteX9" fmla="*/ 358140 w 2644140"/>
              <a:gd name="connsiteY9" fmla="*/ 295627 h 3404587"/>
              <a:gd name="connsiteX10" fmla="*/ 403860 w 2644140"/>
              <a:gd name="connsiteY10" fmla="*/ 257527 h 3404587"/>
              <a:gd name="connsiteX11" fmla="*/ 449580 w 2644140"/>
              <a:gd name="connsiteY11" fmla="*/ 227047 h 3404587"/>
              <a:gd name="connsiteX12" fmla="*/ 472440 w 2644140"/>
              <a:gd name="connsiteY12" fmla="*/ 211807 h 3404587"/>
              <a:gd name="connsiteX13" fmla="*/ 525780 w 2644140"/>
              <a:gd name="connsiteY13" fmla="*/ 196567 h 3404587"/>
              <a:gd name="connsiteX14" fmla="*/ 548640 w 2644140"/>
              <a:gd name="connsiteY14" fmla="*/ 188947 h 3404587"/>
              <a:gd name="connsiteX15" fmla="*/ 678180 w 2644140"/>
              <a:gd name="connsiteY15" fmla="*/ 188947 h 3404587"/>
              <a:gd name="connsiteX16" fmla="*/ 701040 w 2644140"/>
              <a:gd name="connsiteY16" fmla="*/ 173707 h 3404587"/>
              <a:gd name="connsiteX17" fmla="*/ 723900 w 2644140"/>
              <a:gd name="connsiteY17" fmla="*/ 166087 h 3404587"/>
              <a:gd name="connsiteX18" fmla="*/ 822960 w 2644140"/>
              <a:gd name="connsiteY18" fmla="*/ 188947 h 3404587"/>
              <a:gd name="connsiteX19" fmla="*/ 838200 w 2644140"/>
              <a:gd name="connsiteY19" fmla="*/ 211807 h 3404587"/>
              <a:gd name="connsiteX20" fmla="*/ 861060 w 2644140"/>
              <a:gd name="connsiteY20" fmla="*/ 219427 h 3404587"/>
              <a:gd name="connsiteX21" fmla="*/ 899160 w 2644140"/>
              <a:gd name="connsiteY21" fmla="*/ 227047 h 3404587"/>
              <a:gd name="connsiteX22" fmla="*/ 929640 w 2644140"/>
              <a:gd name="connsiteY22" fmla="*/ 234667 h 3404587"/>
              <a:gd name="connsiteX23" fmla="*/ 975360 w 2644140"/>
              <a:gd name="connsiteY23" fmla="*/ 211807 h 3404587"/>
              <a:gd name="connsiteX24" fmla="*/ 1021080 w 2644140"/>
              <a:gd name="connsiteY24" fmla="*/ 196567 h 3404587"/>
              <a:gd name="connsiteX25" fmla="*/ 1066800 w 2644140"/>
              <a:gd name="connsiteY25" fmla="*/ 173707 h 3404587"/>
              <a:gd name="connsiteX26" fmla="*/ 1089660 w 2644140"/>
              <a:gd name="connsiteY26" fmla="*/ 158467 h 3404587"/>
              <a:gd name="connsiteX27" fmla="*/ 1181100 w 2644140"/>
              <a:gd name="connsiteY27" fmla="*/ 135607 h 3404587"/>
              <a:gd name="connsiteX28" fmla="*/ 1203960 w 2644140"/>
              <a:gd name="connsiteY28" fmla="*/ 120367 h 3404587"/>
              <a:gd name="connsiteX29" fmla="*/ 1325880 w 2644140"/>
              <a:gd name="connsiteY29" fmla="*/ 97507 h 3404587"/>
              <a:gd name="connsiteX30" fmla="*/ 1371600 w 2644140"/>
              <a:gd name="connsiteY30" fmla="*/ 82267 h 3404587"/>
              <a:gd name="connsiteX31" fmla="*/ 1394460 w 2644140"/>
              <a:gd name="connsiteY31" fmla="*/ 74647 h 3404587"/>
              <a:gd name="connsiteX32" fmla="*/ 1402080 w 2644140"/>
              <a:gd name="connsiteY32" fmla="*/ 51787 h 3404587"/>
              <a:gd name="connsiteX33" fmla="*/ 1432560 w 2644140"/>
              <a:gd name="connsiteY33" fmla="*/ 6067 h 3404587"/>
              <a:gd name="connsiteX34" fmla="*/ 1463040 w 2644140"/>
              <a:gd name="connsiteY34" fmla="*/ 44167 h 3404587"/>
              <a:gd name="connsiteX35" fmla="*/ 1508760 w 2644140"/>
              <a:gd name="connsiteY35" fmla="*/ 82267 h 3404587"/>
              <a:gd name="connsiteX36" fmla="*/ 1531620 w 2644140"/>
              <a:gd name="connsiteY36" fmla="*/ 127987 h 3404587"/>
              <a:gd name="connsiteX37" fmla="*/ 1584960 w 2644140"/>
              <a:gd name="connsiteY37" fmla="*/ 181327 h 3404587"/>
              <a:gd name="connsiteX38" fmla="*/ 1798320 w 2644140"/>
              <a:gd name="connsiteY38" fmla="*/ 188947 h 3404587"/>
              <a:gd name="connsiteX39" fmla="*/ 1821180 w 2644140"/>
              <a:gd name="connsiteY39" fmla="*/ 196567 h 3404587"/>
              <a:gd name="connsiteX40" fmla="*/ 1866900 w 2644140"/>
              <a:gd name="connsiteY40" fmla="*/ 204187 h 3404587"/>
              <a:gd name="connsiteX41" fmla="*/ 1889760 w 2644140"/>
              <a:gd name="connsiteY41" fmla="*/ 219427 h 3404587"/>
              <a:gd name="connsiteX42" fmla="*/ 1912620 w 2644140"/>
              <a:gd name="connsiteY42" fmla="*/ 227047 h 3404587"/>
              <a:gd name="connsiteX43" fmla="*/ 1920240 w 2644140"/>
              <a:gd name="connsiteY43" fmla="*/ 249907 h 3404587"/>
              <a:gd name="connsiteX44" fmla="*/ 1958340 w 2644140"/>
              <a:gd name="connsiteY44" fmla="*/ 295627 h 3404587"/>
              <a:gd name="connsiteX45" fmla="*/ 1981200 w 2644140"/>
              <a:gd name="connsiteY45" fmla="*/ 303247 h 3404587"/>
              <a:gd name="connsiteX46" fmla="*/ 2049780 w 2644140"/>
              <a:gd name="connsiteY46" fmla="*/ 295627 h 3404587"/>
              <a:gd name="connsiteX47" fmla="*/ 2095500 w 2644140"/>
              <a:gd name="connsiteY47" fmla="*/ 280387 h 3404587"/>
              <a:gd name="connsiteX48" fmla="*/ 2141220 w 2644140"/>
              <a:gd name="connsiteY48" fmla="*/ 265147 h 3404587"/>
              <a:gd name="connsiteX49" fmla="*/ 2164080 w 2644140"/>
              <a:gd name="connsiteY49" fmla="*/ 257527 h 3404587"/>
              <a:gd name="connsiteX50" fmla="*/ 2225040 w 2644140"/>
              <a:gd name="connsiteY50" fmla="*/ 249907 h 3404587"/>
              <a:gd name="connsiteX51" fmla="*/ 2278380 w 2644140"/>
              <a:gd name="connsiteY51" fmla="*/ 257527 h 3404587"/>
              <a:gd name="connsiteX52" fmla="*/ 2301240 w 2644140"/>
              <a:gd name="connsiteY52" fmla="*/ 272767 h 3404587"/>
              <a:gd name="connsiteX53" fmla="*/ 2331720 w 2644140"/>
              <a:gd name="connsiteY53" fmla="*/ 249907 h 3404587"/>
              <a:gd name="connsiteX54" fmla="*/ 2354580 w 2644140"/>
              <a:gd name="connsiteY54" fmla="*/ 242287 h 3404587"/>
              <a:gd name="connsiteX55" fmla="*/ 2377440 w 2644140"/>
              <a:gd name="connsiteY55" fmla="*/ 249907 h 3404587"/>
              <a:gd name="connsiteX56" fmla="*/ 2423160 w 2644140"/>
              <a:gd name="connsiteY56" fmla="*/ 280387 h 3404587"/>
              <a:gd name="connsiteX57" fmla="*/ 2491740 w 2644140"/>
              <a:gd name="connsiteY57" fmla="*/ 295627 h 3404587"/>
              <a:gd name="connsiteX58" fmla="*/ 2529840 w 2644140"/>
              <a:gd name="connsiteY58" fmla="*/ 333727 h 3404587"/>
              <a:gd name="connsiteX59" fmla="*/ 2575560 w 2644140"/>
              <a:gd name="connsiteY59" fmla="*/ 348967 h 3404587"/>
              <a:gd name="connsiteX60" fmla="*/ 2575560 w 2644140"/>
              <a:gd name="connsiteY60" fmla="*/ 356587 h 3404587"/>
              <a:gd name="connsiteX61" fmla="*/ 2567940 w 2644140"/>
              <a:gd name="connsiteY61" fmla="*/ 387067 h 3404587"/>
              <a:gd name="connsiteX62" fmla="*/ 2560320 w 2644140"/>
              <a:gd name="connsiteY62" fmla="*/ 409927 h 3404587"/>
              <a:gd name="connsiteX63" fmla="*/ 2575560 w 2644140"/>
              <a:gd name="connsiteY63" fmla="*/ 516607 h 3404587"/>
              <a:gd name="connsiteX64" fmla="*/ 2583180 w 2644140"/>
              <a:gd name="connsiteY64" fmla="*/ 539467 h 3404587"/>
              <a:gd name="connsiteX65" fmla="*/ 2590800 w 2644140"/>
              <a:gd name="connsiteY65" fmla="*/ 623287 h 3404587"/>
              <a:gd name="connsiteX66" fmla="*/ 2598420 w 2644140"/>
              <a:gd name="connsiteY66" fmla="*/ 653767 h 3404587"/>
              <a:gd name="connsiteX67" fmla="*/ 2606040 w 2644140"/>
              <a:gd name="connsiteY67" fmla="*/ 790927 h 3404587"/>
              <a:gd name="connsiteX68" fmla="*/ 2598420 w 2644140"/>
              <a:gd name="connsiteY68" fmla="*/ 905227 h 3404587"/>
              <a:gd name="connsiteX69" fmla="*/ 2575560 w 2644140"/>
              <a:gd name="connsiteY69" fmla="*/ 897607 h 3404587"/>
              <a:gd name="connsiteX70" fmla="*/ 2415540 w 2644140"/>
              <a:gd name="connsiteY70" fmla="*/ 905227 h 3404587"/>
              <a:gd name="connsiteX71" fmla="*/ 2407920 w 2644140"/>
              <a:gd name="connsiteY71" fmla="*/ 928087 h 3404587"/>
              <a:gd name="connsiteX72" fmla="*/ 2255520 w 2644140"/>
              <a:gd name="connsiteY72" fmla="*/ 1004287 h 3404587"/>
              <a:gd name="connsiteX73" fmla="*/ 2186940 w 2644140"/>
              <a:gd name="connsiteY73" fmla="*/ 1011907 h 3404587"/>
              <a:gd name="connsiteX74" fmla="*/ 2141220 w 2644140"/>
              <a:gd name="connsiteY74" fmla="*/ 1019527 h 3404587"/>
              <a:gd name="connsiteX75" fmla="*/ 2042160 w 2644140"/>
              <a:gd name="connsiteY75" fmla="*/ 1011907 h 3404587"/>
              <a:gd name="connsiteX76" fmla="*/ 2034540 w 2644140"/>
              <a:gd name="connsiteY76" fmla="*/ 1118587 h 3404587"/>
              <a:gd name="connsiteX77" fmla="*/ 2026920 w 2644140"/>
              <a:gd name="connsiteY77" fmla="*/ 1278607 h 3404587"/>
              <a:gd name="connsiteX78" fmla="*/ 2011680 w 2644140"/>
              <a:gd name="connsiteY78" fmla="*/ 1324327 h 3404587"/>
              <a:gd name="connsiteX79" fmla="*/ 2004060 w 2644140"/>
              <a:gd name="connsiteY79" fmla="*/ 1385287 h 3404587"/>
              <a:gd name="connsiteX80" fmla="*/ 1988820 w 2644140"/>
              <a:gd name="connsiteY80" fmla="*/ 1431007 h 3404587"/>
              <a:gd name="connsiteX81" fmla="*/ 2004060 w 2644140"/>
              <a:gd name="connsiteY81" fmla="*/ 1453867 h 3404587"/>
              <a:gd name="connsiteX82" fmla="*/ 2026920 w 2644140"/>
              <a:gd name="connsiteY82" fmla="*/ 1469107 h 3404587"/>
              <a:gd name="connsiteX83" fmla="*/ 2057400 w 2644140"/>
              <a:gd name="connsiteY83" fmla="*/ 1537687 h 3404587"/>
              <a:gd name="connsiteX84" fmla="*/ 2080260 w 2644140"/>
              <a:gd name="connsiteY84" fmla="*/ 1545307 h 3404587"/>
              <a:gd name="connsiteX85" fmla="*/ 2103120 w 2644140"/>
              <a:gd name="connsiteY85" fmla="*/ 1522447 h 3404587"/>
              <a:gd name="connsiteX86" fmla="*/ 2148840 w 2644140"/>
              <a:gd name="connsiteY86" fmla="*/ 1568167 h 3404587"/>
              <a:gd name="connsiteX87" fmla="*/ 2156460 w 2644140"/>
              <a:gd name="connsiteY87" fmla="*/ 1591027 h 3404587"/>
              <a:gd name="connsiteX88" fmla="*/ 2179320 w 2644140"/>
              <a:gd name="connsiteY88" fmla="*/ 1598647 h 3404587"/>
              <a:gd name="connsiteX89" fmla="*/ 2186940 w 2644140"/>
              <a:gd name="connsiteY89" fmla="*/ 1697707 h 3404587"/>
              <a:gd name="connsiteX90" fmla="*/ 2171700 w 2644140"/>
              <a:gd name="connsiteY90" fmla="*/ 1720567 h 3404587"/>
              <a:gd name="connsiteX91" fmla="*/ 2148840 w 2644140"/>
              <a:gd name="connsiteY91" fmla="*/ 1728187 h 3404587"/>
              <a:gd name="connsiteX92" fmla="*/ 2141220 w 2644140"/>
              <a:gd name="connsiteY92" fmla="*/ 1781527 h 3404587"/>
              <a:gd name="connsiteX93" fmla="*/ 2118360 w 2644140"/>
              <a:gd name="connsiteY93" fmla="*/ 1789147 h 3404587"/>
              <a:gd name="connsiteX94" fmla="*/ 2004060 w 2644140"/>
              <a:gd name="connsiteY94" fmla="*/ 1796767 h 3404587"/>
              <a:gd name="connsiteX95" fmla="*/ 1996440 w 2644140"/>
              <a:gd name="connsiteY95" fmla="*/ 1819627 h 3404587"/>
              <a:gd name="connsiteX96" fmla="*/ 1943100 w 2644140"/>
              <a:gd name="connsiteY96" fmla="*/ 1827247 h 3404587"/>
              <a:gd name="connsiteX97" fmla="*/ 1950720 w 2644140"/>
              <a:gd name="connsiteY97" fmla="*/ 1880587 h 3404587"/>
              <a:gd name="connsiteX98" fmla="*/ 1958340 w 2644140"/>
              <a:gd name="connsiteY98" fmla="*/ 1903447 h 3404587"/>
              <a:gd name="connsiteX99" fmla="*/ 1965960 w 2644140"/>
              <a:gd name="connsiteY99" fmla="*/ 1941547 h 3404587"/>
              <a:gd name="connsiteX100" fmla="*/ 1996440 w 2644140"/>
              <a:gd name="connsiteY100" fmla="*/ 1949167 h 3404587"/>
              <a:gd name="connsiteX101" fmla="*/ 2057400 w 2644140"/>
              <a:gd name="connsiteY101" fmla="*/ 1956787 h 3404587"/>
              <a:gd name="connsiteX102" fmla="*/ 2087880 w 2644140"/>
              <a:gd name="connsiteY102" fmla="*/ 2025367 h 3404587"/>
              <a:gd name="connsiteX103" fmla="*/ 2103120 w 2644140"/>
              <a:gd name="connsiteY103" fmla="*/ 2071087 h 3404587"/>
              <a:gd name="connsiteX104" fmla="*/ 2118360 w 2644140"/>
              <a:gd name="connsiteY104" fmla="*/ 2116807 h 3404587"/>
              <a:gd name="connsiteX105" fmla="*/ 2125980 w 2644140"/>
              <a:gd name="connsiteY105" fmla="*/ 2139667 h 3404587"/>
              <a:gd name="connsiteX106" fmla="*/ 2141220 w 2644140"/>
              <a:gd name="connsiteY106" fmla="*/ 2200627 h 3404587"/>
              <a:gd name="connsiteX107" fmla="*/ 2133600 w 2644140"/>
              <a:gd name="connsiteY107" fmla="*/ 2276827 h 3404587"/>
              <a:gd name="connsiteX108" fmla="*/ 2133600 w 2644140"/>
              <a:gd name="connsiteY108" fmla="*/ 2345407 h 3404587"/>
              <a:gd name="connsiteX109" fmla="*/ 2156460 w 2644140"/>
              <a:gd name="connsiteY109" fmla="*/ 2353027 h 3404587"/>
              <a:gd name="connsiteX110" fmla="*/ 2209800 w 2644140"/>
              <a:gd name="connsiteY110" fmla="*/ 2360647 h 3404587"/>
              <a:gd name="connsiteX111" fmla="*/ 2225040 w 2644140"/>
              <a:gd name="connsiteY111" fmla="*/ 2383507 h 3404587"/>
              <a:gd name="connsiteX112" fmla="*/ 2247900 w 2644140"/>
              <a:gd name="connsiteY112" fmla="*/ 2406367 h 3404587"/>
              <a:gd name="connsiteX113" fmla="*/ 2255520 w 2644140"/>
              <a:gd name="connsiteY113" fmla="*/ 2452087 h 3404587"/>
              <a:gd name="connsiteX114" fmla="*/ 2278380 w 2644140"/>
              <a:gd name="connsiteY114" fmla="*/ 2459707 h 3404587"/>
              <a:gd name="connsiteX115" fmla="*/ 2339340 w 2644140"/>
              <a:gd name="connsiteY115" fmla="*/ 2474947 h 3404587"/>
              <a:gd name="connsiteX116" fmla="*/ 2362200 w 2644140"/>
              <a:gd name="connsiteY116" fmla="*/ 2497807 h 3404587"/>
              <a:gd name="connsiteX117" fmla="*/ 2385060 w 2644140"/>
              <a:gd name="connsiteY117" fmla="*/ 2505427 h 3404587"/>
              <a:gd name="connsiteX118" fmla="*/ 2407920 w 2644140"/>
              <a:gd name="connsiteY118" fmla="*/ 2520667 h 3404587"/>
              <a:gd name="connsiteX119" fmla="*/ 2446020 w 2644140"/>
              <a:gd name="connsiteY119" fmla="*/ 2551147 h 3404587"/>
              <a:gd name="connsiteX120" fmla="*/ 2468880 w 2644140"/>
              <a:gd name="connsiteY120" fmla="*/ 2574007 h 3404587"/>
              <a:gd name="connsiteX121" fmla="*/ 2484120 w 2644140"/>
              <a:gd name="connsiteY121" fmla="*/ 2596867 h 3404587"/>
              <a:gd name="connsiteX122" fmla="*/ 2506980 w 2644140"/>
              <a:gd name="connsiteY122" fmla="*/ 2604487 h 3404587"/>
              <a:gd name="connsiteX123" fmla="*/ 2537460 w 2644140"/>
              <a:gd name="connsiteY123" fmla="*/ 2650207 h 3404587"/>
              <a:gd name="connsiteX124" fmla="*/ 2545080 w 2644140"/>
              <a:gd name="connsiteY124" fmla="*/ 2673067 h 3404587"/>
              <a:gd name="connsiteX125" fmla="*/ 2636520 w 2644140"/>
              <a:gd name="connsiteY125" fmla="*/ 2695927 h 3404587"/>
              <a:gd name="connsiteX126" fmla="*/ 2644140 w 2644140"/>
              <a:gd name="connsiteY126" fmla="*/ 2726407 h 3404587"/>
              <a:gd name="connsiteX127" fmla="*/ 2552700 w 2644140"/>
              <a:gd name="connsiteY127" fmla="*/ 2779747 h 3404587"/>
              <a:gd name="connsiteX128" fmla="*/ 2529840 w 2644140"/>
              <a:gd name="connsiteY128" fmla="*/ 2787367 h 3404587"/>
              <a:gd name="connsiteX129" fmla="*/ 2514600 w 2644140"/>
              <a:gd name="connsiteY129" fmla="*/ 2810227 h 3404587"/>
              <a:gd name="connsiteX130" fmla="*/ 2491740 w 2644140"/>
              <a:gd name="connsiteY130" fmla="*/ 2825467 h 3404587"/>
              <a:gd name="connsiteX131" fmla="*/ 2453640 w 2644140"/>
              <a:gd name="connsiteY131" fmla="*/ 2855947 h 3404587"/>
              <a:gd name="connsiteX132" fmla="*/ 2415540 w 2644140"/>
              <a:gd name="connsiteY132" fmla="*/ 2924527 h 3404587"/>
              <a:gd name="connsiteX133" fmla="*/ 2392680 w 2644140"/>
              <a:gd name="connsiteY133" fmla="*/ 2932147 h 3404587"/>
              <a:gd name="connsiteX134" fmla="*/ 2369820 w 2644140"/>
              <a:gd name="connsiteY134" fmla="*/ 2955007 h 3404587"/>
              <a:gd name="connsiteX135" fmla="*/ 2339340 w 2644140"/>
              <a:gd name="connsiteY135" fmla="*/ 3008347 h 3404587"/>
              <a:gd name="connsiteX136" fmla="*/ 2308860 w 2644140"/>
              <a:gd name="connsiteY136" fmla="*/ 3054067 h 3404587"/>
              <a:gd name="connsiteX137" fmla="*/ 2316480 w 2644140"/>
              <a:gd name="connsiteY137" fmla="*/ 3084547 h 3404587"/>
              <a:gd name="connsiteX138" fmla="*/ 2324100 w 2644140"/>
              <a:gd name="connsiteY138" fmla="*/ 3107407 h 3404587"/>
              <a:gd name="connsiteX139" fmla="*/ 2331720 w 2644140"/>
              <a:gd name="connsiteY139" fmla="*/ 3145507 h 3404587"/>
              <a:gd name="connsiteX140" fmla="*/ 2293620 w 2644140"/>
              <a:gd name="connsiteY140" fmla="*/ 3236947 h 3404587"/>
              <a:gd name="connsiteX141" fmla="*/ 2286000 w 2644140"/>
              <a:gd name="connsiteY141" fmla="*/ 3259807 h 3404587"/>
              <a:gd name="connsiteX142" fmla="*/ 2232660 w 2644140"/>
              <a:gd name="connsiteY142" fmla="*/ 3328387 h 3404587"/>
              <a:gd name="connsiteX143" fmla="*/ 2209800 w 2644140"/>
              <a:gd name="connsiteY143" fmla="*/ 3336007 h 3404587"/>
              <a:gd name="connsiteX144" fmla="*/ 2186940 w 2644140"/>
              <a:gd name="connsiteY144" fmla="*/ 3351247 h 3404587"/>
              <a:gd name="connsiteX145" fmla="*/ 2179320 w 2644140"/>
              <a:gd name="connsiteY145" fmla="*/ 3374107 h 3404587"/>
              <a:gd name="connsiteX146" fmla="*/ 2133600 w 2644140"/>
              <a:gd name="connsiteY146" fmla="*/ 3404587 h 3404587"/>
              <a:gd name="connsiteX147" fmla="*/ 2057400 w 2644140"/>
              <a:gd name="connsiteY147" fmla="*/ 3381727 h 3404587"/>
              <a:gd name="connsiteX148" fmla="*/ 1927860 w 2644140"/>
              <a:gd name="connsiteY148" fmla="*/ 3374107 h 3404587"/>
              <a:gd name="connsiteX149" fmla="*/ 1836420 w 2644140"/>
              <a:gd name="connsiteY149" fmla="*/ 3366487 h 3404587"/>
              <a:gd name="connsiteX150" fmla="*/ 1798320 w 2644140"/>
              <a:gd name="connsiteY150" fmla="*/ 3358867 h 3404587"/>
              <a:gd name="connsiteX151" fmla="*/ 1767840 w 2644140"/>
              <a:gd name="connsiteY151" fmla="*/ 3313147 h 3404587"/>
              <a:gd name="connsiteX152" fmla="*/ 1752600 w 2644140"/>
              <a:gd name="connsiteY152" fmla="*/ 3290287 h 3404587"/>
              <a:gd name="connsiteX153" fmla="*/ 1684020 w 2644140"/>
              <a:gd name="connsiteY153" fmla="*/ 3282667 h 3404587"/>
              <a:gd name="connsiteX154" fmla="*/ 1623060 w 2644140"/>
              <a:gd name="connsiteY154" fmla="*/ 3282667 h 3404587"/>
              <a:gd name="connsiteX155" fmla="*/ 1577340 w 2644140"/>
              <a:gd name="connsiteY155" fmla="*/ 3297907 h 3404587"/>
              <a:gd name="connsiteX156" fmla="*/ 1447800 w 2644140"/>
              <a:gd name="connsiteY156" fmla="*/ 3275047 h 3404587"/>
              <a:gd name="connsiteX157" fmla="*/ 1432560 w 2644140"/>
              <a:gd name="connsiteY157" fmla="*/ 3252187 h 3404587"/>
              <a:gd name="connsiteX158" fmla="*/ 1447800 w 2644140"/>
              <a:gd name="connsiteY158" fmla="*/ 3168367 h 3404587"/>
              <a:gd name="connsiteX159" fmla="*/ 1432560 w 2644140"/>
              <a:gd name="connsiteY159" fmla="*/ 3122647 h 3404587"/>
              <a:gd name="connsiteX160" fmla="*/ 1424940 w 2644140"/>
              <a:gd name="connsiteY160" fmla="*/ 3099787 h 3404587"/>
              <a:gd name="connsiteX161" fmla="*/ 1417320 w 2644140"/>
              <a:gd name="connsiteY161" fmla="*/ 3076927 h 3404587"/>
              <a:gd name="connsiteX162" fmla="*/ 1356360 w 2644140"/>
              <a:gd name="connsiteY162" fmla="*/ 3069307 h 3404587"/>
              <a:gd name="connsiteX163" fmla="*/ 1333500 w 2644140"/>
              <a:gd name="connsiteY163" fmla="*/ 3061687 h 3404587"/>
              <a:gd name="connsiteX164" fmla="*/ 1272540 w 2644140"/>
              <a:gd name="connsiteY164" fmla="*/ 3054067 h 3404587"/>
              <a:gd name="connsiteX165" fmla="*/ 1257300 w 2644140"/>
              <a:gd name="connsiteY165" fmla="*/ 3031207 h 3404587"/>
              <a:gd name="connsiteX166" fmla="*/ 1242060 w 2644140"/>
              <a:gd name="connsiteY166" fmla="*/ 2977867 h 3404587"/>
              <a:gd name="connsiteX167" fmla="*/ 1234440 w 2644140"/>
              <a:gd name="connsiteY167" fmla="*/ 2955007 h 3404587"/>
              <a:gd name="connsiteX168" fmla="*/ 1203960 w 2644140"/>
              <a:gd name="connsiteY168" fmla="*/ 2909287 h 3404587"/>
              <a:gd name="connsiteX169" fmla="*/ 1226820 w 2644140"/>
              <a:gd name="connsiteY169" fmla="*/ 2901667 h 3404587"/>
              <a:gd name="connsiteX170" fmla="*/ 1356360 w 2644140"/>
              <a:gd name="connsiteY170" fmla="*/ 2886427 h 3404587"/>
              <a:gd name="connsiteX171" fmla="*/ 1371600 w 2644140"/>
              <a:gd name="connsiteY171" fmla="*/ 2787367 h 3404587"/>
              <a:gd name="connsiteX172" fmla="*/ 1394460 w 2644140"/>
              <a:gd name="connsiteY172" fmla="*/ 2711167 h 3404587"/>
              <a:gd name="connsiteX173" fmla="*/ 1417320 w 2644140"/>
              <a:gd name="connsiteY173" fmla="*/ 2642587 h 3404587"/>
              <a:gd name="connsiteX174" fmla="*/ 1409700 w 2644140"/>
              <a:gd name="connsiteY174" fmla="*/ 2497807 h 3404587"/>
              <a:gd name="connsiteX175" fmla="*/ 1394460 w 2644140"/>
              <a:gd name="connsiteY175" fmla="*/ 2452087 h 3404587"/>
              <a:gd name="connsiteX176" fmla="*/ 1386840 w 2644140"/>
              <a:gd name="connsiteY176" fmla="*/ 2429227 h 3404587"/>
              <a:gd name="connsiteX177" fmla="*/ 1394460 w 2644140"/>
              <a:gd name="connsiteY177" fmla="*/ 2406367 h 3404587"/>
              <a:gd name="connsiteX178" fmla="*/ 1440180 w 2644140"/>
              <a:gd name="connsiteY178" fmla="*/ 2368267 h 3404587"/>
              <a:gd name="connsiteX179" fmla="*/ 1501140 w 2644140"/>
              <a:gd name="connsiteY179" fmla="*/ 2360647 h 3404587"/>
              <a:gd name="connsiteX180" fmla="*/ 1508760 w 2644140"/>
              <a:gd name="connsiteY180" fmla="*/ 2337787 h 3404587"/>
              <a:gd name="connsiteX181" fmla="*/ 1516380 w 2644140"/>
              <a:gd name="connsiteY181" fmla="*/ 2177767 h 3404587"/>
              <a:gd name="connsiteX182" fmla="*/ 1539240 w 2644140"/>
              <a:gd name="connsiteY182" fmla="*/ 2132047 h 3404587"/>
              <a:gd name="connsiteX183" fmla="*/ 1546860 w 2644140"/>
              <a:gd name="connsiteY183" fmla="*/ 2109187 h 3404587"/>
              <a:gd name="connsiteX184" fmla="*/ 1539240 w 2644140"/>
              <a:gd name="connsiteY184" fmla="*/ 2032987 h 3404587"/>
              <a:gd name="connsiteX185" fmla="*/ 1524000 w 2644140"/>
              <a:gd name="connsiteY185" fmla="*/ 1987267 h 3404587"/>
              <a:gd name="connsiteX186" fmla="*/ 1508760 w 2644140"/>
              <a:gd name="connsiteY186" fmla="*/ 1941547 h 3404587"/>
              <a:gd name="connsiteX187" fmla="*/ 1485900 w 2644140"/>
              <a:gd name="connsiteY187" fmla="*/ 1872967 h 3404587"/>
              <a:gd name="connsiteX188" fmla="*/ 1478280 w 2644140"/>
              <a:gd name="connsiteY188" fmla="*/ 1850107 h 3404587"/>
              <a:gd name="connsiteX189" fmla="*/ 1508760 w 2644140"/>
              <a:gd name="connsiteY189" fmla="*/ 1773907 h 3404587"/>
              <a:gd name="connsiteX190" fmla="*/ 1554480 w 2644140"/>
              <a:gd name="connsiteY190" fmla="*/ 1766287 h 3404587"/>
              <a:gd name="connsiteX191" fmla="*/ 1546860 w 2644140"/>
              <a:gd name="connsiteY191" fmla="*/ 1712947 h 3404587"/>
              <a:gd name="connsiteX192" fmla="*/ 1508760 w 2644140"/>
              <a:gd name="connsiteY192" fmla="*/ 1705327 h 3404587"/>
              <a:gd name="connsiteX193" fmla="*/ 1485900 w 2644140"/>
              <a:gd name="connsiteY193" fmla="*/ 1690087 h 3404587"/>
              <a:gd name="connsiteX194" fmla="*/ 1493520 w 2644140"/>
              <a:gd name="connsiteY194" fmla="*/ 1644367 h 3404587"/>
              <a:gd name="connsiteX195" fmla="*/ 1501140 w 2644140"/>
              <a:gd name="connsiteY195" fmla="*/ 1621507 h 3404587"/>
              <a:gd name="connsiteX196" fmla="*/ 1478280 w 2644140"/>
              <a:gd name="connsiteY196" fmla="*/ 1613887 h 3404587"/>
              <a:gd name="connsiteX197" fmla="*/ 1455420 w 2644140"/>
              <a:gd name="connsiteY197" fmla="*/ 1629127 h 3404587"/>
              <a:gd name="connsiteX198" fmla="*/ 1386840 w 2644140"/>
              <a:gd name="connsiteY198" fmla="*/ 1613887 h 3404587"/>
              <a:gd name="connsiteX199" fmla="*/ 1348740 w 2644140"/>
              <a:gd name="connsiteY199" fmla="*/ 1621507 h 3404587"/>
              <a:gd name="connsiteX200" fmla="*/ 1325880 w 2644140"/>
              <a:gd name="connsiteY200" fmla="*/ 1629127 h 3404587"/>
              <a:gd name="connsiteX201" fmla="*/ 1303020 w 2644140"/>
              <a:gd name="connsiteY201" fmla="*/ 1621507 h 3404587"/>
              <a:gd name="connsiteX202" fmla="*/ 1264920 w 2644140"/>
              <a:gd name="connsiteY202" fmla="*/ 1583407 h 3404587"/>
              <a:gd name="connsiteX203" fmla="*/ 1234440 w 2644140"/>
              <a:gd name="connsiteY203" fmla="*/ 1591027 h 3404587"/>
              <a:gd name="connsiteX204" fmla="*/ 1219200 w 2644140"/>
              <a:gd name="connsiteY204" fmla="*/ 1613887 h 3404587"/>
              <a:gd name="connsiteX205" fmla="*/ 1188720 w 2644140"/>
              <a:gd name="connsiteY205" fmla="*/ 1621507 h 3404587"/>
              <a:gd name="connsiteX206" fmla="*/ 1135380 w 2644140"/>
              <a:gd name="connsiteY206" fmla="*/ 1629127 h 3404587"/>
              <a:gd name="connsiteX207" fmla="*/ 1120140 w 2644140"/>
              <a:gd name="connsiteY207" fmla="*/ 1674847 h 3404587"/>
              <a:gd name="connsiteX208" fmla="*/ 1051560 w 2644140"/>
              <a:gd name="connsiteY208" fmla="*/ 1712947 h 3404587"/>
              <a:gd name="connsiteX209" fmla="*/ 982980 w 2644140"/>
              <a:gd name="connsiteY209" fmla="*/ 1705327 h 3404587"/>
              <a:gd name="connsiteX210" fmla="*/ 944880 w 2644140"/>
              <a:gd name="connsiteY210" fmla="*/ 1667227 h 3404587"/>
              <a:gd name="connsiteX211" fmla="*/ 922020 w 2644140"/>
              <a:gd name="connsiteY211" fmla="*/ 1651987 h 3404587"/>
              <a:gd name="connsiteX212" fmla="*/ 861060 w 2644140"/>
              <a:gd name="connsiteY212" fmla="*/ 1636747 h 3404587"/>
              <a:gd name="connsiteX213" fmla="*/ 815340 w 2644140"/>
              <a:gd name="connsiteY213" fmla="*/ 1644367 h 3404587"/>
              <a:gd name="connsiteX214" fmla="*/ 800100 w 2644140"/>
              <a:gd name="connsiteY214" fmla="*/ 1667227 h 3404587"/>
              <a:gd name="connsiteX215" fmla="*/ 777240 w 2644140"/>
              <a:gd name="connsiteY215" fmla="*/ 1674847 h 3404587"/>
              <a:gd name="connsiteX216" fmla="*/ 762000 w 2644140"/>
              <a:gd name="connsiteY216" fmla="*/ 1651987 h 3404587"/>
              <a:gd name="connsiteX217" fmla="*/ 716280 w 2644140"/>
              <a:gd name="connsiteY217" fmla="*/ 1621507 h 3404587"/>
              <a:gd name="connsiteX218" fmla="*/ 708660 w 2644140"/>
              <a:gd name="connsiteY218" fmla="*/ 1552927 h 3404587"/>
              <a:gd name="connsiteX219" fmla="*/ 723900 w 2644140"/>
              <a:gd name="connsiteY219" fmla="*/ 1507207 h 3404587"/>
              <a:gd name="connsiteX220" fmla="*/ 731520 w 2644140"/>
              <a:gd name="connsiteY220" fmla="*/ 1484347 h 3404587"/>
              <a:gd name="connsiteX221" fmla="*/ 716280 w 2644140"/>
              <a:gd name="connsiteY221" fmla="*/ 1423387 h 3404587"/>
              <a:gd name="connsiteX222" fmla="*/ 685800 w 2644140"/>
              <a:gd name="connsiteY222" fmla="*/ 1377667 h 3404587"/>
              <a:gd name="connsiteX223" fmla="*/ 655320 w 2644140"/>
              <a:gd name="connsiteY223" fmla="*/ 1331947 h 3404587"/>
              <a:gd name="connsiteX224" fmla="*/ 640080 w 2644140"/>
              <a:gd name="connsiteY224" fmla="*/ 1309087 h 3404587"/>
              <a:gd name="connsiteX225" fmla="*/ 624840 w 2644140"/>
              <a:gd name="connsiteY225" fmla="*/ 1263367 h 3404587"/>
              <a:gd name="connsiteX226" fmla="*/ 594360 w 2644140"/>
              <a:gd name="connsiteY226" fmla="*/ 1217647 h 3404587"/>
              <a:gd name="connsiteX227" fmla="*/ 563880 w 2644140"/>
              <a:gd name="connsiteY227" fmla="*/ 1179547 h 3404587"/>
              <a:gd name="connsiteX228" fmla="*/ 533400 w 2644140"/>
              <a:gd name="connsiteY228" fmla="*/ 1133827 h 3404587"/>
              <a:gd name="connsiteX229" fmla="*/ 518160 w 2644140"/>
              <a:gd name="connsiteY229" fmla="*/ 1088107 h 3404587"/>
              <a:gd name="connsiteX230" fmla="*/ 502920 w 2644140"/>
              <a:gd name="connsiteY230" fmla="*/ 1065247 h 3404587"/>
              <a:gd name="connsiteX231" fmla="*/ 495300 w 2644140"/>
              <a:gd name="connsiteY231" fmla="*/ 1042387 h 3404587"/>
              <a:gd name="connsiteX232" fmla="*/ 403860 w 2644140"/>
              <a:gd name="connsiteY232" fmla="*/ 996667 h 3404587"/>
              <a:gd name="connsiteX233" fmla="*/ 381000 w 2644140"/>
              <a:gd name="connsiteY233" fmla="*/ 989047 h 3404587"/>
              <a:gd name="connsiteX234" fmla="*/ 358140 w 2644140"/>
              <a:gd name="connsiteY234" fmla="*/ 981427 h 3404587"/>
              <a:gd name="connsiteX235" fmla="*/ 297180 w 2644140"/>
              <a:gd name="connsiteY235" fmla="*/ 973807 h 3404587"/>
              <a:gd name="connsiteX236" fmla="*/ 259080 w 2644140"/>
              <a:gd name="connsiteY236" fmla="*/ 935707 h 3404587"/>
              <a:gd name="connsiteX237" fmla="*/ 236220 w 2644140"/>
              <a:gd name="connsiteY237" fmla="*/ 821407 h 3404587"/>
              <a:gd name="connsiteX238" fmla="*/ 205740 w 2644140"/>
              <a:gd name="connsiteY238" fmla="*/ 752827 h 3404587"/>
              <a:gd name="connsiteX239" fmla="*/ 198120 w 2644140"/>
              <a:gd name="connsiteY239" fmla="*/ 729967 h 3404587"/>
              <a:gd name="connsiteX240" fmla="*/ 182880 w 2644140"/>
              <a:gd name="connsiteY240" fmla="*/ 707107 h 3404587"/>
              <a:gd name="connsiteX241" fmla="*/ 167640 w 2644140"/>
              <a:gd name="connsiteY241" fmla="*/ 661387 h 3404587"/>
              <a:gd name="connsiteX242" fmla="*/ 129540 w 2644140"/>
              <a:gd name="connsiteY242" fmla="*/ 615667 h 3404587"/>
              <a:gd name="connsiteX243" fmla="*/ 83820 w 2644140"/>
              <a:gd name="connsiteY243" fmla="*/ 577567 h 3404587"/>
              <a:gd name="connsiteX244" fmla="*/ 45720 w 2644140"/>
              <a:gd name="connsiteY244" fmla="*/ 508987 h 3404587"/>
              <a:gd name="connsiteX245" fmla="*/ 30480 w 2644140"/>
              <a:gd name="connsiteY245" fmla="*/ 486127 h 3404587"/>
              <a:gd name="connsiteX246" fmla="*/ 53340 w 2644140"/>
              <a:gd name="connsiteY246" fmla="*/ 455647 h 3404587"/>
              <a:gd name="connsiteX0" fmla="*/ 0 w 2644140"/>
              <a:gd name="connsiteY0" fmla="*/ 432787 h 3404587"/>
              <a:gd name="connsiteX1" fmla="*/ 38100 w 2644140"/>
              <a:gd name="connsiteY1" fmla="*/ 470887 h 3404587"/>
              <a:gd name="connsiteX2" fmla="*/ 60960 w 2644140"/>
              <a:gd name="connsiteY2" fmla="*/ 463267 h 3404587"/>
              <a:gd name="connsiteX3" fmla="*/ 137160 w 2644140"/>
              <a:gd name="connsiteY3" fmla="*/ 409927 h 3404587"/>
              <a:gd name="connsiteX4" fmla="*/ 152400 w 2644140"/>
              <a:gd name="connsiteY4" fmla="*/ 387067 h 3404587"/>
              <a:gd name="connsiteX5" fmla="*/ 220980 w 2644140"/>
              <a:gd name="connsiteY5" fmla="*/ 356587 h 3404587"/>
              <a:gd name="connsiteX6" fmla="*/ 243840 w 2644140"/>
              <a:gd name="connsiteY6" fmla="*/ 348967 h 3404587"/>
              <a:gd name="connsiteX7" fmla="*/ 266700 w 2644140"/>
              <a:gd name="connsiteY7" fmla="*/ 341347 h 3404587"/>
              <a:gd name="connsiteX8" fmla="*/ 289560 w 2644140"/>
              <a:gd name="connsiteY8" fmla="*/ 333727 h 3404587"/>
              <a:gd name="connsiteX9" fmla="*/ 358140 w 2644140"/>
              <a:gd name="connsiteY9" fmla="*/ 295627 h 3404587"/>
              <a:gd name="connsiteX10" fmla="*/ 403860 w 2644140"/>
              <a:gd name="connsiteY10" fmla="*/ 257527 h 3404587"/>
              <a:gd name="connsiteX11" fmla="*/ 449580 w 2644140"/>
              <a:gd name="connsiteY11" fmla="*/ 227047 h 3404587"/>
              <a:gd name="connsiteX12" fmla="*/ 472440 w 2644140"/>
              <a:gd name="connsiteY12" fmla="*/ 211807 h 3404587"/>
              <a:gd name="connsiteX13" fmla="*/ 525780 w 2644140"/>
              <a:gd name="connsiteY13" fmla="*/ 196567 h 3404587"/>
              <a:gd name="connsiteX14" fmla="*/ 548640 w 2644140"/>
              <a:gd name="connsiteY14" fmla="*/ 188947 h 3404587"/>
              <a:gd name="connsiteX15" fmla="*/ 678180 w 2644140"/>
              <a:gd name="connsiteY15" fmla="*/ 188947 h 3404587"/>
              <a:gd name="connsiteX16" fmla="*/ 701040 w 2644140"/>
              <a:gd name="connsiteY16" fmla="*/ 173707 h 3404587"/>
              <a:gd name="connsiteX17" fmla="*/ 723900 w 2644140"/>
              <a:gd name="connsiteY17" fmla="*/ 166087 h 3404587"/>
              <a:gd name="connsiteX18" fmla="*/ 822960 w 2644140"/>
              <a:gd name="connsiteY18" fmla="*/ 188947 h 3404587"/>
              <a:gd name="connsiteX19" fmla="*/ 838200 w 2644140"/>
              <a:gd name="connsiteY19" fmla="*/ 211807 h 3404587"/>
              <a:gd name="connsiteX20" fmla="*/ 861060 w 2644140"/>
              <a:gd name="connsiteY20" fmla="*/ 219427 h 3404587"/>
              <a:gd name="connsiteX21" fmla="*/ 899160 w 2644140"/>
              <a:gd name="connsiteY21" fmla="*/ 227047 h 3404587"/>
              <a:gd name="connsiteX22" fmla="*/ 929640 w 2644140"/>
              <a:gd name="connsiteY22" fmla="*/ 234667 h 3404587"/>
              <a:gd name="connsiteX23" fmla="*/ 975360 w 2644140"/>
              <a:gd name="connsiteY23" fmla="*/ 211807 h 3404587"/>
              <a:gd name="connsiteX24" fmla="*/ 1021080 w 2644140"/>
              <a:gd name="connsiteY24" fmla="*/ 196567 h 3404587"/>
              <a:gd name="connsiteX25" fmla="*/ 1066800 w 2644140"/>
              <a:gd name="connsiteY25" fmla="*/ 173707 h 3404587"/>
              <a:gd name="connsiteX26" fmla="*/ 1089660 w 2644140"/>
              <a:gd name="connsiteY26" fmla="*/ 158467 h 3404587"/>
              <a:gd name="connsiteX27" fmla="*/ 1181100 w 2644140"/>
              <a:gd name="connsiteY27" fmla="*/ 135607 h 3404587"/>
              <a:gd name="connsiteX28" fmla="*/ 1203960 w 2644140"/>
              <a:gd name="connsiteY28" fmla="*/ 120367 h 3404587"/>
              <a:gd name="connsiteX29" fmla="*/ 1325880 w 2644140"/>
              <a:gd name="connsiteY29" fmla="*/ 97507 h 3404587"/>
              <a:gd name="connsiteX30" fmla="*/ 1371600 w 2644140"/>
              <a:gd name="connsiteY30" fmla="*/ 82267 h 3404587"/>
              <a:gd name="connsiteX31" fmla="*/ 1394460 w 2644140"/>
              <a:gd name="connsiteY31" fmla="*/ 74647 h 3404587"/>
              <a:gd name="connsiteX32" fmla="*/ 1402080 w 2644140"/>
              <a:gd name="connsiteY32" fmla="*/ 51787 h 3404587"/>
              <a:gd name="connsiteX33" fmla="*/ 1432560 w 2644140"/>
              <a:gd name="connsiteY33" fmla="*/ 6067 h 3404587"/>
              <a:gd name="connsiteX34" fmla="*/ 1463040 w 2644140"/>
              <a:gd name="connsiteY34" fmla="*/ 44167 h 3404587"/>
              <a:gd name="connsiteX35" fmla="*/ 1508760 w 2644140"/>
              <a:gd name="connsiteY35" fmla="*/ 82267 h 3404587"/>
              <a:gd name="connsiteX36" fmla="*/ 1531620 w 2644140"/>
              <a:gd name="connsiteY36" fmla="*/ 127987 h 3404587"/>
              <a:gd name="connsiteX37" fmla="*/ 1584960 w 2644140"/>
              <a:gd name="connsiteY37" fmla="*/ 181327 h 3404587"/>
              <a:gd name="connsiteX38" fmla="*/ 1798320 w 2644140"/>
              <a:gd name="connsiteY38" fmla="*/ 188947 h 3404587"/>
              <a:gd name="connsiteX39" fmla="*/ 1821180 w 2644140"/>
              <a:gd name="connsiteY39" fmla="*/ 196567 h 3404587"/>
              <a:gd name="connsiteX40" fmla="*/ 1866900 w 2644140"/>
              <a:gd name="connsiteY40" fmla="*/ 204187 h 3404587"/>
              <a:gd name="connsiteX41" fmla="*/ 1889760 w 2644140"/>
              <a:gd name="connsiteY41" fmla="*/ 219427 h 3404587"/>
              <a:gd name="connsiteX42" fmla="*/ 1912620 w 2644140"/>
              <a:gd name="connsiteY42" fmla="*/ 227047 h 3404587"/>
              <a:gd name="connsiteX43" fmla="*/ 1920240 w 2644140"/>
              <a:gd name="connsiteY43" fmla="*/ 249907 h 3404587"/>
              <a:gd name="connsiteX44" fmla="*/ 1958340 w 2644140"/>
              <a:gd name="connsiteY44" fmla="*/ 295627 h 3404587"/>
              <a:gd name="connsiteX45" fmla="*/ 1981200 w 2644140"/>
              <a:gd name="connsiteY45" fmla="*/ 303247 h 3404587"/>
              <a:gd name="connsiteX46" fmla="*/ 2049780 w 2644140"/>
              <a:gd name="connsiteY46" fmla="*/ 295627 h 3404587"/>
              <a:gd name="connsiteX47" fmla="*/ 2095500 w 2644140"/>
              <a:gd name="connsiteY47" fmla="*/ 280387 h 3404587"/>
              <a:gd name="connsiteX48" fmla="*/ 2141220 w 2644140"/>
              <a:gd name="connsiteY48" fmla="*/ 265147 h 3404587"/>
              <a:gd name="connsiteX49" fmla="*/ 2164080 w 2644140"/>
              <a:gd name="connsiteY49" fmla="*/ 257527 h 3404587"/>
              <a:gd name="connsiteX50" fmla="*/ 2225040 w 2644140"/>
              <a:gd name="connsiteY50" fmla="*/ 249907 h 3404587"/>
              <a:gd name="connsiteX51" fmla="*/ 2278380 w 2644140"/>
              <a:gd name="connsiteY51" fmla="*/ 257527 h 3404587"/>
              <a:gd name="connsiteX52" fmla="*/ 2301240 w 2644140"/>
              <a:gd name="connsiteY52" fmla="*/ 272767 h 3404587"/>
              <a:gd name="connsiteX53" fmla="*/ 2331720 w 2644140"/>
              <a:gd name="connsiteY53" fmla="*/ 249907 h 3404587"/>
              <a:gd name="connsiteX54" fmla="*/ 2354580 w 2644140"/>
              <a:gd name="connsiteY54" fmla="*/ 242287 h 3404587"/>
              <a:gd name="connsiteX55" fmla="*/ 2377440 w 2644140"/>
              <a:gd name="connsiteY55" fmla="*/ 249907 h 3404587"/>
              <a:gd name="connsiteX56" fmla="*/ 2423160 w 2644140"/>
              <a:gd name="connsiteY56" fmla="*/ 280387 h 3404587"/>
              <a:gd name="connsiteX57" fmla="*/ 2491740 w 2644140"/>
              <a:gd name="connsiteY57" fmla="*/ 295627 h 3404587"/>
              <a:gd name="connsiteX58" fmla="*/ 2529840 w 2644140"/>
              <a:gd name="connsiteY58" fmla="*/ 333727 h 3404587"/>
              <a:gd name="connsiteX59" fmla="*/ 2575560 w 2644140"/>
              <a:gd name="connsiteY59" fmla="*/ 348967 h 3404587"/>
              <a:gd name="connsiteX60" fmla="*/ 2575560 w 2644140"/>
              <a:gd name="connsiteY60" fmla="*/ 356587 h 3404587"/>
              <a:gd name="connsiteX61" fmla="*/ 2567940 w 2644140"/>
              <a:gd name="connsiteY61" fmla="*/ 387067 h 3404587"/>
              <a:gd name="connsiteX62" fmla="*/ 2560320 w 2644140"/>
              <a:gd name="connsiteY62" fmla="*/ 409927 h 3404587"/>
              <a:gd name="connsiteX63" fmla="*/ 2575560 w 2644140"/>
              <a:gd name="connsiteY63" fmla="*/ 516607 h 3404587"/>
              <a:gd name="connsiteX64" fmla="*/ 2583180 w 2644140"/>
              <a:gd name="connsiteY64" fmla="*/ 539467 h 3404587"/>
              <a:gd name="connsiteX65" fmla="*/ 2590800 w 2644140"/>
              <a:gd name="connsiteY65" fmla="*/ 623287 h 3404587"/>
              <a:gd name="connsiteX66" fmla="*/ 2598420 w 2644140"/>
              <a:gd name="connsiteY66" fmla="*/ 653767 h 3404587"/>
              <a:gd name="connsiteX67" fmla="*/ 2606040 w 2644140"/>
              <a:gd name="connsiteY67" fmla="*/ 790927 h 3404587"/>
              <a:gd name="connsiteX68" fmla="*/ 2598420 w 2644140"/>
              <a:gd name="connsiteY68" fmla="*/ 905227 h 3404587"/>
              <a:gd name="connsiteX69" fmla="*/ 2575560 w 2644140"/>
              <a:gd name="connsiteY69" fmla="*/ 897607 h 3404587"/>
              <a:gd name="connsiteX70" fmla="*/ 2415540 w 2644140"/>
              <a:gd name="connsiteY70" fmla="*/ 905227 h 3404587"/>
              <a:gd name="connsiteX71" fmla="*/ 2407920 w 2644140"/>
              <a:gd name="connsiteY71" fmla="*/ 928087 h 3404587"/>
              <a:gd name="connsiteX72" fmla="*/ 2255520 w 2644140"/>
              <a:gd name="connsiteY72" fmla="*/ 1004287 h 3404587"/>
              <a:gd name="connsiteX73" fmla="*/ 2186940 w 2644140"/>
              <a:gd name="connsiteY73" fmla="*/ 1011907 h 3404587"/>
              <a:gd name="connsiteX74" fmla="*/ 2141220 w 2644140"/>
              <a:gd name="connsiteY74" fmla="*/ 1019527 h 3404587"/>
              <a:gd name="connsiteX75" fmla="*/ 2042160 w 2644140"/>
              <a:gd name="connsiteY75" fmla="*/ 1011907 h 3404587"/>
              <a:gd name="connsiteX76" fmla="*/ 2034540 w 2644140"/>
              <a:gd name="connsiteY76" fmla="*/ 1118587 h 3404587"/>
              <a:gd name="connsiteX77" fmla="*/ 2026920 w 2644140"/>
              <a:gd name="connsiteY77" fmla="*/ 1278607 h 3404587"/>
              <a:gd name="connsiteX78" fmla="*/ 2011680 w 2644140"/>
              <a:gd name="connsiteY78" fmla="*/ 1324327 h 3404587"/>
              <a:gd name="connsiteX79" fmla="*/ 2004060 w 2644140"/>
              <a:gd name="connsiteY79" fmla="*/ 1385287 h 3404587"/>
              <a:gd name="connsiteX80" fmla="*/ 1988820 w 2644140"/>
              <a:gd name="connsiteY80" fmla="*/ 1431007 h 3404587"/>
              <a:gd name="connsiteX81" fmla="*/ 2004060 w 2644140"/>
              <a:gd name="connsiteY81" fmla="*/ 1453867 h 3404587"/>
              <a:gd name="connsiteX82" fmla="*/ 2026920 w 2644140"/>
              <a:gd name="connsiteY82" fmla="*/ 1469107 h 3404587"/>
              <a:gd name="connsiteX83" fmla="*/ 2057400 w 2644140"/>
              <a:gd name="connsiteY83" fmla="*/ 1537687 h 3404587"/>
              <a:gd name="connsiteX84" fmla="*/ 2080260 w 2644140"/>
              <a:gd name="connsiteY84" fmla="*/ 1545307 h 3404587"/>
              <a:gd name="connsiteX85" fmla="*/ 2103120 w 2644140"/>
              <a:gd name="connsiteY85" fmla="*/ 1522447 h 3404587"/>
              <a:gd name="connsiteX86" fmla="*/ 2148840 w 2644140"/>
              <a:gd name="connsiteY86" fmla="*/ 1568167 h 3404587"/>
              <a:gd name="connsiteX87" fmla="*/ 2156460 w 2644140"/>
              <a:gd name="connsiteY87" fmla="*/ 1591027 h 3404587"/>
              <a:gd name="connsiteX88" fmla="*/ 2179320 w 2644140"/>
              <a:gd name="connsiteY88" fmla="*/ 1598647 h 3404587"/>
              <a:gd name="connsiteX89" fmla="*/ 2186940 w 2644140"/>
              <a:gd name="connsiteY89" fmla="*/ 1697707 h 3404587"/>
              <a:gd name="connsiteX90" fmla="*/ 2171700 w 2644140"/>
              <a:gd name="connsiteY90" fmla="*/ 1720567 h 3404587"/>
              <a:gd name="connsiteX91" fmla="*/ 2148840 w 2644140"/>
              <a:gd name="connsiteY91" fmla="*/ 1728187 h 3404587"/>
              <a:gd name="connsiteX92" fmla="*/ 2141220 w 2644140"/>
              <a:gd name="connsiteY92" fmla="*/ 1781527 h 3404587"/>
              <a:gd name="connsiteX93" fmla="*/ 2118360 w 2644140"/>
              <a:gd name="connsiteY93" fmla="*/ 1789147 h 3404587"/>
              <a:gd name="connsiteX94" fmla="*/ 2004060 w 2644140"/>
              <a:gd name="connsiteY94" fmla="*/ 1796767 h 3404587"/>
              <a:gd name="connsiteX95" fmla="*/ 1996440 w 2644140"/>
              <a:gd name="connsiteY95" fmla="*/ 1819627 h 3404587"/>
              <a:gd name="connsiteX96" fmla="*/ 1943100 w 2644140"/>
              <a:gd name="connsiteY96" fmla="*/ 1827247 h 3404587"/>
              <a:gd name="connsiteX97" fmla="*/ 1950720 w 2644140"/>
              <a:gd name="connsiteY97" fmla="*/ 1880587 h 3404587"/>
              <a:gd name="connsiteX98" fmla="*/ 1958340 w 2644140"/>
              <a:gd name="connsiteY98" fmla="*/ 1903447 h 3404587"/>
              <a:gd name="connsiteX99" fmla="*/ 1965960 w 2644140"/>
              <a:gd name="connsiteY99" fmla="*/ 1941547 h 3404587"/>
              <a:gd name="connsiteX100" fmla="*/ 1996440 w 2644140"/>
              <a:gd name="connsiteY100" fmla="*/ 1949167 h 3404587"/>
              <a:gd name="connsiteX101" fmla="*/ 2057400 w 2644140"/>
              <a:gd name="connsiteY101" fmla="*/ 1956787 h 3404587"/>
              <a:gd name="connsiteX102" fmla="*/ 2087880 w 2644140"/>
              <a:gd name="connsiteY102" fmla="*/ 2025367 h 3404587"/>
              <a:gd name="connsiteX103" fmla="*/ 2103120 w 2644140"/>
              <a:gd name="connsiteY103" fmla="*/ 2071087 h 3404587"/>
              <a:gd name="connsiteX104" fmla="*/ 2118360 w 2644140"/>
              <a:gd name="connsiteY104" fmla="*/ 2116807 h 3404587"/>
              <a:gd name="connsiteX105" fmla="*/ 2125980 w 2644140"/>
              <a:gd name="connsiteY105" fmla="*/ 2139667 h 3404587"/>
              <a:gd name="connsiteX106" fmla="*/ 2141220 w 2644140"/>
              <a:gd name="connsiteY106" fmla="*/ 2200627 h 3404587"/>
              <a:gd name="connsiteX107" fmla="*/ 2133600 w 2644140"/>
              <a:gd name="connsiteY107" fmla="*/ 2276827 h 3404587"/>
              <a:gd name="connsiteX108" fmla="*/ 2133600 w 2644140"/>
              <a:gd name="connsiteY108" fmla="*/ 2345407 h 3404587"/>
              <a:gd name="connsiteX109" fmla="*/ 2156460 w 2644140"/>
              <a:gd name="connsiteY109" fmla="*/ 2353027 h 3404587"/>
              <a:gd name="connsiteX110" fmla="*/ 2209800 w 2644140"/>
              <a:gd name="connsiteY110" fmla="*/ 2360647 h 3404587"/>
              <a:gd name="connsiteX111" fmla="*/ 2225040 w 2644140"/>
              <a:gd name="connsiteY111" fmla="*/ 2383507 h 3404587"/>
              <a:gd name="connsiteX112" fmla="*/ 2247900 w 2644140"/>
              <a:gd name="connsiteY112" fmla="*/ 2406367 h 3404587"/>
              <a:gd name="connsiteX113" fmla="*/ 2255520 w 2644140"/>
              <a:gd name="connsiteY113" fmla="*/ 2452087 h 3404587"/>
              <a:gd name="connsiteX114" fmla="*/ 2278380 w 2644140"/>
              <a:gd name="connsiteY114" fmla="*/ 2459707 h 3404587"/>
              <a:gd name="connsiteX115" fmla="*/ 2339340 w 2644140"/>
              <a:gd name="connsiteY115" fmla="*/ 2474947 h 3404587"/>
              <a:gd name="connsiteX116" fmla="*/ 2362200 w 2644140"/>
              <a:gd name="connsiteY116" fmla="*/ 2497807 h 3404587"/>
              <a:gd name="connsiteX117" fmla="*/ 2385060 w 2644140"/>
              <a:gd name="connsiteY117" fmla="*/ 2505427 h 3404587"/>
              <a:gd name="connsiteX118" fmla="*/ 2407920 w 2644140"/>
              <a:gd name="connsiteY118" fmla="*/ 2520667 h 3404587"/>
              <a:gd name="connsiteX119" fmla="*/ 2446020 w 2644140"/>
              <a:gd name="connsiteY119" fmla="*/ 2551147 h 3404587"/>
              <a:gd name="connsiteX120" fmla="*/ 2468880 w 2644140"/>
              <a:gd name="connsiteY120" fmla="*/ 2574007 h 3404587"/>
              <a:gd name="connsiteX121" fmla="*/ 2484120 w 2644140"/>
              <a:gd name="connsiteY121" fmla="*/ 2596867 h 3404587"/>
              <a:gd name="connsiteX122" fmla="*/ 2506980 w 2644140"/>
              <a:gd name="connsiteY122" fmla="*/ 2604487 h 3404587"/>
              <a:gd name="connsiteX123" fmla="*/ 2537460 w 2644140"/>
              <a:gd name="connsiteY123" fmla="*/ 2650207 h 3404587"/>
              <a:gd name="connsiteX124" fmla="*/ 2545080 w 2644140"/>
              <a:gd name="connsiteY124" fmla="*/ 2673067 h 3404587"/>
              <a:gd name="connsiteX125" fmla="*/ 2636520 w 2644140"/>
              <a:gd name="connsiteY125" fmla="*/ 2695927 h 3404587"/>
              <a:gd name="connsiteX126" fmla="*/ 2644140 w 2644140"/>
              <a:gd name="connsiteY126" fmla="*/ 2726407 h 3404587"/>
              <a:gd name="connsiteX127" fmla="*/ 2552700 w 2644140"/>
              <a:gd name="connsiteY127" fmla="*/ 2779747 h 3404587"/>
              <a:gd name="connsiteX128" fmla="*/ 2529840 w 2644140"/>
              <a:gd name="connsiteY128" fmla="*/ 2787367 h 3404587"/>
              <a:gd name="connsiteX129" fmla="*/ 2514600 w 2644140"/>
              <a:gd name="connsiteY129" fmla="*/ 2810227 h 3404587"/>
              <a:gd name="connsiteX130" fmla="*/ 2491740 w 2644140"/>
              <a:gd name="connsiteY130" fmla="*/ 2825467 h 3404587"/>
              <a:gd name="connsiteX131" fmla="*/ 2453640 w 2644140"/>
              <a:gd name="connsiteY131" fmla="*/ 2855947 h 3404587"/>
              <a:gd name="connsiteX132" fmla="*/ 2415540 w 2644140"/>
              <a:gd name="connsiteY132" fmla="*/ 2924527 h 3404587"/>
              <a:gd name="connsiteX133" fmla="*/ 2392680 w 2644140"/>
              <a:gd name="connsiteY133" fmla="*/ 2932147 h 3404587"/>
              <a:gd name="connsiteX134" fmla="*/ 2369820 w 2644140"/>
              <a:gd name="connsiteY134" fmla="*/ 2955007 h 3404587"/>
              <a:gd name="connsiteX135" fmla="*/ 2339340 w 2644140"/>
              <a:gd name="connsiteY135" fmla="*/ 3008347 h 3404587"/>
              <a:gd name="connsiteX136" fmla="*/ 2308860 w 2644140"/>
              <a:gd name="connsiteY136" fmla="*/ 3054067 h 3404587"/>
              <a:gd name="connsiteX137" fmla="*/ 2316480 w 2644140"/>
              <a:gd name="connsiteY137" fmla="*/ 3084547 h 3404587"/>
              <a:gd name="connsiteX138" fmla="*/ 2324100 w 2644140"/>
              <a:gd name="connsiteY138" fmla="*/ 3107407 h 3404587"/>
              <a:gd name="connsiteX139" fmla="*/ 2331720 w 2644140"/>
              <a:gd name="connsiteY139" fmla="*/ 3145507 h 3404587"/>
              <a:gd name="connsiteX140" fmla="*/ 2293620 w 2644140"/>
              <a:gd name="connsiteY140" fmla="*/ 3236947 h 3404587"/>
              <a:gd name="connsiteX141" fmla="*/ 2286000 w 2644140"/>
              <a:gd name="connsiteY141" fmla="*/ 3259807 h 3404587"/>
              <a:gd name="connsiteX142" fmla="*/ 2232660 w 2644140"/>
              <a:gd name="connsiteY142" fmla="*/ 3328387 h 3404587"/>
              <a:gd name="connsiteX143" fmla="*/ 2209800 w 2644140"/>
              <a:gd name="connsiteY143" fmla="*/ 3336007 h 3404587"/>
              <a:gd name="connsiteX144" fmla="*/ 2186940 w 2644140"/>
              <a:gd name="connsiteY144" fmla="*/ 3351247 h 3404587"/>
              <a:gd name="connsiteX145" fmla="*/ 2179320 w 2644140"/>
              <a:gd name="connsiteY145" fmla="*/ 3374107 h 3404587"/>
              <a:gd name="connsiteX146" fmla="*/ 2133600 w 2644140"/>
              <a:gd name="connsiteY146" fmla="*/ 3404587 h 3404587"/>
              <a:gd name="connsiteX147" fmla="*/ 2057400 w 2644140"/>
              <a:gd name="connsiteY147" fmla="*/ 3381727 h 3404587"/>
              <a:gd name="connsiteX148" fmla="*/ 1927860 w 2644140"/>
              <a:gd name="connsiteY148" fmla="*/ 3374107 h 3404587"/>
              <a:gd name="connsiteX149" fmla="*/ 1836420 w 2644140"/>
              <a:gd name="connsiteY149" fmla="*/ 3366487 h 3404587"/>
              <a:gd name="connsiteX150" fmla="*/ 1798320 w 2644140"/>
              <a:gd name="connsiteY150" fmla="*/ 3358867 h 3404587"/>
              <a:gd name="connsiteX151" fmla="*/ 1767840 w 2644140"/>
              <a:gd name="connsiteY151" fmla="*/ 3313147 h 3404587"/>
              <a:gd name="connsiteX152" fmla="*/ 1752600 w 2644140"/>
              <a:gd name="connsiteY152" fmla="*/ 3290287 h 3404587"/>
              <a:gd name="connsiteX153" fmla="*/ 1684020 w 2644140"/>
              <a:gd name="connsiteY153" fmla="*/ 3282667 h 3404587"/>
              <a:gd name="connsiteX154" fmla="*/ 1623060 w 2644140"/>
              <a:gd name="connsiteY154" fmla="*/ 3282667 h 3404587"/>
              <a:gd name="connsiteX155" fmla="*/ 1577340 w 2644140"/>
              <a:gd name="connsiteY155" fmla="*/ 3297907 h 3404587"/>
              <a:gd name="connsiteX156" fmla="*/ 1447800 w 2644140"/>
              <a:gd name="connsiteY156" fmla="*/ 3275047 h 3404587"/>
              <a:gd name="connsiteX157" fmla="*/ 1432560 w 2644140"/>
              <a:gd name="connsiteY157" fmla="*/ 3252187 h 3404587"/>
              <a:gd name="connsiteX158" fmla="*/ 1447800 w 2644140"/>
              <a:gd name="connsiteY158" fmla="*/ 3168367 h 3404587"/>
              <a:gd name="connsiteX159" fmla="*/ 1432560 w 2644140"/>
              <a:gd name="connsiteY159" fmla="*/ 3122647 h 3404587"/>
              <a:gd name="connsiteX160" fmla="*/ 1424940 w 2644140"/>
              <a:gd name="connsiteY160" fmla="*/ 3099787 h 3404587"/>
              <a:gd name="connsiteX161" fmla="*/ 1417320 w 2644140"/>
              <a:gd name="connsiteY161" fmla="*/ 3076927 h 3404587"/>
              <a:gd name="connsiteX162" fmla="*/ 1356360 w 2644140"/>
              <a:gd name="connsiteY162" fmla="*/ 3069307 h 3404587"/>
              <a:gd name="connsiteX163" fmla="*/ 1333500 w 2644140"/>
              <a:gd name="connsiteY163" fmla="*/ 3061687 h 3404587"/>
              <a:gd name="connsiteX164" fmla="*/ 1272540 w 2644140"/>
              <a:gd name="connsiteY164" fmla="*/ 3054067 h 3404587"/>
              <a:gd name="connsiteX165" fmla="*/ 1257300 w 2644140"/>
              <a:gd name="connsiteY165" fmla="*/ 3031207 h 3404587"/>
              <a:gd name="connsiteX166" fmla="*/ 1242060 w 2644140"/>
              <a:gd name="connsiteY166" fmla="*/ 2977867 h 3404587"/>
              <a:gd name="connsiteX167" fmla="*/ 1234440 w 2644140"/>
              <a:gd name="connsiteY167" fmla="*/ 2955007 h 3404587"/>
              <a:gd name="connsiteX168" fmla="*/ 1203960 w 2644140"/>
              <a:gd name="connsiteY168" fmla="*/ 2909287 h 3404587"/>
              <a:gd name="connsiteX169" fmla="*/ 1226820 w 2644140"/>
              <a:gd name="connsiteY169" fmla="*/ 2901667 h 3404587"/>
              <a:gd name="connsiteX170" fmla="*/ 1356360 w 2644140"/>
              <a:gd name="connsiteY170" fmla="*/ 2886427 h 3404587"/>
              <a:gd name="connsiteX171" fmla="*/ 1371600 w 2644140"/>
              <a:gd name="connsiteY171" fmla="*/ 2787367 h 3404587"/>
              <a:gd name="connsiteX172" fmla="*/ 1394460 w 2644140"/>
              <a:gd name="connsiteY172" fmla="*/ 2711167 h 3404587"/>
              <a:gd name="connsiteX173" fmla="*/ 1417320 w 2644140"/>
              <a:gd name="connsiteY173" fmla="*/ 2642587 h 3404587"/>
              <a:gd name="connsiteX174" fmla="*/ 1409700 w 2644140"/>
              <a:gd name="connsiteY174" fmla="*/ 2497807 h 3404587"/>
              <a:gd name="connsiteX175" fmla="*/ 1394460 w 2644140"/>
              <a:gd name="connsiteY175" fmla="*/ 2452087 h 3404587"/>
              <a:gd name="connsiteX176" fmla="*/ 1386840 w 2644140"/>
              <a:gd name="connsiteY176" fmla="*/ 2429227 h 3404587"/>
              <a:gd name="connsiteX177" fmla="*/ 1394460 w 2644140"/>
              <a:gd name="connsiteY177" fmla="*/ 2406367 h 3404587"/>
              <a:gd name="connsiteX178" fmla="*/ 1440180 w 2644140"/>
              <a:gd name="connsiteY178" fmla="*/ 2368267 h 3404587"/>
              <a:gd name="connsiteX179" fmla="*/ 1501140 w 2644140"/>
              <a:gd name="connsiteY179" fmla="*/ 2360647 h 3404587"/>
              <a:gd name="connsiteX180" fmla="*/ 1508760 w 2644140"/>
              <a:gd name="connsiteY180" fmla="*/ 2337787 h 3404587"/>
              <a:gd name="connsiteX181" fmla="*/ 1516380 w 2644140"/>
              <a:gd name="connsiteY181" fmla="*/ 2177767 h 3404587"/>
              <a:gd name="connsiteX182" fmla="*/ 1539240 w 2644140"/>
              <a:gd name="connsiteY182" fmla="*/ 2132047 h 3404587"/>
              <a:gd name="connsiteX183" fmla="*/ 1546860 w 2644140"/>
              <a:gd name="connsiteY183" fmla="*/ 2109187 h 3404587"/>
              <a:gd name="connsiteX184" fmla="*/ 1539240 w 2644140"/>
              <a:gd name="connsiteY184" fmla="*/ 2032987 h 3404587"/>
              <a:gd name="connsiteX185" fmla="*/ 1524000 w 2644140"/>
              <a:gd name="connsiteY185" fmla="*/ 1987267 h 3404587"/>
              <a:gd name="connsiteX186" fmla="*/ 1508760 w 2644140"/>
              <a:gd name="connsiteY186" fmla="*/ 1941547 h 3404587"/>
              <a:gd name="connsiteX187" fmla="*/ 1485900 w 2644140"/>
              <a:gd name="connsiteY187" fmla="*/ 1872967 h 3404587"/>
              <a:gd name="connsiteX188" fmla="*/ 1478280 w 2644140"/>
              <a:gd name="connsiteY188" fmla="*/ 1850107 h 3404587"/>
              <a:gd name="connsiteX189" fmla="*/ 1508760 w 2644140"/>
              <a:gd name="connsiteY189" fmla="*/ 1773907 h 3404587"/>
              <a:gd name="connsiteX190" fmla="*/ 1554480 w 2644140"/>
              <a:gd name="connsiteY190" fmla="*/ 1766287 h 3404587"/>
              <a:gd name="connsiteX191" fmla="*/ 1546860 w 2644140"/>
              <a:gd name="connsiteY191" fmla="*/ 1712947 h 3404587"/>
              <a:gd name="connsiteX192" fmla="*/ 1508760 w 2644140"/>
              <a:gd name="connsiteY192" fmla="*/ 1705327 h 3404587"/>
              <a:gd name="connsiteX193" fmla="*/ 1485900 w 2644140"/>
              <a:gd name="connsiteY193" fmla="*/ 1690087 h 3404587"/>
              <a:gd name="connsiteX194" fmla="*/ 1493520 w 2644140"/>
              <a:gd name="connsiteY194" fmla="*/ 1644367 h 3404587"/>
              <a:gd name="connsiteX195" fmla="*/ 1501140 w 2644140"/>
              <a:gd name="connsiteY195" fmla="*/ 1621507 h 3404587"/>
              <a:gd name="connsiteX196" fmla="*/ 1478280 w 2644140"/>
              <a:gd name="connsiteY196" fmla="*/ 1613887 h 3404587"/>
              <a:gd name="connsiteX197" fmla="*/ 1455420 w 2644140"/>
              <a:gd name="connsiteY197" fmla="*/ 1629127 h 3404587"/>
              <a:gd name="connsiteX198" fmla="*/ 1386840 w 2644140"/>
              <a:gd name="connsiteY198" fmla="*/ 1613887 h 3404587"/>
              <a:gd name="connsiteX199" fmla="*/ 1348740 w 2644140"/>
              <a:gd name="connsiteY199" fmla="*/ 1621507 h 3404587"/>
              <a:gd name="connsiteX200" fmla="*/ 1325880 w 2644140"/>
              <a:gd name="connsiteY200" fmla="*/ 1629127 h 3404587"/>
              <a:gd name="connsiteX201" fmla="*/ 1303020 w 2644140"/>
              <a:gd name="connsiteY201" fmla="*/ 1621507 h 3404587"/>
              <a:gd name="connsiteX202" fmla="*/ 1264920 w 2644140"/>
              <a:gd name="connsiteY202" fmla="*/ 1583407 h 3404587"/>
              <a:gd name="connsiteX203" fmla="*/ 1234440 w 2644140"/>
              <a:gd name="connsiteY203" fmla="*/ 1591027 h 3404587"/>
              <a:gd name="connsiteX204" fmla="*/ 1219200 w 2644140"/>
              <a:gd name="connsiteY204" fmla="*/ 1613887 h 3404587"/>
              <a:gd name="connsiteX205" fmla="*/ 1188720 w 2644140"/>
              <a:gd name="connsiteY205" fmla="*/ 1621507 h 3404587"/>
              <a:gd name="connsiteX206" fmla="*/ 1135380 w 2644140"/>
              <a:gd name="connsiteY206" fmla="*/ 1629127 h 3404587"/>
              <a:gd name="connsiteX207" fmla="*/ 1120140 w 2644140"/>
              <a:gd name="connsiteY207" fmla="*/ 1674847 h 3404587"/>
              <a:gd name="connsiteX208" fmla="*/ 1051560 w 2644140"/>
              <a:gd name="connsiteY208" fmla="*/ 1712947 h 3404587"/>
              <a:gd name="connsiteX209" fmla="*/ 982980 w 2644140"/>
              <a:gd name="connsiteY209" fmla="*/ 1705327 h 3404587"/>
              <a:gd name="connsiteX210" fmla="*/ 944880 w 2644140"/>
              <a:gd name="connsiteY210" fmla="*/ 1667227 h 3404587"/>
              <a:gd name="connsiteX211" fmla="*/ 922020 w 2644140"/>
              <a:gd name="connsiteY211" fmla="*/ 1651987 h 3404587"/>
              <a:gd name="connsiteX212" fmla="*/ 861060 w 2644140"/>
              <a:gd name="connsiteY212" fmla="*/ 1636747 h 3404587"/>
              <a:gd name="connsiteX213" fmla="*/ 815340 w 2644140"/>
              <a:gd name="connsiteY213" fmla="*/ 1644367 h 3404587"/>
              <a:gd name="connsiteX214" fmla="*/ 800100 w 2644140"/>
              <a:gd name="connsiteY214" fmla="*/ 1667227 h 3404587"/>
              <a:gd name="connsiteX215" fmla="*/ 777240 w 2644140"/>
              <a:gd name="connsiteY215" fmla="*/ 1674847 h 3404587"/>
              <a:gd name="connsiteX216" fmla="*/ 762000 w 2644140"/>
              <a:gd name="connsiteY216" fmla="*/ 1651987 h 3404587"/>
              <a:gd name="connsiteX217" fmla="*/ 716280 w 2644140"/>
              <a:gd name="connsiteY217" fmla="*/ 1621507 h 3404587"/>
              <a:gd name="connsiteX218" fmla="*/ 708660 w 2644140"/>
              <a:gd name="connsiteY218" fmla="*/ 1552927 h 3404587"/>
              <a:gd name="connsiteX219" fmla="*/ 723900 w 2644140"/>
              <a:gd name="connsiteY219" fmla="*/ 1507207 h 3404587"/>
              <a:gd name="connsiteX220" fmla="*/ 731520 w 2644140"/>
              <a:gd name="connsiteY220" fmla="*/ 1484347 h 3404587"/>
              <a:gd name="connsiteX221" fmla="*/ 716280 w 2644140"/>
              <a:gd name="connsiteY221" fmla="*/ 1423387 h 3404587"/>
              <a:gd name="connsiteX222" fmla="*/ 685800 w 2644140"/>
              <a:gd name="connsiteY222" fmla="*/ 1377667 h 3404587"/>
              <a:gd name="connsiteX223" fmla="*/ 655320 w 2644140"/>
              <a:gd name="connsiteY223" fmla="*/ 1331947 h 3404587"/>
              <a:gd name="connsiteX224" fmla="*/ 640080 w 2644140"/>
              <a:gd name="connsiteY224" fmla="*/ 1309087 h 3404587"/>
              <a:gd name="connsiteX225" fmla="*/ 624840 w 2644140"/>
              <a:gd name="connsiteY225" fmla="*/ 1263367 h 3404587"/>
              <a:gd name="connsiteX226" fmla="*/ 594360 w 2644140"/>
              <a:gd name="connsiteY226" fmla="*/ 1217647 h 3404587"/>
              <a:gd name="connsiteX227" fmla="*/ 563880 w 2644140"/>
              <a:gd name="connsiteY227" fmla="*/ 1179547 h 3404587"/>
              <a:gd name="connsiteX228" fmla="*/ 533400 w 2644140"/>
              <a:gd name="connsiteY228" fmla="*/ 1133827 h 3404587"/>
              <a:gd name="connsiteX229" fmla="*/ 518160 w 2644140"/>
              <a:gd name="connsiteY229" fmla="*/ 1088107 h 3404587"/>
              <a:gd name="connsiteX230" fmla="*/ 502920 w 2644140"/>
              <a:gd name="connsiteY230" fmla="*/ 1065247 h 3404587"/>
              <a:gd name="connsiteX231" fmla="*/ 495300 w 2644140"/>
              <a:gd name="connsiteY231" fmla="*/ 1042387 h 3404587"/>
              <a:gd name="connsiteX232" fmla="*/ 403860 w 2644140"/>
              <a:gd name="connsiteY232" fmla="*/ 996667 h 3404587"/>
              <a:gd name="connsiteX233" fmla="*/ 381000 w 2644140"/>
              <a:gd name="connsiteY233" fmla="*/ 989047 h 3404587"/>
              <a:gd name="connsiteX234" fmla="*/ 358140 w 2644140"/>
              <a:gd name="connsiteY234" fmla="*/ 981427 h 3404587"/>
              <a:gd name="connsiteX235" fmla="*/ 297180 w 2644140"/>
              <a:gd name="connsiteY235" fmla="*/ 973807 h 3404587"/>
              <a:gd name="connsiteX236" fmla="*/ 259080 w 2644140"/>
              <a:gd name="connsiteY236" fmla="*/ 935707 h 3404587"/>
              <a:gd name="connsiteX237" fmla="*/ 236220 w 2644140"/>
              <a:gd name="connsiteY237" fmla="*/ 821407 h 3404587"/>
              <a:gd name="connsiteX238" fmla="*/ 205740 w 2644140"/>
              <a:gd name="connsiteY238" fmla="*/ 752827 h 3404587"/>
              <a:gd name="connsiteX239" fmla="*/ 198120 w 2644140"/>
              <a:gd name="connsiteY239" fmla="*/ 729967 h 3404587"/>
              <a:gd name="connsiteX240" fmla="*/ 182880 w 2644140"/>
              <a:gd name="connsiteY240" fmla="*/ 707107 h 3404587"/>
              <a:gd name="connsiteX241" fmla="*/ 167640 w 2644140"/>
              <a:gd name="connsiteY241" fmla="*/ 661387 h 3404587"/>
              <a:gd name="connsiteX242" fmla="*/ 129540 w 2644140"/>
              <a:gd name="connsiteY242" fmla="*/ 615667 h 3404587"/>
              <a:gd name="connsiteX243" fmla="*/ 83820 w 2644140"/>
              <a:gd name="connsiteY243" fmla="*/ 577567 h 3404587"/>
              <a:gd name="connsiteX244" fmla="*/ 45720 w 2644140"/>
              <a:gd name="connsiteY244" fmla="*/ 508987 h 3404587"/>
              <a:gd name="connsiteX245" fmla="*/ 30480 w 2644140"/>
              <a:gd name="connsiteY245" fmla="*/ 486127 h 3404587"/>
              <a:gd name="connsiteX246" fmla="*/ 53340 w 2644140"/>
              <a:gd name="connsiteY246" fmla="*/ 455647 h 3404587"/>
              <a:gd name="connsiteX0" fmla="*/ 0 w 2644140"/>
              <a:gd name="connsiteY0" fmla="*/ 432787 h 3404587"/>
              <a:gd name="connsiteX1" fmla="*/ 38100 w 2644140"/>
              <a:gd name="connsiteY1" fmla="*/ 470887 h 3404587"/>
              <a:gd name="connsiteX2" fmla="*/ 60960 w 2644140"/>
              <a:gd name="connsiteY2" fmla="*/ 463267 h 3404587"/>
              <a:gd name="connsiteX3" fmla="*/ 137160 w 2644140"/>
              <a:gd name="connsiteY3" fmla="*/ 409927 h 3404587"/>
              <a:gd name="connsiteX4" fmla="*/ 152400 w 2644140"/>
              <a:gd name="connsiteY4" fmla="*/ 387067 h 3404587"/>
              <a:gd name="connsiteX5" fmla="*/ 220980 w 2644140"/>
              <a:gd name="connsiteY5" fmla="*/ 356587 h 3404587"/>
              <a:gd name="connsiteX6" fmla="*/ 243840 w 2644140"/>
              <a:gd name="connsiteY6" fmla="*/ 348967 h 3404587"/>
              <a:gd name="connsiteX7" fmla="*/ 266700 w 2644140"/>
              <a:gd name="connsiteY7" fmla="*/ 341347 h 3404587"/>
              <a:gd name="connsiteX8" fmla="*/ 289560 w 2644140"/>
              <a:gd name="connsiteY8" fmla="*/ 333727 h 3404587"/>
              <a:gd name="connsiteX9" fmla="*/ 358140 w 2644140"/>
              <a:gd name="connsiteY9" fmla="*/ 295627 h 3404587"/>
              <a:gd name="connsiteX10" fmla="*/ 403860 w 2644140"/>
              <a:gd name="connsiteY10" fmla="*/ 257527 h 3404587"/>
              <a:gd name="connsiteX11" fmla="*/ 449580 w 2644140"/>
              <a:gd name="connsiteY11" fmla="*/ 227047 h 3404587"/>
              <a:gd name="connsiteX12" fmla="*/ 472440 w 2644140"/>
              <a:gd name="connsiteY12" fmla="*/ 211807 h 3404587"/>
              <a:gd name="connsiteX13" fmla="*/ 525780 w 2644140"/>
              <a:gd name="connsiteY13" fmla="*/ 196567 h 3404587"/>
              <a:gd name="connsiteX14" fmla="*/ 548640 w 2644140"/>
              <a:gd name="connsiteY14" fmla="*/ 188947 h 3404587"/>
              <a:gd name="connsiteX15" fmla="*/ 678180 w 2644140"/>
              <a:gd name="connsiteY15" fmla="*/ 188947 h 3404587"/>
              <a:gd name="connsiteX16" fmla="*/ 701040 w 2644140"/>
              <a:gd name="connsiteY16" fmla="*/ 173707 h 3404587"/>
              <a:gd name="connsiteX17" fmla="*/ 723900 w 2644140"/>
              <a:gd name="connsiteY17" fmla="*/ 166087 h 3404587"/>
              <a:gd name="connsiteX18" fmla="*/ 822960 w 2644140"/>
              <a:gd name="connsiteY18" fmla="*/ 188947 h 3404587"/>
              <a:gd name="connsiteX19" fmla="*/ 838200 w 2644140"/>
              <a:gd name="connsiteY19" fmla="*/ 211807 h 3404587"/>
              <a:gd name="connsiteX20" fmla="*/ 861060 w 2644140"/>
              <a:gd name="connsiteY20" fmla="*/ 219427 h 3404587"/>
              <a:gd name="connsiteX21" fmla="*/ 899160 w 2644140"/>
              <a:gd name="connsiteY21" fmla="*/ 227047 h 3404587"/>
              <a:gd name="connsiteX22" fmla="*/ 929640 w 2644140"/>
              <a:gd name="connsiteY22" fmla="*/ 234667 h 3404587"/>
              <a:gd name="connsiteX23" fmla="*/ 975360 w 2644140"/>
              <a:gd name="connsiteY23" fmla="*/ 211807 h 3404587"/>
              <a:gd name="connsiteX24" fmla="*/ 1021080 w 2644140"/>
              <a:gd name="connsiteY24" fmla="*/ 196567 h 3404587"/>
              <a:gd name="connsiteX25" fmla="*/ 1066800 w 2644140"/>
              <a:gd name="connsiteY25" fmla="*/ 173707 h 3404587"/>
              <a:gd name="connsiteX26" fmla="*/ 1089660 w 2644140"/>
              <a:gd name="connsiteY26" fmla="*/ 158467 h 3404587"/>
              <a:gd name="connsiteX27" fmla="*/ 1181100 w 2644140"/>
              <a:gd name="connsiteY27" fmla="*/ 135607 h 3404587"/>
              <a:gd name="connsiteX28" fmla="*/ 1203960 w 2644140"/>
              <a:gd name="connsiteY28" fmla="*/ 120367 h 3404587"/>
              <a:gd name="connsiteX29" fmla="*/ 1325880 w 2644140"/>
              <a:gd name="connsiteY29" fmla="*/ 97507 h 3404587"/>
              <a:gd name="connsiteX30" fmla="*/ 1371600 w 2644140"/>
              <a:gd name="connsiteY30" fmla="*/ 82267 h 3404587"/>
              <a:gd name="connsiteX31" fmla="*/ 1394460 w 2644140"/>
              <a:gd name="connsiteY31" fmla="*/ 74647 h 3404587"/>
              <a:gd name="connsiteX32" fmla="*/ 1402080 w 2644140"/>
              <a:gd name="connsiteY32" fmla="*/ 51787 h 3404587"/>
              <a:gd name="connsiteX33" fmla="*/ 1432560 w 2644140"/>
              <a:gd name="connsiteY33" fmla="*/ 6067 h 3404587"/>
              <a:gd name="connsiteX34" fmla="*/ 1463040 w 2644140"/>
              <a:gd name="connsiteY34" fmla="*/ 44167 h 3404587"/>
              <a:gd name="connsiteX35" fmla="*/ 1508760 w 2644140"/>
              <a:gd name="connsiteY35" fmla="*/ 82267 h 3404587"/>
              <a:gd name="connsiteX36" fmla="*/ 1531620 w 2644140"/>
              <a:gd name="connsiteY36" fmla="*/ 127987 h 3404587"/>
              <a:gd name="connsiteX37" fmla="*/ 1584960 w 2644140"/>
              <a:gd name="connsiteY37" fmla="*/ 181327 h 3404587"/>
              <a:gd name="connsiteX38" fmla="*/ 1798320 w 2644140"/>
              <a:gd name="connsiteY38" fmla="*/ 188947 h 3404587"/>
              <a:gd name="connsiteX39" fmla="*/ 1821180 w 2644140"/>
              <a:gd name="connsiteY39" fmla="*/ 196567 h 3404587"/>
              <a:gd name="connsiteX40" fmla="*/ 1866900 w 2644140"/>
              <a:gd name="connsiteY40" fmla="*/ 204187 h 3404587"/>
              <a:gd name="connsiteX41" fmla="*/ 1889760 w 2644140"/>
              <a:gd name="connsiteY41" fmla="*/ 219427 h 3404587"/>
              <a:gd name="connsiteX42" fmla="*/ 1912620 w 2644140"/>
              <a:gd name="connsiteY42" fmla="*/ 227047 h 3404587"/>
              <a:gd name="connsiteX43" fmla="*/ 1920240 w 2644140"/>
              <a:gd name="connsiteY43" fmla="*/ 249907 h 3404587"/>
              <a:gd name="connsiteX44" fmla="*/ 1958340 w 2644140"/>
              <a:gd name="connsiteY44" fmla="*/ 295627 h 3404587"/>
              <a:gd name="connsiteX45" fmla="*/ 1981200 w 2644140"/>
              <a:gd name="connsiteY45" fmla="*/ 303247 h 3404587"/>
              <a:gd name="connsiteX46" fmla="*/ 2049780 w 2644140"/>
              <a:gd name="connsiteY46" fmla="*/ 295627 h 3404587"/>
              <a:gd name="connsiteX47" fmla="*/ 2095500 w 2644140"/>
              <a:gd name="connsiteY47" fmla="*/ 280387 h 3404587"/>
              <a:gd name="connsiteX48" fmla="*/ 2141220 w 2644140"/>
              <a:gd name="connsiteY48" fmla="*/ 265147 h 3404587"/>
              <a:gd name="connsiteX49" fmla="*/ 2164080 w 2644140"/>
              <a:gd name="connsiteY49" fmla="*/ 257527 h 3404587"/>
              <a:gd name="connsiteX50" fmla="*/ 2225040 w 2644140"/>
              <a:gd name="connsiteY50" fmla="*/ 249907 h 3404587"/>
              <a:gd name="connsiteX51" fmla="*/ 2278380 w 2644140"/>
              <a:gd name="connsiteY51" fmla="*/ 257527 h 3404587"/>
              <a:gd name="connsiteX52" fmla="*/ 2301240 w 2644140"/>
              <a:gd name="connsiteY52" fmla="*/ 272767 h 3404587"/>
              <a:gd name="connsiteX53" fmla="*/ 2331720 w 2644140"/>
              <a:gd name="connsiteY53" fmla="*/ 249907 h 3404587"/>
              <a:gd name="connsiteX54" fmla="*/ 2354580 w 2644140"/>
              <a:gd name="connsiteY54" fmla="*/ 242287 h 3404587"/>
              <a:gd name="connsiteX55" fmla="*/ 2377440 w 2644140"/>
              <a:gd name="connsiteY55" fmla="*/ 249907 h 3404587"/>
              <a:gd name="connsiteX56" fmla="*/ 2423160 w 2644140"/>
              <a:gd name="connsiteY56" fmla="*/ 280387 h 3404587"/>
              <a:gd name="connsiteX57" fmla="*/ 2491740 w 2644140"/>
              <a:gd name="connsiteY57" fmla="*/ 295627 h 3404587"/>
              <a:gd name="connsiteX58" fmla="*/ 2529840 w 2644140"/>
              <a:gd name="connsiteY58" fmla="*/ 333727 h 3404587"/>
              <a:gd name="connsiteX59" fmla="*/ 2575560 w 2644140"/>
              <a:gd name="connsiteY59" fmla="*/ 348967 h 3404587"/>
              <a:gd name="connsiteX60" fmla="*/ 2575560 w 2644140"/>
              <a:gd name="connsiteY60" fmla="*/ 356587 h 3404587"/>
              <a:gd name="connsiteX61" fmla="*/ 2567940 w 2644140"/>
              <a:gd name="connsiteY61" fmla="*/ 387067 h 3404587"/>
              <a:gd name="connsiteX62" fmla="*/ 2560320 w 2644140"/>
              <a:gd name="connsiteY62" fmla="*/ 409927 h 3404587"/>
              <a:gd name="connsiteX63" fmla="*/ 2575560 w 2644140"/>
              <a:gd name="connsiteY63" fmla="*/ 516607 h 3404587"/>
              <a:gd name="connsiteX64" fmla="*/ 2583180 w 2644140"/>
              <a:gd name="connsiteY64" fmla="*/ 539467 h 3404587"/>
              <a:gd name="connsiteX65" fmla="*/ 2590800 w 2644140"/>
              <a:gd name="connsiteY65" fmla="*/ 623287 h 3404587"/>
              <a:gd name="connsiteX66" fmla="*/ 2598420 w 2644140"/>
              <a:gd name="connsiteY66" fmla="*/ 653767 h 3404587"/>
              <a:gd name="connsiteX67" fmla="*/ 2606040 w 2644140"/>
              <a:gd name="connsiteY67" fmla="*/ 790927 h 3404587"/>
              <a:gd name="connsiteX68" fmla="*/ 2598420 w 2644140"/>
              <a:gd name="connsiteY68" fmla="*/ 905227 h 3404587"/>
              <a:gd name="connsiteX69" fmla="*/ 2575560 w 2644140"/>
              <a:gd name="connsiteY69" fmla="*/ 897607 h 3404587"/>
              <a:gd name="connsiteX70" fmla="*/ 2415540 w 2644140"/>
              <a:gd name="connsiteY70" fmla="*/ 905227 h 3404587"/>
              <a:gd name="connsiteX71" fmla="*/ 2407920 w 2644140"/>
              <a:gd name="connsiteY71" fmla="*/ 928087 h 3404587"/>
              <a:gd name="connsiteX72" fmla="*/ 2255520 w 2644140"/>
              <a:gd name="connsiteY72" fmla="*/ 1004287 h 3404587"/>
              <a:gd name="connsiteX73" fmla="*/ 2186940 w 2644140"/>
              <a:gd name="connsiteY73" fmla="*/ 1011907 h 3404587"/>
              <a:gd name="connsiteX74" fmla="*/ 2141220 w 2644140"/>
              <a:gd name="connsiteY74" fmla="*/ 1019527 h 3404587"/>
              <a:gd name="connsiteX75" fmla="*/ 2042160 w 2644140"/>
              <a:gd name="connsiteY75" fmla="*/ 1011907 h 3404587"/>
              <a:gd name="connsiteX76" fmla="*/ 2034540 w 2644140"/>
              <a:gd name="connsiteY76" fmla="*/ 1118587 h 3404587"/>
              <a:gd name="connsiteX77" fmla="*/ 2026920 w 2644140"/>
              <a:gd name="connsiteY77" fmla="*/ 1278607 h 3404587"/>
              <a:gd name="connsiteX78" fmla="*/ 2011680 w 2644140"/>
              <a:gd name="connsiteY78" fmla="*/ 1324327 h 3404587"/>
              <a:gd name="connsiteX79" fmla="*/ 2004060 w 2644140"/>
              <a:gd name="connsiteY79" fmla="*/ 1385287 h 3404587"/>
              <a:gd name="connsiteX80" fmla="*/ 1988820 w 2644140"/>
              <a:gd name="connsiteY80" fmla="*/ 1431007 h 3404587"/>
              <a:gd name="connsiteX81" fmla="*/ 2004060 w 2644140"/>
              <a:gd name="connsiteY81" fmla="*/ 1453867 h 3404587"/>
              <a:gd name="connsiteX82" fmla="*/ 2026920 w 2644140"/>
              <a:gd name="connsiteY82" fmla="*/ 1469107 h 3404587"/>
              <a:gd name="connsiteX83" fmla="*/ 2057400 w 2644140"/>
              <a:gd name="connsiteY83" fmla="*/ 1537687 h 3404587"/>
              <a:gd name="connsiteX84" fmla="*/ 2080260 w 2644140"/>
              <a:gd name="connsiteY84" fmla="*/ 1545307 h 3404587"/>
              <a:gd name="connsiteX85" fmla="*/ 2103120 w 2644140"/>
              <a:gd name="connsiteY85" fmla="*/ 1522447 h 3404587"/>
              <a:gd name="connsiteX86" fmla="*/ 2148840 w 2644140"/>
              <a:gd name="connsiteY86" fmla="*/ 1568167 h 3404587"/>
              <a:gd name="connsiteX87" fmla="*/ 2156460 w 2644140"/>
              <a:gd name="connsiteY87" fmla="*/ 1591027 h 3404587"/>
              <a:gd name="connsiteX88" fmla="*/ 2179320 w 2644140"/>
              <a:gd name="connsiteY88" fmla="*/ 1598647 h 3404587"/>
              <a:gd name="connsiteX89" fmla="*/ 2186940 w 2644140"/>
              <a:gd name="connsiteY89" fmla="*/ 1697707 h 3404587"/>
              <a:gd name="connsiteX90" fmla="*/ 2171700 w 2644140"/>
              <a:gd name="connsiteY90" fmla="*/ 1720567 h 3404587"/>
              <a:gd name="connsiteX91" fmla="*/ 2148840 w 2644140"/>
              <a:gd name="connsiteY91" fmla="*/ 1728187 h 3404587"/>
              <a:gd name="connsiteX92" fmla="*/ 2141220 w 2644140"/>
              <a:gd name="connsiteY92" fmla="*/ 1781527 h 3404587"/>
              <a:gd name="connsiteX93" fmla="*/ 2118360 w 2644140"/>
              <a:gd name="connsiteY93" fmla="*/ 1789147 h 3404587"/>
              <a:gd name="connsiteX94" fmla="*/ 2004060 w 2644140"/>
              <a:gd name="connsiteY94" fmla="*/ 1796767 h 3404587"/>
              <a:gd name="connsiteX95" fmla="*/ 1996440 w 2644140"/>
              <a:gd name="connsiteY95" fmla="*/ 1819627 h 3404587"/>
              <a:gd name="connsiteX96" fmla="*/ 1943100 w 2644140"/>
              <a:gd name="connsiteY96" fmla="*/ 1827247 h 3404587"/>
              <a:gd name="connsiteX97" fmla="*/ 1950720 w 2644140"/>
              <a:gd name="connsiteY97" fmla="*/ 1880587 h 3404587"/>
              <a:gd name="connsiteX98" fmla="*/ 1958340 w 2644140"/>
              <a:gd name="connsiteY98" fmla="*/ 1903447 h 3404587"/>
              <a:gd name="connsiteX99" fmla="*/ 1965960 w 2644140"/>
              <a:gd name="connsiteY99" fmla="*/ 1941547 h 3404587"/>
              <a:gd name="connsiteX100" fmla="*/ 1996440 w 2644140"/>
              <a:gd name="connsiteY100" fmla="*/ 1949167 h 3404587"/>
              <a:gd name="connsiteX101" fmla="*/ 2057400 w 2644140"/>
              <a:gd name="connsiteY101" fmla="*/ 1956787 h 3404587"/>
              <a:gd name="connsiteX102" fmla="*/ 2087880 w 2644140"/>
              <a:gd name="connsiteY102" fmla="*/ 2025367 h 3404587"/>
              <a:gd name="connsiteX103" fmla="*/ 2103120 w 2644140"/>
              <a:gd name="connsiteY103" fmla="*/ 2071087 h 3404587"/>
              <a:gd name="connsiteX104" fmla="*/ 2118360 w 2644140"/>
              <a:gd name="connsiteY104" fmla="*/ 2116807 h 3404587"/>
              <a:gd name="connsiteX105" fmla="*/ 2125980 w 2644140"/>
              <a:gd name="connsiteY105" fmla="*/ 2139667 h 3404587"/>
              <a:gd name="connsiteX106" fmla="*/ 2141220 w 2644140"/>
              <a:gd name="connsiteY106" fmla="*/ 2200627 h 3404587"/>
              <a:gd name="connsiteX107" fmla="*/ 2133600 w 2644140"/>
              <a:gd name="connsiteY107" fmla="*/ 2276827 h 3404587"/>
              <a:gd name="connsiteX108" fmla="*/ 2133600 w 2644140"/>
              <a:gd name="connsiteY108" fmla="*/ 2345407 h 3404587"/>
              <a:gd name="connsiteX109" fmla="*/ 2156460 w 2644140"/>
              <a:gd name="connsiteY109" fmla="*/ 2353027 h 3404587"/>
              <a:gd name="connsiteX110" fmla="*/ 2209800 w 2644140"/>
              <a:gd name="connsiteY110" fmla="*/ 2360647 h 3404587"/>
              <a:gd name="connsiteX111" fmla="*/ 2225040 w 2644140"/>
              <a:gd name="connsiteY111" fmla="*/ 2383507 h 3404587"/>
              <a:gd name="connsiteX112" fmla="*/ 2247900 w 2644140"/>
              <a:gd name="connsiteY112" fmla="*/ 2406367 h 3404587"/>
              <a:gd name="connsiteX113" fmla="*/ 2255520 w 2644140"/>
              <a:gd name="connsiteY113" fmla="*/ 2452087 h 3404587"/>
              <a:gd name="connsiteX114" fmla="*/ 2278380 w 2644140"/>
              <a:gd name="connsiteY114" fmla="*/ 2459707 h 3404587"/>
              <a:gd name="connsiteX115" fmla="*/ 2339340 w 2644140"/>
              <a:gd name="connsiteY115" fmla="*/ 2474947 h 3404587"/>
              <a:gd name="connsiteX116" fmla="*/ 2362200 w 2644140"/>
              <a:gd name="connsiteY116" fmla="*/ 2497807 h 3404587"/>
              <a:gd name="connsiteX117" fmla="*/ 2385060 w 2644140"/>
              <a:gd name="connsiteY117" fmla="*/ 2505427 h 3404587"/>
              <a:gd name="connsiteX118" fmla="*/ 2407920 w 2644140"/>
              <a:gd name="connsiteY118" fmla="*/ 2520667 h 3404587"/>
              <a:gd name="connsiteX119" fmla="*/ 2446020 w 2644140"/>
              <a:gd name="connsiteY119" fmla="*/ 2551147 h 3404587"/>
              <a:gd name="connsiteX120" fmla="*/ 2468880 w 2644140"/>
              <a:gd name="connsiteY120" fmla="*/ 2574007 h 3404587"/>
              <a:gd name="connsiteX121" fmla="*/ 2484120 w 2644140"/>
              <a:gd name="connsiteY121" fmla="*/ 2596867 h 3404587"/>
              <a:gd name="connsiteX122" fmla="*/ 2506980 w 2644140"/>
              <a:gd name="connsiteY122" fmla="*/ 2604487 h 3404587"/>
              <a:gd name="connsiteX123" fmla="*/ 2537460 w 2644140"/>
              <a:gd name="connsiteY123" fmla="*/ 2650207 h 3404587"/>
              <a:gd name="connsiteX124" fmla="*/ 2545080 w 2644140"/>
              <a:gd name="connsiteY124" fmla="*/ 2673067 h 3404587"/>
              <a:gd name="connsiteX125" fmla="*/ 2636520 w 2644140"/>
              <a:gd name="connsiteY125" fmla="*/ 2695927 h 3404587"/>
              <a:gd name="connsiteX126" fmla="*/ 2644140 w 2644140"/>
              <a:gd name="connsiteY126" fmla="*/ 2726407 h 3404587"/>
              <a:gd name="connsiteX127" fmla="*/ 2552700 w 2644140"/>
              <a:gd name="connsiteY127" fmla="*/ 2779747 h 3404587"/>
              <a:gd name="connsiteX128" fmla="*/ 2529840 w 2644140"/>
              <a:gd name="connsiteY128" fmla="*/ 2787367 h 3404587"/>
              <a:gd name="connsiteX129" fmla="*/ 2514600 w 2644140"/>
              <a:gd name="connsiteY129" fmla="*/ 2810227 h 3404587"/>
              <a:gd name="connsiteX130" fmla="*/ 2491740 w 2644140"/>
              <a:gd name="connsiteY130" fmla="*/ 2825467 h 3404587"/>
              <a:gd name="connsiteX131" fmla="*/ 2453640 w 2644140"/>
              <a:gd name="connsiteY131" fmla="*/ 2855947 h 3404587"/>
              <a:gd name="connsiteX132" fmla="*/ 2415540 w 2644140"/>
              <a:gd name="connsiteY132" fmla="*/ 2924527 h 3404587"/>
              <a:gd name="connsiteX133" fmla="*/ 2392680 w 2644140"/>
              <a:gd name="connsiteY133" fmla="*/ 2932147 h 3404587"/>
              <a:gd name="connsiteX134" fmla="*/ 2369820 w 2644140"/>
              <a:gd name="connsiteY134" fmla="*/ 2955007 h 3404587"/>
              <a:gd name="connsiteX135" fmla="*/ 2339340 w 2644140"/>
              <a:gd name="connsiteY135" fmla="*/ 3008347 h 3404587"/>
              <a:gd name="connsiteX136" fmla="*/ 2308860 w 2644140"/>
              <a:gd name="connsiteY136" fmla="*/ 3054067 h 3404587"/>
              <a:gd name="connsiteX137" fmla="*/ 2316480 w 2644140"/>
              <a:gd name="connsiteY137" fmla="*/ 3084547 h 3404587"/>
              <a:gd name="connsiteX138" fmla="*/ 2324100 w 2644140"/>
              <a:gd name="connsiteY138" fmla="*/ 3107407 h 3404587"/>
              <a:gd name="connsiteX139" fmla="*/ 2331720 w 2644140"/>
              <a:gd name="connsiteY139" fmla="*/ 3145507 h 3404587"/>
              <a:gd name="connsiteX140" fmla="*/ 2293620 w 2644140"/>
              <a:gd name="connsiteY140" fmla="*/ 3236947 h 3404587"/>
              <a:gd name="connsiteX141" fmla="*/ 2286000 w 2644140"/>
              <a:gd name="connsiteY141" fmla="*/ 3259807 h 3404587"/>
              <a:gd name="connsiteX142" fmla="*/ 2232660 w 2644140"/>
              <a:gd name="connsiteY142" fmla="*/ 3328387 h 3404587"/>
              <a:gd name="connsiteX143" fmla="*/ 2209800 w 2644140"/>
              <a:gd name="connsiteY143" fmla="*/ 3336007 h 3404587"/>
              <a:gd name="connsiteX144" fmla="*/ 2186940 w 2644140"/>
              <a:gd name="connsiteY144" fmla="*/ 3351247 h 3404587"/>
              <a:gd name="connsiteX145" fmla="*/ 2179320 w 2644140"/>
              <a:gd name="connsiteY145" fmla="*/ 3374107 h 3404587"/>
              <a:gd name="connsiteX146" fmla="*/ 2133600 w 2644140"/>
              <a:gd name="connsiteY146" fmla="*/ 3404587 h 3404587"/>
              <a:gd name="connsiteX147" fmla="*/ 2057400 w 2644140"/>
              <a:gd name="connsiteY147" fmla="*/ 3381727 h 3404587"/>
              <a:gd name="connsiteX148" fmla="*/ 1927860 w 2644140"/>
              <a:gd name="connsiteY148" fmla="*/ 3374107 h 3404587"/>
              <a:gd name="connsiteX149" fmla="*/ 1836420 w 2644140"/>
              <a:gd name="connsiteY149" fmla="*/ 3366487 h 3404587"/>
              <a:gd name="connsiteX150" fmla="*/ 1798320 w 2644140"/>
              <a:gd name="connsiteY150" fmla="*/ 3358867 h 3404587"/>
              <a:gd name="connsiteX151" fmla="*/ 1767840 w 2644140"/>
              <a:gd name="connsiteY151" fmla="*/ 3313147 h 3404587"/>
              <a:gd name="connsiteX152" fmla="*/ 1752600 w 2644140"/>
              <a:gd name="connsiteY152" fmla="*/ 3290287 h 3404587"/>
              <a:gd name="connsiteX153" fmla="*/ 1684020 w 2644140"/>
              <a:gd name="connsiteY153" fmla="*/ 3282667 h 3404587"/>
              <a:gd name="connsiteX154" fmla="*/ 1623060 w 2644140"/>
              <a:gd name="connsiteY154" fmla="*/ 3282667 h 3404587"/>
              <a:gd name="connsiteX155" fmla="*/ 1577340 w 2644140"/>
              <a:gd name="connsiteY155" fmla="*/ 3297907 h 3404587"/>
              <a:gd name="connsiteX156" fmla="*/ 1447800 w 2644140"/>
              <a:gd name="connsiteY156" fmla="*/ 3275047 h 3404587"/>
              <a:gd name="connsiteX157" fmla="*/ 1432560 w 2644140"/>
              <a:gd name="connsiteY157" fmla="*/ 3252187 h 3404587"/>
              <a:gd name="connsiteX158" fmla="*/ 1447800 w 2644140"/>
              <a:gd name="connsiteY158" fmla="*/ 3168367 h 3404587"/>
              <a:gd name="connsiteX159" fmla="*/ 1432560 w 2644140"/>
              <a:gd name="connsiteY159" fmla="*/ 3122647 h 3404587"/>
              <a:gd name="connsiteX160" fmla="*/ 1424940 w 2644140"/>
              <a:gd name="connsiteY160" fmla="*/ 3099787 h 3404587"/>
              <a:gd name="connsiteX161" fmla="*/ 1417320 w 2644140"/>
              <a:gd name="connsiteY161" fmla="*/ 3076927 h 3404587"/>
              <a:gd name="connsiteX162" fmla="*/ 1356360 w 2644140"/>
              <a:gd name="connsiteY162" fmla="*/ 3069307 h 3404587"/>
              <a:gd name="connsiteX163" fmla="*/ 1333500 w 2644140"/>
              <a:gd name="connsiteY163" fmla="*/ 3061687 h 3404587"/>
              <a:gd name="connsiteX164" fmla="*/ 1272540 w 2644140"/>
              <a:gd name="connsiteY164" fmla="*/ 3054067 h 3404587"/>
              <a:gd name="connsiteX165" fmla="*/ 1257300 w 2644140"/>
              <a:gd name="connsiteY165" fmla="*/ 3031207 h 3404587"/>
              <a:gd name="connsiteX166" fmla="*/ 1242060 w 2644140"/>
              <a:gd name="connsiteY166" fmla="*/ 2977867 h 3404587"/>
              <a:gd name="connsiteX167" fmla="*/ 1234440 w 2644140"/>
              <a:gd name="connsiteY167" fmla="*/ 2955007 h 3404587"/>
              <a:gd name="connsiteX168" fmla="*/ 1203960 w 2644140"/>
              <a:gd name="connsiteY168" fmla="*/ 2909287 h 3404587"/>
              <a:gd name="connsiteX169" fmla="*/ 1226820 w 2644140"/>
              <a:gd name="connsiteY169" fmla="*/ 2901667 h 3404587"/>
              <a:gd name="connsiteX170" fmla="*/ 1356360 w 2644140"/>
              <a:gd name="connsiteY170" fmla="*/ 2886427 h 3404587"/>
              <a:gd name="connsiteX171" fmla="*/ 1371600 w 2644140"/>
              <a:gd name="connsiteY171" fmla="*/ 2787367 h 3404587"/>
              <a:gd name="connsiteX172" fmla="*/ 1394460 w 2644140"/>
              <a:gd name="connsiteY172" fmla="*/ 2711167 h 3404587"/>
              <a:gd name="connsiteX173" fmla="*/ 1417320 w 2644140"/>
              <a:gd name="connsiteY173" fmla="*/ 2642587 h 3404587"/>
              <a:gd name="connsiteX174" fmla="*/ 1409700 w 2644140"/>
              <a:gd name="connsiteY174" fmla="*/ 2497807 h 3404587"/>
              <a:gd name="connsiteX175" fmla="*/ 1394460 w 2644140"/>
              <a:gd name="connsiteY175" fmla="*/ 2452087 h 3404587"/>
              <a:gd name="connsiteX176" fmla="*/ 1386840 w 2644140"/>
              <a:gd name="connsiteY176" fmla="*/ 2429227 h 3404587"/>
              <a:gd name="connsiteX177" fmla="*/ 1394460 w 2644140"/>
              <a:gd name="connsiteY177" fmla="*/ 2406367 h 3404587"/>
              <a:gd name="connsiteX178" fmla="*/ 1440180 w 2644140"/>
              <a:gd name="connsiteY178" fmla="*/ 2368267 h 3404587"/>
              <a:gd name="connsiteX179" fmla="*/ 1501140 w 2644140"/>
              <a:gd name="connsiteY179" fmla="*/ 2360647 h 3404587"/>
              <a:gd name="connsiteX180" fmla="*/ 1508760 w 2644140"/>
              <a:gd name="connsiteY180" fmla="*/ 2337787 h 3404587"/>
              <a:gd name="connsiteX181" fmla="*/ 1516380 w 2644140"/>
              <a:gd name="connsiteY181" fmla="*/ 2177767 h 3404587"/>
              <a:gd name="connsiteX182" fmla="*/ 1539240 w 2644140"/>
              <a:gd name="connsiteY182" fmla="*/ 2132047 h 3404587"/>
              <a:gd name="connsiteX183" fmla="*/ 1546860 w 2644140"/>
              <a:gd name="connsiteY183" fmla="*/ 2109187 h 3404587"/>
              <a:gd name="connsiteX184" fmla="*/ 1539240 w 2644140"/>
              <a:gd name="connsiteY184" fmla="*/ 2032987 h 3404587"/>
              <a:gd name="connsiteX185" fmla="*/ 1524000 w 2644140"/>
              <a:gd name="connsiteY185" fmla="*/ 1987267 h 3404587"/>
              <a:gd name="connsiteX186" fmla="*/ 1508760 w 2644140"/>
              <a:gd name="connsiteY186" fmla="*/ 1941547 h 3404587"/>
              <a:gd name="connsiteX187" fmla="*/ 1485900 w 2644140"/>
              <a:gd name="connsiteY187" fmla="*/ 1872967 h 3404587"/>
              <a:gd name="connsiteX188" fmla="*/ 1478280 w 2644140"/>
              <a:gd name="connsiteY188" fmla="*/ 1850107 h 3404587"/>
              <a:gd name="connsiteX189" fmla="*/ 1508760 w 2644140"/>
              <a:gd name="connsiteY189" fmla="*/ 1773907 h 3404587"/>
              <a:gd name="connsiteX190" fmla="*/ 1554480 w 2644140"/>
              <a:gd name="connsiteY190" fmla="*/ 1766287 h 3404587"/>
              <a:gd name="connsiteX191" fmla="*/ 1546860 w 2644140"/>
              <a:gd name="connsiteY191" fmla="*/ 1712947 h 3404587"/>
              <a:gd name="connsiteX192" fmla="*/ 1508760 w 2644140"/>
              <a:gd name="connsiteY192" fmla="*/ 1705327 h 3404587"/>
              <a:gd name="connsiteX193" fmla="*/ 1485900 w 2644140"/>
              <a:gd name="connsiteY193" fmla="*/ 1690087 h 3404587"/>
              <a:gd name="connsiteX194" fmla="*/ 1493520 w 2644140"/>
              <a:gd name="connsiteY194" fmla="*/ 1644367 h 3404587"/>
              <a:gd name="connsiteX195" fmla="*/ 1501140 w 2644140"/>
              <a:gd name="connsiteY195" fmla="*/ 1621507 h 3404587"/>
              <a:gd name="connsiteX196" fmla="*/ 1478280 w 2644140"/>
              <a:gd name="connsiteY196" fmla="*/ 1613887 h 3404587"/>
              <a:gd name="connsiteX197" fmla="*/ 1455420 w 2644140"/>
              <a:gd name="connsiteY197" fmla="*/ 1629127 h 3404587"/>
              <a:gd name="connsiteX198" fmla="*/ 1386840 w 2644140"/>
              <a:gd name="connsiteY198" fmla="*/ 1613887 h 3404587"/>
              <a:gd name="connsiteX199" fmla="*/ 1348740 w 2644140"/>
              <a:gd name="connsiteY199" fmla="*/ 1621507 h 3404587"/>
              <a:gd name="connsiteX200" fmla="*/ 1325880 w 2644140"/>
              <a:gd name="connsiteY200" fmla="*/ 1629127 h 3404587"/>
              <a:gd name="connsiteX201" fmla="*/ 1303020 w 2644140"/>
              <a:gd name="connsiteY201" fmla="*/ 1621507 h 3404587"/>
              <a:gd name="connsiteX202" fmla="*/ 1264920 w 2644140"/>
              <a:gd name="connsiteY202" fmla="*/ 1583407 h 3404587"/>
              <a:gd name="connsiteX203" fmla="*/ 1234440 w 2644140"/>
              <a:gd name="connsiteY203" fmla="*/ 1591027 h 3404587"/>
              <a:gd name="connsiteX204" fmla="*/ 1219200 w 2644140"/>
              <a:gd name="connsiteY204" fmla="*/ 1613887 h 3404587"/>
              <a:gd name="connsiteX205" fmla="*/ 1188720 w 2644140"/>
              <a:gd name="connsiteY205" fmla="*/ 1621507 h 3404587"/>
              <a:gd name="connsiteX206" fmla="*/ 1135380 w 2644140"/>
              <a:gd name="connsiteY206" fmla="*/ 1629127 h 3404587"/>
              <a:gd name="connsiteX207" fmla="*/ 1120140 w 2644140"/>
              <a:gd name="connsiteY207" fmla="*/ 1674847 h 3404587"/>
              <a:gd name="connsiteX208" fmla="*/ 1051560 w 2644140"/>
              <a:gd name="connsiteY208" fmla="*/ 1712947 h 3404587"/>
              <a:gd name="connsiteX209" fmla="*/ 982980 w 2644140"/>
              <a:gd name="connsiteY209" fmla="*/ 1705327 h 3404587"/>
              <a:gd name="connsiteX210" fmla="*/ 944880 w 2644140"/>
              <a:gd name="connsiteY210" fmla="*/ 1667227 h 3404587"/>
              <a:gd name="connsiteX211" fmla="*/ 922020 w 2644140"/>
              <a:gd name="connsiteY211" fmla="*/ 1651987 h 3404587"/>
              <a:gd name="connsiteX212" fmla="*/ 861060 w 2644140"/>
              <a:gd name="connsiteY212" fmla="*/ 1636747 h 3404587"/>
              <a:gd name="connsiteX213" fmla="*/ 815340 w 2644140"/>
              <a:gd name="connsiteY213" fmla="*/ 1644367 h 3404587"/>
              <a:gd name="connsiteX214" fmla="*/ 800100 w 2644140"/>
              <a:gd name="connsiteY214" fmla="*/ 1667227 h 3404587"/>
              <a:gd name="connsiteX215" fmla="*/ 777240 w 2644140"/>
              <a:gd name="connsiteY215" fmla="*/ 1674847 h 3404587"/>
              <a:gd name="connsiteX216" fmla="*/ 762000 w 2644140"/>
              <a:gd name="connsiteY216" fmla="*/ 1651987 h 3404587"/>
              <a:gd name="connsiteX217" fmla="*/ 716280 w 2644140"/>
              <a:gd name="connsiteY217" fmla="*/ 1621507 h 3404587"/>
              <a:gd name="connsiteX218" fmla="*/ 708660 w 2644140"/>
              <a:gd name="connsiteY218" fmla="*/ 1552927 h 3404587"/>
              <a:gd name="connsiteX219" fmla="*/ 723900 w 2644140"/>
              <a:gd name="connsiteY219" fmla="*/ 1507207 h 3404587"/>
              <a:gd name="connsiteX220" fmla="*/ 731520 w 2644140"/>
              <a:gd name="connsiteY220" fmla="*/ 1484347 h 3404587"/>
              <a:gd name="connsiteX221" fmla="*/ 716280 w 2644140"/>
              <a:gd name="connsiteY221" fmla="*/ 1423387 h 3404587"/>
              <a:gd name="connsiteX222" fmla="*/ 685800 w 2644140"/>
              <a:gd name="connsiteY222" fmla="*/ 1377667 h 3404587"/>
              <a:gd name="connsiteX223" fmla="*/ 655320 w 2644140"/>
              <a:gd name="connsiteY223" fmla="*/ 1331947 h 3404587"/>
              <a:gd name="connsiteX224" fmla="*/ 640080 w 2644140"/>
              <a:gd name="connsiteY224" fmla="*/ 1309087 h 3404587"/>
              <a:gd name="connsiteX225" fmla="*/ 624840 w 2644140"/>
              <a:gd name="connsiteY225" fmla="*/ 1263367 h 3404587"/>
              <a:gd name="connsiteX226" fmla="*/ 594360 w 2644140"/>
              <a:gd name="connsiteY226" fmla="*/ 1217647 h 3404587"/>
              <a:gd name="connsiteX227" fmla="*/ 563880 w 2644140"/>
              <a:gd name="connsiteY227" fmla="*/ 1179547 h 3404587"/>
              <a:gd name="connsiteX228" fmla="*/ 533400 w 2644140"/>
              <a:gd name="connsiteY228" fmla="*/ 1133827 h 3404587"/>
              <a:gd name="connsiteX229" fmla="*/ 518160 w 2644140"/>
              <a:gd name="connsiteY229" fmla="*/ 1088107 h 3404587"/>
              <a:gd name="connsiteX230" fmla="*/ 502920 w 2644140"/>
              <a:gd name="connsiteY230" fmla="*/ 1065247 h 3404587"/>
              <a:gd name="connsiteX231" fmla="*/ 495300 w 2644140"/>
              <a:gd name="connsiteY231" fmla="*/ 1042387 h 3404587"/>
              <a:gd name="connsiteX232" fmla="*/ 403860 w 2644140"/>
              <a:gd name="connsiteY232" fmla="*/ 996667 h 3404587"/>
              <a:gd name="connsiteX233" fmla="*/ 381000 w 2644140"/>
              <a:gd name="connsiteY233" fmla="*/ 989047 h 3404587"/>
              <a:gd name="connsiteX234" fmla="*/ 358140 w 2644140"/>
              <a:gd name="connsiteY234" fmla="*/ 981427 h 3404587"/>
              <a:gd name="connsiteX235" fmla="*/ 297180 w 2644140"/>
              <a:gd name="connsiteY235" fmla="*/ 973807 h 3404587"/>
              <a:gd name="connsiteX236" fmla="*/ 259080 w 2644140"/>
              <a:gd name="connsiteY236" fmla="*/ 935707 h 3404587"/>
              <a:gd name="connsiteX237" fmla="*/ 236220 w 2644140"/>
              <a:gd name="connsiteY237" fmla="*/ 821407 h 3404587"/>
              <a:gd name="connsiteX238" fmla="*/ 205740 w 2644140"/>
              <a:gd name="connsiteY238" fmla="*/ 752827 h 3404587"/>
              <a:gd name="connsiteX239" fmla="*/ 198120 w 2644140"/>
              <a:gd name="connsiteY239" fmla="*/ 729967 h 3404587"/>
              <a:gd name="connsiteX240" fmla="*/ 182880 w 2644140"/>
              <a:gd name="connsiteY240" fmla="*/ 707107 h 3404587"/>
              <a:gd name="connsiteX241" fmla="*/ 167640 w 2644140"/>
              <a:gd name="connsiteY241" fmla="*/ 661387 h 3404587"/>
              <a:gd name="connsiteX242" fmla="*/ 129540 w 2644140"/>
              <a:gd name="connsiteY242" fmla="*/ 615667 h 3404587"/>
              <a:gd name="connsiteX243" fmla="*/ 83820 w 2644140"/>
              <a:gd name="connsiteY243" fmla="*/ 577567 h 3404587"/>
              <a:gd name="connsiteX244" fmla="*/ 45720 w 2644140"/>
              <a:gd name="connsiteY244" fmla="*/ 508987 h 3404587"/>
              <a:gd name="connsiteX245" fmla="*/ 30480 w 2644140"/>
              <a:gd name="connsiteY245" fmla="*/ 486127 h 3404587"/>
              <a:gd name="connsiteX246" fmla="*/ 53340 w 2644140"/>
              <a:gd name="connsiteY246" fmla="*/ 455647 h 3404587"/>
              <a:gd name="connsiteX0" fmla="*/ 0 w 2644140"/>
              <a:gd name="connsiteY0" fmla="*/ 432787 h 3404587"/>
              <a:gd name="connsiteX1" fmla="*/ 38100 w 2644140"/>
              <a:gd name="connsiteY1" fmla="*/ 470887 h 3404587"/>
              <a:gd name="connsiteX2" fmla="*/ 60960 w 2644140"/>
              <a:gd name="connsiteY2" fmla="*/ 463267 h 3404587"/>
              <a:gd name="connsiteX3" fmla="*/ 137160 w 2644140"/>
              <a:gd name="connsiteY3" fmla="*/ 409927 h 3404587"/>
              <a:gd name="connsiteX4" fmla="*/ 152400 w 2644140"/>
              <a:gd name="connsiteY4" fmla="*/ 387067 h 3404587"/>
              <a:gd name="connsiteX5" fmla="*/ 220980 w 2644140"/>
              <a:gd name="connsiteY5" fmla="*/ 356587 h 3404587"/>
              <a:gd name="connsiteX6" fmla="*/ 243840 w 2644140"/>
              <a:gd name="connsiteY6" fmla="*/ 348967 h 3404587"/>
              <a:gd name="connsiteX7" fmla="*/ 266700 w 2644140"/>
              <a:gd name="connsiteY7" fmla="*/ 341347 h 3404587"/>
              <a:gd name="connsiteX8" fmla="*/ 289560 w 2644140"/>
              <a:gd name="connsiteY8" fmla="*/ 333727 h 3404587"/>
              <a:gd name="connsiteX9" fmla="*/ 358140 w 2644140"/>
              <a:gd name="connsiteY9" fmla="*/ 295627 h 3404587"/>
              <a:gd name="connsiteX10" fmla="*/ 403860 w 2644140"/>
              <a:gd name="connsiteY10" fmla="*/ 257527 h 3404587"/>
              <a:gd name="connsiteX11" fmla="*/ 449580 w 2644140"/>
              <a:gd name="connsiteY11" fmla="*/ 227047 h 3404587"/>
              <a:gd name="connsiteX12" fmla="*/ 472440 w 2644140"/>
              <a:gd name="connsiteY12" fmla="*/ 211807 h 3404587"/>
              <a:gd name="connsiteX13" fmla="*/ 525780 w 2644140"/>
              <a:gd name="connsiteY13" fmla="*/ 196567 h 3404587"/>
              <a:gd name="connsiteX14" fmla="*/ 548640 w 2644140"/>
              <a:gd name="connsiteY14" fmla="*/ 188947 h 3404587"/>
              <a:gd name="connsiteX15" fmla="*/ 678180 w 2644140"/>
              <a:gd name="connsiteY15" fmla="*/ 188947 h 3404587"/>
              <a:gd name="connsiteX16" fmla="*/ 701040 w 2644140"/>
              <a:gd name="connsiteY16" fmla="*/ 173707 h 3404587"/>
              <a:gd name="connsiteX17" fmla="*/ 723900 w 2644140"/>
              <a:gd name="connsiteY17" fmla="*/ 166087 h 3404587"/>
              <a:gd name="connsiteX18" fmla="*/ 822960 w 2644140"/>
              <a:gd name="connsiteY18" fmla="*/ 188947 h 3404587"/>
              <a:gd name="connsiteX19" fmla="*/ 838200 w 2644140"/>
              <a:gd name="connsiteY19" fmla="*/ 211807 h 3404587"/>
              <a:gd name="connsiteX20" fmla="*/ 861060 w 2644140"/>
              <a:gd name="connsiteY20" fmla="*/ 219427 h 3404587"/>
              <a:gd name="connsiteX21" fmla="*/ 899160 w 2644140"/>
              <a:gd name="connsiteY21" fmla="*/ 227047 h 3404587"/>
              <a:gd name="connsiteX22" fmla="*/ 929640 w 2644140"/>
              <a:gd name="connsiteY22" fmla="*/ 234667 h 3404587"/>
              <a:gd name="connsiteX23" fmla="*/ 975360 w 2644140"/>
              <a:gd name="connsiteY23" fmla="*/ 211807 h 3404587"/>
              <a:gd name="connsiteX24" fmla="*/ 1021080 w 2644140"/>
              <a:gd name="connsiteY24" fmla="*/ 196567 h 3404587"/>
              <a:gd name="connsiteX25" fmla="*/ 1066800 w 2644140"/>
              <a:gd name="connsiteY25" fmla="*/ 173707 h 3404587"/>
              <a:gd name="connsiteX26" fmla="*/ 1089660 w 2644140"/>
              <a:gd name="connsiteY26" fmla="*/ 158467 h 3404587"/>
              <a:gd name="connsiteX27" fmla="*/ 1181100 w 2644140"/>
              <a:gd name="connsiteY27" fmla="*/ 135607 h 3404587"/>
              <a:gd name="connsiteX28" fmla="*/ 1203960 w 2644140"/>
              <a:gd name="connsiteY28" fmla="*/ 120367 h 3404587"/>
              <a:gd name="connsiteX29" fmla="*/ 1325880 w 2644140"/>
              <a:gd name="connsiteY29" fmla="*/ 97507 h 3404587"/>
              <a:gd name="connsiteX30" fmla="*/ 1371600 w 2644140"/>
              <a:gd name="connsiteY30" fmla="*/ 82267 h 3404587"/>
              <a:gd name="connsiteX31" fmla="*/ 1394460 w 2644140"/>
              <a:gd name="connsiteY31" fmla="*/ 74647 h 3404587"/>
              <a:gd name="connsiteX32" fmla="*/ 1402080 w 2644140"/>
              <a:gd name="connsiteY32" fmla="*/ 51787 h 3404587"/>
              <a:gd name="connsiteX33" fmla="*/ 1432560 w 2644140"/>
              <a:gd name="connsiteY33" fmla="*/ 6067 h 3404587"/>
              <a:gd name="connsiteX34" fmla="*/ 1463040 w 2644140"/>
              <a:gd name="connsiteY34" fmla="*/ 44167 h 3404587"/>
              <a:gd name="connsiteX35" fmla="*/ 1508760 w 2644140"/>
              <a:gd name="connsiteY35" fmla="*/ 82267 h 3404587"/>
              <a:gd name="connsiteX36" fmla="*/ 1531620 w 2644140"/>
              <a:gd name="connsiteY36" fmla="*/ 127987 h 3404587"/>
              <a:gd name="connsiteX37" fmla="*/ 1584960 w 2644140"/>
              <a:gd name="connsiteY37" fmla="*/ 181327 h 3404587"/>
              <a:gd name="connsiteX38" fmla="*/ 1798320 w 2644140"/>
              <a:gd name="connsiteY38" fmla="*/ 188947 h 3404587"/>
              <a:gd name="connsiteX39" fmla="*/ 1821180 w 2644140"/>
              <a:gd name="connsiteY39" fmla="*/ 196567 h 3404587"/>
              <a:gd name="connsiteX40" fmla="*/ 1866900 w 2644140"/>
              <a:gd name="connsiteY40" fmla="*/ 204187 h 3404587"/>
              <a:gd name="connsiteX41" fmla="*/ 1889760 w 2644140"/>
              <a:gd name="connsiteY41" fmla="*/ 219427 h 3404587"/>
              <a:gd name="connsiteX42" fmla="*/ 1912620 w 2644140"/>
              <a:gd name="connsiteY42" fmla="*/ 227047 h 3404587"/>
              <a:gd name="connsiteX43" fmla="*/ 1920240 w 2644140"/>
              <a:gd name="connsiteY43" fmla="*/ 249907 h 3404587"/>
              <a:gd name="connsiteX44" fmla="*/ 1958340 w 2644140"/>
              <a:gd name="connsiteY44" fmla="*/ 295627 h 3404587"/>
              <a:gd name="connsiteX45" fmla="*/ 1981200 w 2644140"/>
              <a:gd name="connsiteY45" fmla="*/ 303247 h 3404587"/>
              <a:gd name="connsiteX46" fmla="*/ 2049780 w 2644140"/>
              <a:gd name="connsiteY46" fmla="*/ 295627 h 3404587"/>
              <a:gd name="connsiteX47" fmla="*/ 2095500 w 2644140"/>
              <a:gd name="connsiteY47" fmla="*/ 280387 h 3404587"/>
              <a:gd name="connsiteX48" fmla="*/ 2141220 w 2644140"/>
              <a:gd name="connsiteY48" fmla="*/ 265147 h 3404587"/>
              <a:gd name="connsiteX49" fmla="*/ 2164080 w 2644140"/>
              <a:gd name="connsiteY49" fmla="*/ 257527 h 3404587"/>
              <a:gd name="connsiteX50" fmla="*/ 2225040 w 2644140"/>
              <a:gd name="connsiteY50" fmla="*/ 249907 h 3404587"/>
              <a:gd name="connsiteX51" fmla="*/ 2278380 w 2644140"/>
              <a:gd name="connsiteY51" fmla="*/ 257527 h 3404587"/>
              <a:gd name="connsiteX52" fmla="*/ 2301240 w 2644140"/>
              <a:gd name="connsiteY52" fmla="*/ 272767 h 3404587"/>
              <a:gd name="connsiteX53" fmla="*/ 2331720 w 2644140"/>
              <a:gd name="connsiteY53" fmla="*/ 249907 h 3404587"/>
              <a:gd name="connsiteX54" fmla="*/ 2354580 w 2644140"/>
              <a:gd name="connsiteY54" fmla="*/ 242287 h 3404587"/>
              <a:gd name="connsiteX55" fmla="*/ 2377440 w 2644140"/>
              <a:gd name="connsiteY55" fmla="*/ 249907 h 3404587"/>
              <a:gd name="connsiteX56" fmla="*/ 2423160 w 2644140"/>
              <a:gd name="connsiteY56" fmla="*/ 280387 h 3404587"/>
              <a:gd name="connsiteX57" fmla="*/ 2491740 w 2644140"/>
              <a:gd name="connsiteY57" fmla="*/ 295627 h 3404587"/>
              <a:gd name="connsiteX58" fmla="*/ 2529840 w 2644140"/>
              <a:gd name="connsiteY58" fmla="*/ 333727 h 3404587"/>
              <a:gd name="connsiteX59" fmla="*/ 2575560 w 2644140"/>
              <a:gd name="connsiteY59" fmla="*/ 348967 h 3404587"/>
              <a:gd name="connsiteX60" fmla="*/ 2575560 w 2644140"/>
              <a:gd name="connsiteY60" fmla="*/ 356587 h 3404587"/>
              <a:gd name="connsiteX61" fmla="*/ 2567940 w 2644140"/>
              <a:gd name="connsiteY61" fmla="*/ 387067 h 3404587"/>
              <a:gd name="connsiteX62" fmla="*/ 2560320 w 2644140"/>
              <a:gd name="connsiteY62" fmla="*/ 409927 h 3404587"/>
              <a:gd name="connsiteX63" fmla="*/ 2575560 w 2644140"/>
              <a:gd name="connsiteY63" fmla="*/ 516607 h 3404587"/>
              <a:gd name="connsiteX64" fmla="*/ 2583180 w 2644140"/>
              <a:gd name="connsiteY64" fmla="*/ 539467 h 3404587"/>
              <a:gd name="connsiteX65" fmla="*/ 2590800 w 2644140"/>
              <a:gd name="connsiteY65" fmla="*/ 623287 h 3404587"/>
              <a:gd name="connsiteX66" fmla="*/ 2598420 w 2644140"/>
              <a:gd name="connsiteY66" fmla="*/ 653767 h 3404587"/>
              <a:gd name="connsiteX67" fmla="*/ 2606040 w 2644140"/>
              <a:gd name="connsiteY67" fmla="*/ 790927 h 3404587"/>
              <a:gd name="connsiteX68" fmla="*/ 2598420 w 2644140"/>
              <a:gd name="connsiteY68" fmla="*/ 905227 h 3404587"/>
              <a:gd name="connsiteX69" fmla="*/ 2575560 w 2644140"/>
              <a:gd name="connsiteY69" fmla="*/ 897607 h 3404587"/>
              <a:gd name="connsiteX70" fmla="*/ 2415540 w 2644140"/>
              <a:gd name="connsiteY70" fmla="*/ 905227 h 3404587"/>
              <a:gd name="connsiteX71" fmla="*/ 2407920 w 2644140"/>
              <a:gd name="connsiteY71" fmla="*/ 928087 h 3404587"/>
              <a:gd name="connsiteX72" fmla="*/ 2255520 w 2644140"/>
              <a:gd name="connsiteY72" fmla="*/ 1004287 h 3404587"/>
              <a:gd name="connsiteX73" fmla="*/ 2186940 w 2644140"/>
              <a:gd name="connsiteY73" fmla="*/ 1011907 h 3404587"/>
              <a:gd name="connsiteX74" fmla="*/ 2141220 w 2644140"/>
              <a:gd name="connsiteY74" fmla="*/ 1019527 h 3404587"/>
              <a:gd name="connsiteX75" fmla="*/ 2042160 w 2644140"/>
              <a:gd name="connsiteY75" fmla="*/ 1011907 h 3404587"/>
              <a:gd name="connsiteX76" fmla="*/ 2034540 w 2644140"/>
              <a:gd name="connsiteY76" fmla="*/ 1118587 h 3404587"/>
              <a:gd name="connsiteX77" fmla="*/ 2026920 w 2644140"/>
              <a:gd name="connsiteY77" fmla="*/ 1278607 h 3404587"/>
              <a:gd name="connsiteX78" fmla="*/ 2011680 w 2644140"/>
              <a:gd name="connsiteY78" fmla="*/ 1324327 h 3404587"/>
              <a:gd name="connsiteX79" fmla="*/ 2004060 w 2644140"/>
              <a:gd name="connsiteY79" fmla="*/ 1385287 h 3404587"/>
              <a:gd name="connsiteX80" fmla="*/ 1988820 w 2644140"/>
              <a:gd name="connsiteY80" fmla="*/ 1431007 h 3404587"/>
              <a:gd name="connsiteX81" fmla="*/ 2004060 w 2644140"/>
              <a:gd name="connsiteY81" fmla="*/ 1453867 h 3404587"/>
              <a:gd name="connsiteX82" fmla="*/ 2026920 w 2644140"/>
              <a:gd name="connsiteY82" fmla="*/ 1469107 h 3404587"/>
              <a:gd name="connsiteX83" fmla="*/ 2057400 w 2644140"/>
              <a:gd name="connsiteY83" fmla="*/ 1537687 h 3404587"/>
              <a:gd name="connsiteX84" fmla="*/ 2080260 w 2644140"/>
              <a:gd name="connsiteY84" fmla="*/ 1545307 h 3404587"/>
              <a:gd name="connsiteX85" fmla="*/ 2103120 w 2644140"/>
              <a:gd name="connsiteY85" fmla="*/ 1522447 h 3404587"/>
              <a:gd name="connsiteX86" fmla="*/ 2148840 w 2644140"/>
              <a:gd name="connsiteY86" fmla="*/ 1568167 h 3404587"/>
              <a:gd name="connsiteX87" fmla="*/ 2156460 w 2644140"/>
              <a:gd name="connsiteY87" fmla="*/ 1591027 h 3404587"/>
              <a:gd name="connsiteX88" fmla="*/ 2179320 w 2644140"/>
              <a:gd name="connsiteY88" fmla="*/ 1598647 h 3404587"/>
              <a:gd name="connsiteX89" fmla="*/ 2186940 w 2644140"/>
              <a:gd name="connsiteY89" fmla="*/ 1697707 h 3404587"/>
              <a:gd name="connsiteX90" fmla="*/ 2171700 w 2644140"/>
              <a:gd name="connsiteY90" fmla="*/ 1720567 h 3404587"/>
              <a:gd name="connsiteX91" fmla="*/ 2148840 w 2644140"/>
              <a:gd name="connsiteY91" fmla="*/ 1728187 h 3404587"/>
              <a:gd name="connsiteX92" fmla="*/ 2141220 w 2644140"/>
              <a:gd name="connsiteY92" fmla="*/ 1781527 h 3404587"/>
              <a:gd name="connsiteX93" fmla="*/ 2118360 w 2644140"/>
              <a:gd name="connsiteY93" fmla="*/ 1789147 h 3404587"/>
              <a:gd name="connsiteX94" fmla="*/ 2004060 w 2644140"/>
              <a:gd name="connsiteY94" fmla="*/ 1796767 h 3404587"/>
              <a:gd name="connsiteX95" fmla="*/ 1996440 w 2644140"/>
              <a:gd name="connsiteY95" fmla="*/ 1819627 h 3404587"/>
              <a:gd name="connsiteX96" fmla="*/ 1943100 w 2644140"/>
              <a:gd name="connsiteY96" fmla="*/ 1827247 h 3404587"/>
              <a:gd name="connsiteX97" fmla="*/ 1950720 w 2644140"/>
              <a:gd name="connsiteY97" fmla="*/ 1880587 h 3404587"/>
              <a:gd name="connsiteX98" fmla="*/ 1958340 w 2644140"/>
              <a:gd name="connsiteY98" fmla="*/ 1903447 h 3404587"/>
              <a:gd name="connsiteX99" fmla="*/ 1965960 w 2644140"/>
              <a:gd name="connsiteY99" fmla="*/ 1941547 h 3404587"/>
              <a:gd name="connsiteX100" fmla="*/ 1996440 w 2644140"/>
              <a:gd name="connsiteY100" fmla="*/ 1949167 h 3404587"/>
              <a:gd name="connsiteX101" fmla="*/ 2057400 w 2644140"/>
              <a:gd name="connsiteY101" fmla="*/ 1956787 h 3404587"/>
              <a:gd name="connsiteX102" fmla="*/ 2087880 w 2644140"/>
              <a:gd name="connsiteY102" fmla="*/ 2025367 h 3404587"/>
              <a:gd name="connsiteX103" fmla="*/ 2103120 w 2644140"/>
              <a:gd name="connsiteY103" fmla="*/ 2071087 h 3404587"/>
              <a:gd name="connsiteX104" fmla="*/ 2118360 w 2644140"/>
              <a:gd name="connsiteY104" fmla="*/ 2116807 h 3404587"/>
              <a:gd name="connsiteX105" fmla="*/ 2125980 w 2644140"/>
              <a:gd name="connsiteY105" fmla="*/ 2139667 h 3404587"/>
              <a:gd name="connsiteX106" fmla="*/ 2141220 w 2644140"/>
              <a:gd name="connsiteY106" fmla="*/ 2200627 h 3404587"/>
              <a:gd name="connsiteX107" fmla="*/ 2133600 w 2644140"/>
              <a:gd name="connsiteY107" fmla="*/ 2276827 h 3404587"/>
              <a:gd name="connsiteX108" fmla="*/ 2133600 w 2644140"/>
              <a:gd name="connsiteY108" fmla="*/ 2345407 h 3404587"/>
              <a:gd name="connsiteX109" fmla="*/ 2156460 w 2644140"/>
              <a:gd name="connsiteY109" fmla="*/ 2353027 h 3404587"/>
              <a:gd name="connsiteX110" fmla="*/ 2209800 w 2644140"/>
              <a:gd name="connsiteY110" fmla="*/ 2360647 h 3404587"/>
              <a:gd name="connsiteX111" fmla="*/ 2225040 w 2644140"/>
              <a:gd name="connsiteY111" fmla="*/ 2383507 h 3404587"/>
              <a:gd name="connsiteX112" fmla="*/ 2247900 w 2644140"/>
              <a:gd name="connsiteY112" fmla="*/ 2406367 h 3404587"/>
              <a:gd name="connsiteX113" fmla="*/ 2255520 w 2644140"/>
              <a:gd name="connsiteY113" fmla="*/ 2452087 h 3404587"/>
              <a:gd name="connsiteX114" fmla="*/ 2278380 w 2644140"/>
              <a:gd name="connsiteY114" fmla="*/ 2459707 h 3404587"/>
              <a:gd name="connsiteX115" fmla="*/ 2339340 w 2644140"/>
              <a:gd name="connsiteY115" fmla="*/ 2474947 h 3404587"/>
              <a:gd name="connsiteX116" fmla="*/ 2362200 w 2644140"/>
              <a:gd name="connsiteY116" fmla="*/ 2497807 h 3404587"/>
              <a:gd name="connsiteX117" fmla="*/ 2385060 w 2644140"/>
              <a:gd name="connsiteY117" fmla="*/ 2505427 h 3404587"/>
              <a:gd name="connsiteX118" fmla="*/ 2407920 w 2644140"/>
              <a:gd name="connsiteY118" fmla="*/ 2520667 h 3404587"/>
              <a:gd name="connsiteX119" fmla="*/ 2446020 w 2644140"/>
              <a:gd name="connsiteY119" fmla="*/ 2551147 h 3404587"/>
              <a:gd name="connsiteX120" fmla="*/ 2468880 w 2644140"/>
              <a:gd name="connsiteY120" fmla="*/ 2574007 h 3404587"/>
              <a:gd name="connsiteX121" fmla="*/ 2484120 w 2644140"/>
              <a:gd name="connsiteY121" fmla="*/ 2596867 h 3404587"/>
              <a:gd name="connsiteX122" fmla="*/ 2506980 w 2644140"/>
              <a:gd name="connsiteY122" fmla="*/ 2604487 h 3404587"/>
              <a:gd name="connsiteX123" fmla="*/ 2537460 w 2644140"/>
              <a:gd name="connsiteY123" fmla="*/ 2650207 h 3404587"/>
              <a:gd name="connsiteX124" fmla="*/ 2545080 w 2644140"/>
              <a:gd name="connsiteY124" fmla="*/ 2673067 h 3404587"/>
              <a:gd name="connsiteX125" fmla="*/ 2636520 w 2644140"/>
              <a:gd name="connsiteY125" fmla="*/ 2695927 h 3404587"/>
              <a:gd name="connsiteX126" fmla="*/ 2644140 w 2644140"/>
              <a:gd name="connsiteY126" fmla="*/ 2726407 h 3404587"/>
              <a:gd name="connsiteX127" fmla="*/ 2552700 w 2644140"/>
              <a:gd name="connsiteY127" fmla="*/ 2779747 h 3404587"/>
              <a:gd name="connsiteX128" fmla="*/ 2529840 w 2644140"/>
              <a:gd name="connsiteY128" fmla="*/ 2787367 h 3404587"/>
              <a:gd name="connsiteX129" fmla="*/ 2514600 w 2644140"/>
              <a:gd name="connsiteY129" fmla="*/ 2810227 h 3404587"/>
              <a:gd name="connsiteX130" fmla="*/ 2491740 w 2644140"/>
              <a:gd name="connsiteY130" fmla="*/ 2825467 h 3404587"/>
              <a:gd name="connsiteX131" fmla="*/ 2453640 w 2644140"/>
              <a:gd name="connsiteY131" fmla="*/ 2855947 h 3404587"/>
              <a:gd name="connsiteX132" fmla="*/ 2415540 w 2644140"/>
              <a:gd name="connsiteY132" fmla="*/ 2924527 h 3404587"/>
              <a:gd name="connsiteX133" fmla="*/ 2392680 w 2644140"/>
              <a:gd name="connsiteY133" fmla="*/ 2932147 h 3404587"/>
              <a:gd name="connsiteX134" fmla="*/ 2369820 w 2644140"/>
              <a:gd name="connsiteY134" fmla="*/ 2955007 h 3404587"/>
              <a:gd name="connsiteX135" fmla="*/ 2339340 w 2644140"/>
              <a:gd name="connsiteY135" fmla="*/ 3008347 h 3404587"/>
              <a:gd name="connsiteX136" fmla="*/ 2308860 w 2644140"/>
              <a:gd name="connsiteY136" fmla="*/ 3054067 h 3404587"/>
              <a:gd name="connsiteX137" fmla="*/ 2316480 w 2644140"/>
              <a:gd name="connsiteY137" fmla="*/ 3084547 h 3404587"/>
              <a:gd name="connsiteX138" fmla="*/ 2324100 w 2644140"/>
              <a:gd name="connsiteY138" fmla="*/ 3107407 h 3404587"/>
              <a:gd name="connsiteX139" fmla="*/ 2331720 w 2644140"/>
              <a:gd name="connsiteY139" fmla="*/ 3145507 h 3404587"/>
              <a:gd name="connsiteX140" fmla="*/ 2293620 w 2644140"/>
              <a:gd name="connsiteY140" fmla="*/ 3236947 h 3404587"/>
              <a:gd name="connsiteX141" fmla="*/ 2286000 w 2644140"/>
              <a:gd name="connsiteY141" fmla="*/ 3259807 h 3404587"/>
              <a:gd name="connsiteX142" fmla="*/ 2232660 w 2644140"/>
              <a:gd name="connsiteY142" fmla="*/ 3328387 h 3404587"/>
              <a:gd name="connsiteX143" fmla="*/ 2209800 w 2644140"/>
              <a:gd name="connsiteY143" fmla="*/ 3336007 h 3404587"/>
              <a:gd name="connsiteX144" fmla="*/ 2186940 w 2644140"/>
              <a:gd name="connsiteY144" fmla="*/ 3351247 h 3404587"/>
              <a:gd name="connsiteX145" fmla="*/ 2179320 w 2644140"/>
              <a:gd name="connsiteY145" fmla="*/ 3374107 h 3404587"/>
              <a:gd name="connsiteX146" fmla="*/ 2133600 w 2644140"/>
              <a:gd name="connsiteY146" fmla="*/ 3404587 h 3404587"/>
              <a:gd name="connsiteX147" fmla="*/ 2057400 w 2644140"/>
              <a:gd name="connsiteY147" fmla="*/ 3381727 h 3404587"/>
              <a:gd name="connsiteX148" fmla="*/ 1927860 w 2644140"/>
              <a:gd name="connsiteY148" fmla="*/ 3374107 h 3404587"/>
              <a:gd name="connsiteX149" fmla="*/ 1836420 w 2644140"/>
              <a:gd name="connsiteY149" fmla="*/ 3366487 h 3404587"/>
              <a:gd name="connsiteX150" fmla="*/ 1798320 w 2644140"/>
              <a:gd name="connsiteY150" fmla="*/ 3358867 h 3404587"/>
              <a:gd name="connsiteX151" fmla="*/ 1767840 w 2644140"/>
              <a:gd name="connsiteY151" fmla="*/ 3313147 h 3404587"/>
              <a:gd name="connsiteX152" fmla="*/ 1752600 w 2644140"/>
              <a:gd name="connsiteY152" fmla="*/ 3290287 h 3404587"/>
              <a:gd name="connsiteX153" fmla="*/ 1684020 w 2644140"/>
              <a:gd name="connsiteY153" fmla="*/ 3282667 h 3404587"/>
              <a:gd name="connsiteX154" fmla="*/ 1623060 w 2644140"/>
              <a:gd name="connsiteY154" fmla="*/ 3282667 h 3404587"/>
              <a:gd name="connsiteX155" fmla="*/ 1577340 w 2644140"/>
              <a:gd name="connsiteY155" fmla="*/ 3297907 h 3404587"/>
              <a:gd name="connsiteX156" fmla="*/ 1447800 w 2644140"/>
              <a:gd name="connsiteY156" fmla="*/ 3275047 h 3404587"/>
              <a:gd name="connsiteX157" fmla="*/ 1432560 w 2644140"/>
              <a:gd name="connsiteY157" fmla="*/ 3252187 h 3404587"/>
              <a:gd name="connsiteX158" fmla="*/ 1447800 w 2644140"/>
              <a:gd name="connsiteY158" fmla="*/ 3168367 h 3404587"/>
              <a:gd name="connsiteX159" fmla="*/ 1432560 w 2644140"/>
              <a:gd name="connsiteY159" fmla="*/ 3122647 h 3404587"/>
              <a:gd name="connsiteX160" fmla="*/ 1424940 w 2644140"/>
              <a:gd name="connsiteY160" fmla="*/ 3099787 h 3404587"/>
              <a:gd name="connsiteX161" fmla="*/ 1417320 w 2644140"/>
              <a:gd name="connsiteY161" fmla="*/ 3076927 h 3404587"/>
              <a:gd name="connsiteX162" fmla="*/ 1356360 w 2644140"/>
              <a:gd name="connsiteY162" fmla="*/ 3069307 h 3404587"/>
              <a:gd name="connsiteX163" fmla="*/ 1333500 w 2644140"/>
              <a:gd name="connsiteY163" fmla="*/ 3061687 h 3404587"/>
              <a:gd name="connsiteX164" fmla="*/ 1272540 w 2644140"/>
              <a:gd name="connsiteY164" fmla="*/ 3054067 h 3404587"/>
              <a:gd name="connsiteX165" fmla="*/ 1257300 w 2644140"/>
              <a:gd name="connsiteY165" fmla="*/ 3031207 h 3404587"/>
              <a:gd name="connsiteX166" fmla="*/ 1242060 w 2644140"/>
              <a:gd name="connsiteY166" fmla="*/ 2977867 h 3404587"/>
              <a:gd name="connsiteX167" fmla="*/ 1234440 w 2644140"/>
              <a:gd name="connsiteY167" fmla="*/ 2955007 h 3404587"/>
              <a:gd name="connsiteX168" fmla="*/ 1203960 w 2644140"/>
              <a:gd name="connsiteY168" fmla="*/ 2909287 h 3404587"/>
              <a:gd name="connsiteX169" fmla="*/ 1226820 w 2644140"/>
              <a:gd name="connsiteY169" fmla="*/ 2901667 h 3404587"/>
              <a:gd name="connsiteX170" fmla="*/ 1356360 w 2644140"/>
              <a:gd name="connsiteY170" fmla="*/ 2886427 h 3404587"/>
              <a:gd name="connsiteX171" fmla="*/ 1371600 w 2644140"/>
              <a:gd name="connsiteY171" fmla="*/ 2787367 h 3404587"/>
              <a:gd name="connsiteX172" fmla="*/ 1394460 w 2644140"/>
              <a:gd name="connsiteY172" fmla="*/ 2711167 h 3404587"/>
              <a:gd name="connsiteX173" fmla="*/ 1417320 w 2644140"/>
              <a:gd name="connsiteY173" fmla="*/ 2642587 h 3404587"/>
              <a:gd name="connsiteX174" fmla="*/ 1409700 w 2644140"/>
              <a:gd name="connsiteY174" fmla="*/ 2497807 h 3404587"/>
              <a:gd name="connsiteX175" fmla="*/ 1394460 w 2644140"/>
              <a:gd name="connsiteY175" fmla="*/ 2452087 h 3404587"/>
              <a:gd name="connsiteX176" fmla="*/ 1386840 w 2644140"/>
              <a:gd name="connsiteY176" fmla="*/ 2429227 h 3404587"/>
              <a:gd name="connsiteX177" fmla="*/ 1394460 w 2644140"/>
              <a:gd name="connsiteY177" fmla="*/ 2406367 h 3404587"/>
              <a:gd name="connsiteX178" fmla="*/ 1440180 w 2644140"/>
              <a:gd name="connsiteY178" fmla="*/ 2368267 h 3404587"/>
              <a:gd name="connsiteX179" fmla="*/ 1501140 w 2644140"/>
              <a:gd name="connsiteY179" fmla="*/ 2360647 h 3404587"/>
              <a:gd name="connsiteX180" fmla="*/ 1508760 w 2644140"/>
              <a:gd name="connsiteY180" fmla="*/ 2337787 h 3404587"/>
              <a:gd name="connsiteX181" fmla="*/ 1516380 w 2644140"/>
              <a:gd name="connsiteY181" fmla="*/ 2177767 h 3404587"/>
              <a:gd name="connsiteX182" fmla="*/ 1539240 w 2644140"/>
              <a:gd name="connsiteY182" fmla="*/ 2132047 h 3404587"/>
              <a:gd name="connsiteX183" fmla="*/ 1546860 w 2644140"/>
              <a:gd name="connsiteY183" fmla="*/ 2109187 h 3404587"/>
              <a:gd name="connsiteX184" fmla="*/ 1539240 w 2644140"/>
              <a:gd name="connsiteY184" fmla="*/ 2032987 h 3404587"/>
              <a:gd name="connsiteX185" fmla="*/ 1524000 w 2644140"/>
              <a:gd name="connsiteY185" fmla="*/ 1987267 h 3404587"/>
              <a:gd name="connsiteX186" fmla="*/ 1508760 w 2644140"/>
              <a:gd name="connsiteY186" fmla="*/ 1941547 h 3404587"/>
              <a:gd name="connsiteX187" fmla="*/ 1485900 w 2644140"/>
              <a:gd name="connsiteY187" fmla="*/ 1872967 h 3404587"/>
              <a:gd name="connsiteX188" fmla="*/ 1478280 w 2644140"/>
              <a:gd name="connsiteY188" fmla="*/ 1850107 h 3404587"/>
              <a:gd name="connsiteX189" fmla="*/ 1508760 w 2644140"/>
              <a:gd name="connsiteY189" fmla="*/ 1773907 h 3404587"/>
              <a:gd name="connsiteX190" fmla="*/ 1554480 w 2644140"/>
              <a:gd name="connsiteY190" fmla="*/ 1766287 h 3404587"/>
              <a:gd name="connsiteX191" fmla="*/ 1546860 w 2644140"/>
              <a:gd name="connsiteY191" fmla="*/ 1712947 h 3404587"/>
              <a:gd name="connsiteX192" fmla="*/ 1508760 w 2644140"/>
              <a:gd name="connsiteY192" fmla="*/ 1705327 h 3404587"/>
              <a:gd name="connsiteX193" fmla="*/ 1485900 w 2644140"/>
              <a:gd name="connsiteY193" fmla="*/ 1690087 h 3404587"/>
              <a:gd name="connsiteX194" fmla="*/ 1493520 w 2644140"/>
              <a:gd name="connsiteY194" fmla="*/ 1644367 h 3404587"/>
              <a:gd name="connsiteX195" fmla="*/ 1501140 w 2644140"/>
              <a:gd name="connsiteY195" fmla="*/ 1621507 h 3404587"/>
              <a:gd name="connsiteX196" fmla="*/ 1478280 w 2644140"/>
              <a:gd name="connsiteY196" fmla="*/ 1613887 h 3404587"/>
              <a:gd name="connsiteX197" fmla="*/ 1455420 w 2644140"/>
              <a:gd name="connsiteY197" fmla="*/ 1629127 h 3404587"/>
              <a:gd name="connsiteX198" fmla="*/ 1386840 w 2644140"/>
              <a:gd name="connsiteY198" fmla="*/ 1613887 h 3404587"/>
              <a:gd name="connsiteX199" fmla="*/ 1348740 w 2644140"/>
              <a:gd name="connsiteY199" fmla="*/ 1621507 h 3404587"/>
              <a:gd name="connsiteX200" fmla="*/ 1325880 w 2644140"/>
              <a:gd name="connsiteY200" fmla="*/ 1629127 h 3404587"/>
              <a:gd name="connsiteX201" fmla="*/ 1303020 w 2644140"/>
              <a:gd name="connsiteY201" fmla="*/ 1621507 h 3404587"/>
              <a:gd name="connsiteX202" fmla="*/ 1264920 w 2644140"/>
              <a:gd name="connsiteY202" fmla="*/ 1583407 h 3404587"/>
              <a:gd name="connsiteX203" fmla="*/ 1234440 w 2644140"/>
              <a:gd name="connsiteY203" fmla="*/ 1591027 h 3404587"/>
              <a:gd name="connsiteX204" fmla="*/ 1219200 w 2644140"/>
              <a:gd name="connsiteY204" fmla="*/ 1613887 h 3404587"/>
              <a:gd name="connsiteX205" fmla="*/ 1188720 w 2644140"/>
              <a:gd name="connsiteY205" fmla="*/ 1621507 h 3404587"/>
              <a:gd name="connsiteX206" fmla="*/ 1135380 w 2644140"/>
              <a:gd name="connsiteY206" fmla="*/ 1629127 h 3404587"/>
              <a:gd name="connsiteX207" fmla="*/ 1120140 w 2644140"/>
              <a:gd name="connsiteY207" fmla="*/ 1674847 h 3404587"/>
              <a:gd name="connsiteX208" fmla="*/ 1051560 w 2644140"/>
              <a:gd name="connsiteY208" fmla="*/ 1712947 h 3404587"/>
              <a:gd name="connsiteX209" fmla="*/ 982980 w 2644140"/>
              <a:gd name="connsiteY209" fmla="*/ 1705327 h 3404587"/>
              <a:gd name="connsiteX210" fmla="*/ 944880 w 2644140"/>
              <a:gd name="connsiteY210" fmla="*/ 1667227 h 3404587"/>
              <a:gd name="connsiteX211" fmla="*/ 922020 w 2644140"/>
              <a:gd name="connsiteY211" fmla="*/ 1651987 h 3404587"/>
              <a:gd name="connsiteX212" fmla="*/ 861060 w 2644140"/>
              <a:gd name="connsiteY212" fmla="*/ 1636747 h 3404587"/>
              <a:gd name="connsiteX213" fmla="*/ 815340 w 2644140"/>
              <a:gd name="connsiteY213" fmla="*/ 1644367 h 3404587"/>
              <a:gd name="connsiteX214" fmla="*/ 800100 w 2644140"/>
              <a:gd name="connsiteY214" fmla="*/ 1667227 h 3404587"/>
              <a:gd name="connsiteX215" fmla="*/ 777240 w 2644140"/>
              <a:gd name="connsiteY215" fmla="*/ 1674847 h 3404587"/>
              <a:gd name="connsiteX216" fmla="*/ 762000 w 2644140"/>
              <a:gd name="connsiteY216" fmla="*/ 1651987 h 3404587"/>
              <a:gd name="connsiteX217" fmla="*/ 716280 w 2644140"/>
              <a:gd name="connsiteY217" fmla="*/ 1621507 h 3404587"/>
              <a:gd name="connsiteX218" fmla="*/ 708660 w 2644140"/>
              <a:gd name="connsiteY218" fmla="*/ 1552927 h 3404587"/>
              <a:gd name="connsiteX219" fmla="*/ 723900 w 2644140"/>
              <a:gd name="connsiteY219" fmla="*/ 1507207 h 3404587"/>
              <a:gd name="connsiteX220" fmla="*/ 731520 w 2644140"/>
              <a:gd name="connsiteY220" fmla="*/ 1484347 h 3404587"/>
              <a:gd name="connsiteX221" fmla="*/ 716280 w 2644140"/>
              <a:gd name="connsiteY221" fmla="*/ 1423387 h 3404587"/>
              <a:gd name="connsiteX222" fmla="*/ 685800 w 2644140"/>
              <a:gd name="connsiteY222" fmla="*/ 1377667 h 3404587"/>
              <a:gd name="connsiteX223" fmla="*/ 655320 w 2644140"/>
              <a:gd name="connsiteY223" fmla="*/ 1331947 h 3404587"/>
              <a:gd name="connsiteX224" fmla="*/ 640080 w 2644140"/>
              <a:gd name="connsiteY224" fmla="*/ 1309087 h 3404587"/>
              <a:gd name="connsiteX225" fmla="*/ 624840 w 2644140"/>
              <a:gd name="connsiteY225" fmla="*/ 1263367 h 3404587"/>
              <a:gd name="connsiteX226" fmla="*/ 594360 w 2644140"/>
              <a:gd name="connsiteY226" fmla="*/ 1217647 h 3404587"/>
              <a:gd name="connsiteX227" fmla="*/ 563880 w 2644140"/>
              <a:gd name="connsiteY227" fmla="*/ 1179547 h 3404587"/>
              <a:gd name="connsiteX228" fmla="*/ 533400 w 2644140"/>
              <a:gd name="connsiteY228" fmla="*/ 1133827 h 3404587"/>
              <a:gd name="connsiteX229" fmla="*/ 518160 w 2644140"/>
              <a:gd name="connsiteY229" fmla="*/ 1088107 h 3404587"/>
              <a:gd name="connsiteX230" fmla="*/ 502920 w 2644140"/>
              <a:gd name="connsiteY230" fmla="*/ 1065247 h 3404587"/>
              <a:gd name="connsiteX231" fmla="*/ 495300 w 2644140"/>
              <a:gd name="connsiteY231" fmla="*/ 1042387 h 3404587"/>
              <a:gd name="connsiteX232" fmla="*/ 403860 w 2644140"/>
              <a:gd name="connsiteY232" fmla="*/ 996667 h 3404587"/>
              <a:gd name="connsiteX233" fmla="*/ 381000 w 2644140"/>
              <a:gd name="connsiteY233" fmla="*/ 989047 h 3404587"/>
              <a:gd name="connsiteX234" fmla="*/ 358140 w 2644140"/>
              <a:gd name="connsiteY234" fmla="*/ 981427 h 3404587"/>
              <a:gd name="connsiteX235" fmla="*/ 297180 w 2644140"/>
              <a:gd name="connsiteY235" fmla="*/ 973807 h 3404587"/>
              <a:gd name="connsiteX236" fmla="*/ 259080 w 2644140"/>
              <a:gd name="connsiteY236" fmla="*/ 935707 h 3404587"/>
              <a:gd name="connsiteX237" fmla="*/ 236220 w 2644140"/>
              <a:gd name="connsiteY237" fmla="*/ 821407 h 3404587"/>
              <a:gd name="connsiteX238" fmla="*/ 205740 w 2644140"/>
              <a:gd name="connsiteY238" fmla="*/ 752827 h 3404587"/>
              <a:gd name="connsiteX239" fmla="*/ 198120 w 2644140"/>
              <a:gd name="connsiteY239" fmla="*/ 729967 h 3404587"/>
              <a:gd name="connsiteX240" fmla="*/ 182880 w 2644140"/>
              <a:gd name="connsiteY240" fmla="*/ 707107 h 3404587"/>
              <a:gd name="connsiteX241" fmla="*/ 167640 w 2644140"/>
              <a:gd name="connsiteY241" fmla="*/ 661387 h 3404587"/>
              <a:gd name="connsiteX242" fmla="*/ 129540 w 2644140"/>
              <a:gd name="connsiteY242" fmla="*/ 615667 h 3404587"/>
              <a:gd name="connsiteX243" fmla="*/ 83820 w 2644140"/>
              <a:gd name="connsiteY243" fmla="*/ 577567 h 3404587"/>
              <a:gd name="connsiteX244" fmla="*/ 45720 w 2644140"/>
              <a:gd name="connsiteY244" fmla="*/ 508987 h 3404587"/>
              <a:gd name="connsiteX245" fmla="*/ 30480 w 2644140"/>
              <a:gd name="connsiteY245" fmla="*/ 486127 h 3404587"/>
              <a:gd name="connsiteX246" fmla="*/ 53340 w 2644140"/>
              <a:gd name="connsiteY246" fmla="*/ 455647 h 3404587"/>
              <a:gd name="connsiteX0" fmla="*/ 0 w 2644140"/>
              <a:gd name="connsiteY0" fmla="*/ 432787 h 3404587"/>
              <a:gd name="connsiteX1" fmla="*/ 38100 w 2644140"/>
              <a:gd name="connsiteY1" fmla="*/ 470887 h 3404587"/>
              <a:gd name="connsiteX2" fmla="*/ 60960 w 2644140"/>
              <a:gd name="connsiteY2" fmla="*/ 463267 h 3404587"/>
              <a:gd name="connsiteX3" fmla="*/ 137160 w 2644140"/>
              <a:gd name="connsiteY3" fmla="*/ 409927 h 3404587"/>
              <a:gd name="connsiteX4" fmla="*/ 152400 w 2644140"/>
              <a:gd name="connsiteY4" fmla="*/ 387067 h 3404587"/>
              <a:gd name="connsiteX5" fmla="*/ 220980 w 2644140"/>
              <a:gd name="connsiteY5" fmla="*/ 356587 h 3404587"/>
              <a:gd name="connsiteX6" fmla="*/ 243840 w 2644140"/>
              <a:gd name="connsiteY6" fmla="*/ 348967 h 3404587"/>
              <a:gd name="connsiteX7" fmla="*/ 266700 w 2644140"/>
              <a:gd name="connsiteY7" fmla="*/ 341347 h 3404587"/>
              <a:gd name="connsiteX8" fmla="*/ 289560 w 2644140"/>
              <a:gd name="connsiteY8" fmla="*/ 333727 h 3404587"/>
              <a:gd name="connsiteX9" fmla="*/ 358140 w 2644140"/>
              <a:gd name="connsiteY9" fmla="*/ 295627 h 3404587"/>
              <a:gd name="connsiteX10" fmla="*/ 403860 w 2644140"/>
              <a:gd name="connsiteY10" fmla="*/ 257527 h 3404587"/>
              <a:gd name="connsiteX11" fmla="*/ 449580 w 2644140"/>
              <a:gd name="connsiteY11" fmla="*/ 227047 h 3404587"/>
              <a:gd name="connsiteX12" fmla="*/ 472440 w 2644140"/>
              <a:gd name="connsiteY12" fmla="*/ 211807 h 3404587"/>
              <a:gd name="connsiteX13" fmla="*/ 525780 w 2644140"/>
              <a:gd name="connsiteY13" fmla="*/ 196567 h 3404587"/>
              <a:gd name="connsiteX14" fmla="*/ 548640 w 2644140"/>
              <a:gd name="connsiteY14" fmla="*/ 188947 h 3404587"/>
              <a:gd name="connsiteX15" fmla="*/ 678180 w 2644140"/>
              <a:gd name="connsiteY15" fmla="*/ 188947 h 3404587"/>
              <a:gd name="connsiteX16" fmla="*/ 701040 w 2644140"/>
              <a:gd name="connsiteY16" fmla="*/ 173707 h 3404587"/>
              <a:gd name="connsiteX17" fmla="*/ 723900 w 2644140"/>
              <a:gd name="connsiteY17" fmla="*/ 166087 h 3404587"/>
              <a:gd name="connsiteX18" fmla="*/ 822960 w 2644140"/>
              <a:gd name="connsiteY18" fmla="*/ 188947 h 3404587"/>
              <a:gd name="connsiteX19" fmla="*/ 838200 w 2644140"/>
              <a:gd name="connsiteY19" fmla="*/ 211807 h 3404587"/>
              <a:gd name="connsiteX20" fmla="*/ 861060 w 2644140"/>
              <a:gd name="connsiteY20" fmla="*/ 219427 h 3404587"/>
              <a:gd name="connsiteX21" fmla="*/ 899160 w 2644140"/>
              <a:gd name="connsiteY21" fmla="*/ 227047 h 3404587"/>
              <a:gd name="connsiteX22" fmla="*/ 929640 w 2644140"/>
              <a:gd name="connsiteY22" fmla="*/ 234667 h 3404587"/>
              <a:gd name="connsiteX23" fmla="*/ 975360 w 2644140"/>
              <a:gd name="connsiteY23" fmla="*/ 211807 h 3404587"/>
              <a:gd name="connsiteX24" fmla="*/ 1021080 w 2644140"/>
              <a:gd name="connsiteY24" fmla="*/ 196567 h 3404587"/>
              <a:gd name="connsiteX25" fmla="*/ 1066800 w 2644140"/>
              <a:gd name="connsiteY25" fmla="*/ 173707 h 3404587"/>
              <a:gd name="connsiteX26" fmla="*/ 1089660 w 2644140"/>
              <a:gd name="connsiteY26" fmla="*/ 158467 h 3404587"/>
              <a:gd name="connsiteX27" fmla="*/ 1181100 w 2644140"/>
              <a:gd name="connsiteY27" fmla="*/ 135607 h 3404587"/>
              <a:gd name="connsiteX28" fmla="*/ 1203960 w 2644140"/>
              <a:gd name="connsiteY28" fmla="*/ 120367 h 3404587"/>
              <a:gd name="connsiteX29" fmla="*/ 1325880 w 2644140"/>
              <a:gd name="connsiteY29" fmla="*/ 97507 h 3404587"/>
              <a:gd name="connsiteX30" fmla="*/ 1371600 w 2644140"/>
              <a:gd name="connsiteY30" fmla="*/ 82267 h 3404587"/>
              <a:gd name="connsiteX31" fmla="*/ 1394460 w 2644140"/>
              <a:gd name="connsiteY31" fmla="*/ 74647 h 3404587"/>
              <a:gd name="connsiteX32" fmla="*/ 1402080 w 2644140"/>
              <a:gd name="connsiteY32" fmla="*/ 51787 h 3404587"/>
              <a:gd name="connsiteX33" fmla="*/ 1432560 w 2644140"/>
              <a:gd name="connsiteY33" fmla="*/ 6067 h 3404587"/>
              <a:gd name="connsiteX34" fmla="*/ 1463040 w 2644140"/>
              <a:gd name="connsiteY34" fmla="*/ 44167 h 3404587"/>
              <a:gd name="connsiteX35" fmla="*/ 1508760 w 2644140"/>
              <a:gd name="connsiteY35" fmla="*/ 82267 h 3404587"/>
              <a:gd name="connsiteX36" fmla="*/ 1531620 w 2644140"/>
              <a:gd name="connsiteY36" fmla="*/ 127987 h 3404587"/>
              <a:gd name="connsiteX37" fmla="*/ 1584960 w 2644140"/>
              <a:gd name="connsiteY37" fmla="*/ 181327 h 3404587"/>
              <a:gd name="connsiteX38" fmla="*/ 1798320 w 2644140"/>
              <a:gd name="connsiteY38" fmla="*/ 188947 h 3404587"/>
              <a:gd name="connsiteX39" fmla="*/ 1821180 w 2644140"/>
              <a:gd name="connsiteY39" fmla="*/ 196567 h 3404587"/>
              <a:gd name="connsiteX40" fmla="*/ 1866900 w 2644140"/>
              <a:gd name="connsiteY40" fmla="*/ 204187 h 3404587"/>
              <a:gd name="connsiteX41" fmla="*/ 1889760 w 2644140"/>
              <a:gd name="connsiteY41" fmla="*/ 219427 h 3404587"/>
              <a:gd name="connsiteX42" fmla="*/ 1912620 w 2644140"/>
              <a:gd name="connsiteY42" fmla="*/ 227047 h 3404587"/>
              <a:gd name="connsiteX43" fmla="*/ 1920240 w 2644140"/>
              <a:gd name="connsiteY43" fmla="*/ 249907 h 3404587"/>
              <a:gd name="connsiteX44" fmla="*/ 1958340 w 2644140"/>
              <a:gd name="connsiteY44" fmla="*/ 295627 h 3404587"/>
              <a:gd name="connsiteX45" fmla="*/ 1981200 w 2644140"/>
              <a:gd name="connsiteY45" fmla="*/ 303247 h 3404587"/>
              <a:gd name="connsiteX46" fmla="*/ 2049780 w 2644140"/>
              <a:gd name="connsiteY46" fmla="*/ 295627 h 3404587"/>
              <a:gd name="connsiteX47" fmla="*/ 2095500 w 2644140"/>
              <a:gd name="connsiteY47" fmla="*/ 280387 h 3404587"/>
              <a:gd name="connsiteX48" fmla="*/ 2141220 w 2644140"/>
              <a:gd name="connsiteY48" fmla="*/ 265147 h 3404587"/>
              <a:gd name="connsiteX49" fmla="*/ 2164080 w 2644140"/>
              <a:gd name="connsiteY49" fmla="*/ 257527 h 3404587"/>
              <a:gd name="connsiteX50" fmla="*/ 2225040 w 2644140"/>
              <a:gd name="connsiteY50" fmla="*/ 249907 h 3404587"/>
              <a:gd name="connsiteX51" fmla="*/ 2278380 w 2644140"/>
              <a:gd name="connsiteY51" fmla="*/ 257527 h 3404587"/>
              <a:gd name="connsiteX52" fmla="*/ 2301240 w 2644140"/>
              <a:gd name="connsiteY52" fmla="*/ 272767 h 3404587"/>
              <a:gd name="connsiteX53" fmla="*/ 2331720 w 2644140"/>
              <a:gd name="connsiteY53" fmla="*/ 249907 h 3404587"/>
              <a:gd name="connsiteX54" fmla="*/ 2354580 w 2644140"/>
              <a:gd name="connsiteY54" fmla="*/ 242287 h 3404587"/>
              <a:gd name="connsiteX55" fmla="*/ 2377440 w 2644140"/>
              <a:gd name="connsiteY55" fmla="*/ 249907 h 3404587"/>
              <a:gd name="connsiteX56" fmla="*/ 2423160 w 2644140"/>
              <a:gd name="connsiteY56" fmla="*/ 280387 h 3404587"/>
              <a:gd name="connsiteX57" fmla="*/ 2491740 w 2644140"/>
              <a:gd name="connsiteY57" fmla="*/ 295627 h 3404587"/>
              <a:gd name="connsiteX58" fmla="*/ 2529840 w 2644140"/>
              <a:gd name="connsiteY58" fmla="*/ 333727 h 3404587"/>
              <a:gd name="connsiteX59" fmla="*/ 2575560 w 2644140"/>
              <a:gd name="connsiteY59" fmla="*/ 348967 h 3404587"/>
              <a:gd name="connsiteX60" fmla="*/ 2575560 w 2644140"/>
              <a:gd name="connsiteY60" fmla="*/ 356587 h 3404587"/>
              <a:gd name="connsiteX61" fmla="*/ 2567940 w 2644140"/>
              <a:gd name="connsiteY61" fmla="*/ 387067 h 3404587"/>
              <a:gd name="connsiteX62" fmla="*/ 2560320 w 2644140"/>
              <a:gd name="connsiteY62" fmla="*/ 409927 h 3404587"/>
              <a:gd name="connsiteX63" fmla="*/ 2575560 w 2644140"/>
              <a:gd name="connsiteY63" fmla="*/ 516607 h 3404587"/>
              <a:gd name="connsiteX64" fmla="*/ 2583180 w 2644140"/>
              <a:gd name="connsiteY64" fmla="*/ 539467 h 3404587"/>
              <a:gd name="connsiteX65" fmla="*/ 2590800 w 2644140"/>
              <a:gd name="connsiteY65" fmla="*/ 623287 h 3404587"/>
              <a:gd name="connsiteX66" fmla="*/ 2598420 w 2644140"/>
              <a:gd name="connsiteY66" fmla="*/ 653767 h 3404587"/>
              <a:gd name="connsiteX67" fmla="*/ 2606040 w 2644140"/>
              <a:gd name="connsiteY67" fmla="*/ 790927 h 3404587"/>
              <a:gd name="connsiteX68" fmla="*/ 2598420 w 2644140"/>
              <a:gd name="connsiteY68" fmla="*/ 905227 h 3404587"/>
              <a:gd name="connsiteX69" fmla="*/ 2575560 w 2644140"/>
              <a:gd name="connsiteY69" fmla="*/ 897607 h 3404587"/>
              <a:gd name="connsiteX70" fmla="*/ 2415540 w 2644140"/>
              <a:gd name="connsiteY70" fmla="*/ 905227 h 3404587"/>
              <a:gd name="connsiteX71" fmla="*/ 2407920 w 2644140"/>
              <a:gd name="connsiteY71" fmla="*/ 928087 h 3404587"/>
              <a:gd name="connsiteX72" fmla="*/ 2255520 w 2644140"/>
              <a:gd name="connsiteY72" fmla="*/ 1004287 h 3404587"/>
              <a:gd name="connsiteX73" fmla="*/ 2186940 w 2644140"/>
              <a:gd name="connsiteY73" fmla="*/ 1011907 h 3404587"/>
              <a:gd name="connsiteX74" fmla="*/ 2141220 w 2644140"/>
              <a:gd name="connsiteY74" fmla="*/ 1019527 h 3404587"/>
              <a:gd name="connsiteX75" fmla="*/ 2042160 w 2644140"/>
              <a:gd name="connsiteY75" fmla="*/ 1011907 h 3404587"/>
              <a:gd name="connsiteX76" fmla="*/ 2034540 w 2644140"/>
              <a:gd name="connsiteY76" fmla="*/ 1118587 h 3404587"/>
              <a:gd name="connsiteX77" fmla="*/ 2026920 w 2644140"/>
              <a:gd name="connsiteY77" fmla="*/ 1278607 h 3404587"/>
              <a:gd name="connsiteX78" fmla="*/ 2011680 w 2644140"/>
              <a:gd name="connsiteY78" fmla="*/ 1324327 h 3404587"/>
              <a:gd name="connsiteX79" fmla="*/ 2004060 w 2644140"/>
              <a:gd name="connsiteY79" fmla="*/ 1385287 h 3404587"/>
              <a:gd name="connsiteX80" fmla="*/ 1988820 w 2644140"/>
              <a:gd name="connsiteY80" fmla="*/ 1431007 h 3404587"/>
              <a:gd name="connsiteX81" fmla="*/ 2004060 w 2644140"/>
              <a:gd name="connsiteY81" fmla="*/ 1453867 h 3404587"/>
              <a:gd name="connsiteX82" fmla="*/ 2026920 w 2644140"/>
              <a:gd name="connsiteY82" fmla="*/ 1469107 h 3404587"/>
              <a:gd name="connsiteX83" fmla="*/ 2057400 w 2644140"/>
              <a:gd name="connsiteY83" fmla="*/ 1537687 h 3404587"/>
              <a:gd name="connsiteX84" fmla="*/ 2080260 w 2644140"/>
              <a:gd name="connsiteY84" fmla="*/ 1545307 h 3404587"/>
              <a:gd name="connsiteX85" fmla="*/ 2103120 w 2644140"/>
              <a:gd name="connsiteY85" fmla="*/ 1522447 h 3404587"/>
              <a:gd name="connsiteX86" fmla="*/ 2148840 w 2644140"/>
              <a:gd name="connsiteY86" fmla="*/ 1568167 h 3404587"/>
              <a:gd name="connsiteX87" fmla="*/ 2156460 w 2644140"/>
              <a:gd name="connsiteY87" fmla="*/ 1591027 h 3404587"/>
              <a:gd name="connsiteX88" fmla="*/ 2179320 w 2644140"/>
              <a:gd name="connsiteY88" fmla="*/ 1598647 h 3404587"/>
              <a:gd name="connsiteX89" fmla="*/ 2186940 w 2644140"/>
              <a:gd name="connsiteY89" fmla="*/ 1697707 h 3404587"/>
              <a:gd name="connsiteX90" fmla="*/ 2171700 w 2644140"/>
              <a:gd name="connsiteY90" fmla="*/ 1720567 h 3404587"/>
              <a:gd name="connsiteX91" fmla="*/ 2148840 w 2644140"/>
              <a:gd name="connsiteY91" fmla="*/ 1728187 h 3404587"/>
              <a:gd name="connsiteX92" fmla="*/ 2141220 w 2644140"/>
              <a:gd name="connsiteY92" fmla="*/ 1781527 h 3404587"/>
              <a:gd name="connsiteX93" fmla="*/ 2118360 w 2644140"/>
              <a:gd name="connsiteY93" fmla="*/ 1789147 h 3404587"/>
              <a:gd name="connsiteX94" fmla="*/ 2004060 w 2644140"/>
              <a:gd name="connsiteY94" fmla="*/ 1796767 h 3404587"/>
              <a:gd name="connsiteX95" fmla="*/ 1996440 w 2644140"/>
              <a:gd name="connsiteY95" fmla="*/ 1819627 h 3404587"/>
              <a:gd name="connsiteX96" fmla="*/ 1943100 w 2644140"/>
              <a:gd name="connsiteY96" fmla="*/ 1827247 h 3404587"/>
              <a:gd name="connsiteX97" fmla="*/ 1950720 w 2644140"/>
              <a:gd name="connsiteY97" fmla="*/ 1880587 h 3404587"/>
              <a:gd name="connsiteX98" fmla="*/ 1958340 w 2644140"/>
              <a:gd name="connsiteY98" fmla="*/ 1903447 h 3404587"/>
              <a:gd name="connsiteX99" fmla="*/ 1965960 w 2644140"/>
              <a:gd name="connsiteY99" fmla="*/ 1941547 h 3404587"/>
              <a:gd name="connsiteX100" fmla="*/ 1996440 w 2644140"/>
              <a:gd name="connsiteY100" fmla="*/ 1949167 h 3404587"/>
              <a:gd name="connsiteX101" fmla="*/ 2057400 w 2644140"/>
              <a:gd name="connsiteY101" fmla="*/ 1956787 h 3404587"/>
              <a:gd name="connsiteX102" fmla="*/ 2087880 w 2644140"/>
              <a:gd name="connsiteY102" fmla="*/ 2025367 h 3404587"/>
              <a:gd name="connsiteX103" fmla="*/ 2103120 w 2644140"/>
              <a:gd name="connsiteY103" fmla="*/ 2071087 h 3404587"/>
              <a:gd name="connsiteX104" fmla="*/ 2118360 w 2644140"/>
              <a:gd name="connsiteY104" fmla="*/ 2116807 h 3404587"/>
              <a:gd name="connsiteX105" fmla="*/ 2125980 w 2644140"/>
              <a:gd name="connsiteY105" fmla="*/ 2139667 h 3404587"/>
              <a:gd name="connsiteX106" fmla="*/ 2141220 w 2644140"/>
              <a:gd name="connsiteY106" fmla="*/ 2200627 h 3404587"/>
              <a:gd name="connsiteX107" fmla="*/ 2133600 w 2644140"/>
              <a:gd name="connsiteY107" fmla="*/ 2276827 h 3404587"/>
              <a:gd name="connsiteX108" fmla="*/ 2133600 w 2644140"/>
              <a:gd name="connsiteY108" fmla="*/ 2345407 h 3404587"/>
              <a:gd name="connsiteX109" fmla="*/ 2156460 w 2644140"/>
              <a:gd name="connsiteY109" fmla="*/ 2353027 h 3404587"/>
              <a:gd name="connsiteX110" fmla="*/ 2209800 w 2644140"/>
              <a:gd name="connsiteY110" fmla="*/ 2360647 h 3404587"/>
              <a:gd name="connsiteX111" fmla="*/ 2225040 w 2644140"/>
              <a:gd name="connsiteY111" fmla="*/ 2383507 h 3404587"/>
              <a:gd name="connsiteX112" fmla="*/ 2247900 w 2644140"/>
              <a:gd name="connsiteY112" fmla="*/ 2406367 h 3404587"/>
              <a:gd name="connsiteX113" fmla="*/ 2255520 w 2644140"/>
              <a:gd name="connsiteY113" fmla="*/ 2452087 h 3404587"/>
              <a:gd name="connsiteX114" fmla="*/ 2278380 w 2644140"/>
              <a:gd name="connsiteY114" fmla="*/ 2459707 h 3404587"/>
              <a:gd name="connsiteX115" fmla="*/ 2339340 w 2644140"/>
              <a:gd name="connsiteY115" fmla="*/ 2474947 h 3404587"/>
              <a:gd name="connsiteX116" fmla="*/ 2362200 w 2644140"/>
              <a:gd name="connsiteY116" fmla="*/ 2497807 h 3404587"/>
              <a:gd name="connsiteX117" fmla="*/ 2385060 w 2644140"/>
              <a:gd name="connsiteY117" fmla="*/ 2505427 h 3404587"/>
              <a:gd name="connsiteX118" fmla="*/ 2407920 w 2644140"/>
              <a:gd name="connsiteY118" fmla="*/ 2520667 h 3404587"/>
              <a:gd name="connsiteX119" fmla="*/ 2446020 w 2644140"/>
              <a:gd name="connsiteY119" fmla="*/ 2551147 h 3404587"/>
              <a:gd name="connsiteX120" fmla="*/ 2468880 w 2644140"/>
              <a:gd name="connsiteY120" fmla="*/ 2574007 h 3404587"/>
              <a:gd name="connsiteX121" fmla="*/ 2484120 w 2644140"/>
              <a:gd name="connsiteY121" fmla="*/ 2596867 h 3404587"/>
              <a:gd name="connsiteX122" fmla="*/ 2506980 w 2644140"/>
              <a:gd name="connsiteY122" fmla="*/ 2604487 h 3404587"/>
              <a:gd name="connsiteX123" fmla="*/ 2537460 w 2644140"/>
              <a:gd name="connsiteY123" fmla="*/ 2650207 h 3404587"/>
              <a:gd name="connsiteX124" fmla="*/ 2545080 w 2644140"/>
              <a:gd name="connsiteY124" fmla="*/ 2673067 h 3404587"/>
              <a:gd name="connsiteX125" fmla="*/ 2636520 w 2644140"/>
              <a:gd name="connsiteY125" fmla="*/ 2695927 h 3404587"/>
              <a:gd name="connsiteX126" fmla="*/ 2644140 w 2644140"/>
              <a:gd name="connsiteY126" fmla="*/ 2726407 h 3404587"/>
              <a:gd name="connsiteX127" fmla="*/ 2552700 w 2644140"/>
              <a:gd name="connsiteY127" fmla="*/ 2779747 h 3404587"/>
              <a:gd name="connsiteX128" fmla="*/ 2529840 w 2644140"/>
              <a:gd name="connsiteY128" fmla="*/ 2787367 h 3404587"/>
              <a:gd name="connsiteX129" fmla="*/ 2514600 w 2644140"/>
              <a:gd name="connsiteY129" fmla="*/ 2810227 h 3404587"/>
              <a:gd name="connsiteX130" fmla="*/ 2491740 w 2644140"/>
              <a:gd name="connsiteY130" fmla="*/ 2825467 h 3404587"/>
              <a:gd name="connsiteX131" fmla="*/ 2453640 w 2644140"/>
              <a:gd name="connsiteY131" fmla="*/ 2855947 h 3404587"/>
              <a:gd name="connsiteX132" fmla="*/ 2415540 w 2644140"/>
              <a:gd name="connsiteY132" fmla="*/ 2924527 h 3404587"/>
              <a:gd name="connsiteX133" fmla="*/ 2392680 w 2644140"/>
              <a:gd name="connsiteY133" fmla="*/ 2932147 h 3404587"/>
              <a:gd name="connsiteX134" fmla="*/ 2369820 w 2644140"/>
              <a:gd name="connsiteY134" fmla="*/ 2955007 h 3404587"/>
              <a:gd name="connsiteX135" fmla="*/ 2339340 w 2644140"/>
              <a:gd name="connsiteY135" fmla="*/ 3008347 h 3404587"/>
              <a:gd name="connsiteX136" fmla="*/ 2308860 w 2644140"/>
              <a:gd name="connsiteY136" fmla="*/ 3054067 h 3404587"/>
              <a:gd name="connsiteX137" fmla="*/ 2316480 w 2644140"/>
              <a:gd name="connsiteY137" fmla="*/ 3084547 h 3404587"/>
              <a:gd name="connsiteX138" fmla="*/ 2324100 w 2644140"/>
              <a:gd name="connsiteY138" fmla="*/ 3107407 h 3404587"/>
              <a:gd name="connsiteX139" fmla="*/ 2331720 w 2644140"/>
              <a:gd name="connsiteY139" fmla="*/ 3145507 h 3404587"/>
              <a:gd name="connsiteX140" fmla="*/ 2293620 w 2644140"/>
              <a:gd name="connsiteY140" fmla="*/ 3236947 h 3404587"/>
              <a:gd name="connsiteX141" fmla="*/ 2286000 w 2644140"/>
              <a:gd name="connsiteY141" fmla="*/ 3259807 h 3404587"/>
              <a:gd name="connsiteX142" fmla="*/ 2232660 w 2644140"/>
              <a:gd name="connsiteY142" fmla="*/ 3328387 h 3404587"/>
              <a:gd name="connsiteX143" fmla="*/ 2209800 w 2644140"/>
              <a:gd name="connsiteY143" fmla="*/ 3336007 h 3404587"/>
              <a:gd name="connsiteX144" fmla="*/ 2186940 w 2644140"/>
              <a:gd name="connsiteY144" fmla="*/ 3351247 h 3404587"/>
              <a:gd name="connsiteX145" fmla="*/ 2179320 w 2644140"/>
              <a:gd name="connsiteY145" fmla="*/ 3374107 h 3404587"/>
              <a:gd name="connsiteX146" fmla="*/ 2133600 w 2644140"/>
              <a:gd name="connsiteY146" fmla="*/ 3404587 h 3404587"/>
              <a:gd name="connsiteX147" fmla="*/ 2057400 w 2644140"/>
              <a:gd name="connsiteY147" fmla="*/ 3381727 h 3404587"/>
              <a:gd name="connsiteX148" fmla="*/ 1927860 w 2644140"/>
              <a:gd name="connsiteY148" fmla="*/ 3374107 h 3404587"/>
              <a:gd name="connsiteX149" fmla="*/ 1836420 w 2644140"/>
              <a:gd name="connsiteY149" fmla="*/ 3366487 h 3404587"/>
              <a:gd name="connsiteX150" fmla="*/ 1798320 w 2644140"/>
              <a:gd name="connsiteY150" fmla="*/ 3358867 h 3404587"/>
              <a:gd name="connsiteX151" fmla="*/ 1767840 w 2644140"/>
              <a:gd name="connsiteY151" fmla="*/ 3313147 h 3404587"/>
              <a:gd name="connsiteX152" fmla="*/ 1752600 w 2644140"/>
              <a:gd name="connsiteY152" fmla="*/ 3290287 h 3404587"/>
              <a:gd name="connsiteX153" fmla="*/ 1684020 w 2644140"/>
              <a:gd name="connsiteY153" fmla="*/ 3282667 h 3404587"/>
              <a:gd name="connsiteX154" fmla="*/ 1623060 w 2644140"/>
              <a:gd name="connsiteY154" fmla="*/ 3282667 h 3404587"/>
              <a:gd name="connsiteX155" fmla="*/ 1577340 w 2644140"/>
              <a:gd name="connsiteY155" fmla="*/ 3297907 h 3404587"/>
              <a:gd name="connsiteX156" fmla="*/ 1447800 w 2644140"/>
              <a:gd name="connsiteY156" fmla="*/ 3275047 h 3404587"/>
              <a:gd name="connsiteX157" fmla="*/ 1432560 w 2644140"/>
              <a:gd name="connsiteY157" fmla="*/ 3252187 h 3404587"/>
              <a:gd name="connsiteX158" fmla="*/ 1447800 w 2644140"/>
              <a:gd name="connsiteY158" fmla="*/ 3168367 h 3404587"/>
              <a:gd name="connsiteX159" fmla="*/ 1432560 w 2644140"/>
              <a:gd name="connsiteY159" fmla="*/ 3122647 h 3404587"/>
              <a:gd name="connsiteX160" fmla="*/ 1424940 w 2644140"/>
              <a:gd name="connsiteY160" fmla="*/ 3099787 h 3404587"/>
              <a:gd name="connsiteX161" fmla="*/ 1417320 w 2644140"/>
              <a:gd name="connsiteY161" fmla="*/ 3076927 h 3404587"/>
              <a:gd name="connsiteX162" fmla="*/ 1356360 w 2644140"/>
              <a:gd name="connsiteY162" fmla="*/ 3069307 h 3404587"/>
              <a:gd name="connsiteX163" fmla="*/ 1333500 w 2644140"/>
              <a:gd name="connsiteY163" fmla="*/ 3061687 h 3404587"/>
              <a:gd name="connsiteX164" fmla="*/ 1272540 w 2644140"/>
              <a:gd name="connsiteY164" fmla="*/ 3054067 h 3404587"/>
              <a:gd name="connsiteX165" fmla="*/ 1257300 w 2644140"/>
              <a:gd name="connsiteY165" fmla="*/ 3031207 h 3404587"/>
              <a:gd name="connsiteX166" fmla="*/ 1242060 w 2644140"/>
              <a:gd name="connsiteY166" fmla="*/ 2977867 h 3404587"/>
              <a:gd name="connsiteX167" fmla="*/ 1234440 w 2644140"/>
              <a:gd name="connsiteY167" fmla="*/ 2955007 h 3404587"/>
              <a:gd name="connsiteX168" fmla="*/ 1203960 w 2644140"/>
              <a:gd name="connsiteY168" fmla="*/ 2909287 h 3404587"/>
              <a:gd name="connsiteX169" fmla="*/ 1226820 w 2644140"/>
              <a:gd name="connsiteY169" fmla="*/ 2901667 h 3404587"/>
              <a:gd name="connsiteX170" fmla="*/ 1356360 w 2644140"/>
              <a:gd name="connsiteY170" fmla="*/ 2886427 h 3404587"/>
              <a:gd name="connsiteX171" fmla="*/ 1371600 w 2644140"/>
              <a:gd name="connsiteY171" fmla="*/ 2787367 h 3404587"/>
              <a:gd name="connsiteX172" fmla="*/ 1394460 w 2644140"/>
              <a:gd name="connsiteY172" fmla="*/ 2711167 h 3404587"/>
              <a:gd name="connsiteX173" fmla="*/ 1417320 w 2644140"/>
              <a:gd name="connsiteY173" fmla="*/ 2642587 h 3404587"/>
              <a:gd name="connsiteX174" fmla="*/ 1409700 w 2644140"/>
              <a:gd name="connsiteY174" fmla="*/ 2497807 h 3404587"/>
              <a:gd name="connsiteX175" fmla="*/ 1394460 w 2644140"/>
              <a:gd name="connsiteY175" fmla="*/ 2452087 h 3404587"/>
              <a:gd name="connsiteX176" fmla="*/ 1386840 w 2644140"/>
              <a:gd name="connsiteY176" fmla="*/ 2429227 h 3404587"/>
              <a:gd name="connsiteX177" fmla="*/ 1394460 w 2644140"/>
              <a:gd name="connsiteY177" fmla="*/ 2406367 h 3404587"/>
              <a:gd name="connsiteX178" fmla="*/ 1440180 w 2644140"/>
              <a:gd name="connsiteY178" fmla="*/ 2368267 h 3404587"/>
              <a:gd name="connsiteX179" fmla="*/ 1501140 w 2644140"/>
              <a:gd name="connsiteY179" fmla="*/ 2360647 h 3404587"/>
              <a:gd name="connsiteX180" fmla="*/ 1508760 w 2644140"/>
              <a:gd name="connsiteY180" fmla="*/ 2337787 h 3404587"/>
              <a:gd name="connsiteX181" fmla="*/ 1516380 w 2644140"/>
              <a:gd name="connsiteY181" fmla="*/ 2177767 h 3404587"/>
              <a:gd name="connsiteX182" fmla="*/ 1539240 w 2644140"/>
              <a:gd name="connsiteY182" fmla="*/ 2132047 h 3404587"/>
              <a:gd name="connsiteX183" fmla="*/ 1546860 w 2644140"/>
              <a:gd name="connsiteY183" fmla="*/ 2109187 h 3404587"/>
              <a:gd name="connsiteX184" fmla="*/ 1539240 w 2644140"/>
              <a:gd name="connsiteY184" fmla="*/ 2032987 h 3404587"/>
              <a:gd name="connsiteX185" fmla="*/ 1524000 w 2644140"/>
              <a:gd name="connsiteY185" fmla="*/ 1987267 h 3404587"/>
              <a:gd name="connsiteX186" fmla="*/ 1508760 w 2644140"/>
              <a:gd name="connsiteY186" fmla="*/ 1941547 h 3404587"/>
              <a:gd name="connsiteX187" fmla="*/ 1485900 w 2644140"/>
              <a:gd name="connsiteY187" fmla="*/ 1872967 h 3404587"/>
              <a:gd name="connsiteX188" fmla="*/ 1478280 w 2644140"/>
              <a:gd name="connsiteY188" fmla="*/ 1850107 h 3404587"/>
              <a:gd name="connsiteX189" fmla="*/ 1508760 w 2644140"/>
              <a:gd name="connsiteY189" fmla="*/ 1773907 h 3404587"/>
              <a:gd name="connsiteX190" fmla="*/ 1554480 w 2644140"/>
              <a:gd name="connsiteY190" fmla="*/ 1766287 h 3404587"/>
              <a:gd name="connsiteX191" fmla="*/ 1546860 w 2644140"/>
              <a:gd name="connsiteY191" fmla="*/ 1712947 h 3404587"/>
              <a:gd name="connsiteX192" fmla="*/ 1508760 w 2644140"/>
              <a:gd name="connsiteY192" fmla="*/ 1705327 h 3404587"/>
              <a:gd name="connsiteX193" fmla="*/ 1485900 w 2644140"/>
              <a:gd name="connsiteY193" fmla="*/ 1690087 h 3404587"/>
              <a:gd name="connsiteX194" fmla="*/ 1493520 w 2644140"/>
              <a:gd name="connsiteY194" fmla="*/ 1644367 h 3404587"/>
              <a:gd name="connsiteX195" fmla="*/ 1501140 w 2644140"/>
              <a:gd name="connsiteY195" fmla="*/ 1621507 h 3404587"/>
              <a:gd name="connsiteX196" fmla="*/ 1478280 w 2644140"/>
              <a:gd name="connsiteY196" fmla="*/ 1613887 h 3404587"/>
              <a:gd name="connsiteX197" fmla="*/ 1455420 w 2644140"/>
              <a:gd name="connsiteY197" fmla="*/ 1629127 h 3404587"/>
              <a:gd name="connsiteX198" fmla="*/ 1386840 w 2644140"/>
              <a:gd name="connsiteY198" fmla="*/ 1613887 h 3404587"/>
              <a:gd name="connsiteX199" fmla="*/ 1348740 w 2644140"/>
              <a:gd name="connsiteY199" fmla="*/ 1621507 h 3404587"/>
              <a:gd name="connsiteX200" fmla="*/ 1325880 w 2644140"/>
              <a:gd name="connsiteY200" fmla="*/ 1629127 h 3404587"/>
              <a:gd name="connsiteX201" fmla="*/ 1303020 w 2644140"/>
              <a:gd name="connsiteY201" fmla="*/ 1621507 h 3404587"/>
              <a:gd name="connsiteX202" fmla="*/ 1264920 w 2644140"/>
              <a:gd name="connsiteY202" fmla="*/ 1583407 h 3404587"/>
              <a:gd name="connsiteX203" fmla="*/ 1234440 w 2644140"/>
              <a:gd name="connsiteY203" fmla="*/ 1591027 h 3404587"/>
              <a:gd name="connsiteX204" fmla="*/ 1219200 w 2644140"/>
              <a:gd name="connsiteY204" fmla="*/ 1613887 h 3404587"/>
              <a:gd name="connsiteX205" fmla="*/ 1188720 w 2644140"/>
              <a:gd name="connsiteY205" fmla="*/ 1621507 h 3404587"/>
              <a:gd name="connsiteX206" fmla="*/ 1135380 w 2644140"/>
              <a:gd name="connsiteY206" fmla="*/ 1629127 h 3404587"/>
              <a:gd name="connsiteX207" fmla="*/ 1120140 w 2644140"/>
              <a:gd name="connsiteY207" fmla="*/ 1674847 h 3404587"/>
              <a:gd name="connsiteX208" fmla="*/ 1051560 w 2644140"/>
              <a:gd name="connsiteY208" fmla="*/ 1712947 h 3404587"/>
              <a:gd name="connsiteX209" fmla="*/ 982980 w 2644140"/>
              <a:gd name="connsiteY209" fmla="*/ 1705327 h 3404587"/>
              <a:gd name="connsiteX210" fmla="*/ 944880 w 2644140"/>
              <a:gd name="connsiteY210" fmla="*/ 1667227 h 3404587"/>
              <a:gd name="connsiteX211" fmla="*/ 922020 w 2644140"/>
              <a:gd name="connsiteY211" fmla="*/ 1651987 h 3404587"/>
              <a:gd name="connsiteX212" fmla="*/ 861060 w 2644140"/>
              <a:gd name="connsiteY212" fmla="*/ 1636747 h 3404587"/>
              <a:gd name="connsiteX213" fmla="*/ 815340 w 2644140"/>
              <a:gd name="connsiteY213" fmla="*/ 1644367 h 3404587"/>
              <a:gd name="connsiteX214" fmla="*/ 800100 w 2644140"/>
              <a:gd name="connsiteY214" fmla="*/ 1667227 h 3404587"/>
              <a:gd name="connsiteX215" fmla="*/ 777240 w 2644140"/>
              <a:gd name="connsiteY215" fmla="*/ 1674847 h 3404587"/>
              <a:gd name="connsiteX216" fmla="*/ 762000 w 2644140"/>
              <a:gd name="connsiteY216" fmla="*/ 1651987 h 3404587"/>
              <a:gd name="connsiteX217" fmla="*/ 716280 w 2644140"/>
              <a:gd name="connsiteY217" fmla="*/ 1621507 h 3404587"/>
              <a:gd name="connsiteX218" fmla="*/ 708660 w 2644140"/>
              <a:gd name="connsiteY218" fmla="*/ 1552927 h 3404587"/>
              <a:gd name="connsiteX219" fmla="*/ 723900 w 2644140"/>
              <a:gd name="connsiteY219" fmla="*/ 1507207 h 3404587"/>
              <a:gd name="connsiteX220" fmla="*/ 731520 w 2644140"/>
              <a:gd name="connsiteY220" fmla="*/ 1484347 h 3404587"/>
              <a:gd name="connsiteX221" fmla="*/ 716280 w 2644140"/>
              <a:gd name="connsiteY221" fmla="*/ 1423387 h 3404587"/>
              <a:gd name="connsiteX222" fmla="*/ 685800 w 2644140"/>
              <a:gd name="connsiteY222" fmla="*/ 1377667 h 3404587"/>
              <a:gd name="connsiteX223" fmla="*/ 655320 w 2644140"/>
              <a:gd name="connsiteY223" fmla="*/ 1331947 h 3404587"/>
              <a:gd name="connsiteX224" fmla="*/ 640080 w 2644140"/>
              <a:gd name="connsiteY224" fmla="*/ 1309087 h 3404587"/>
              <a:gd name="connsiteX225" fmla="*/ 624840 w 2644140"/>
              <a:gd name="connsiteY225" fmla="*/ 1263367 h 3404587"/>
              <a:gd name="connsiteX226" fmla="*/ 594360 w 2644140"/>
              <a:gd name="connsiteY226" fmla="*/ 1217647 h 3404587"/>
              <a:gd name="connsiteX227" fmla="*/ 563880 w 2644140"/>
              <a:gd name="connsiteY227" fmla="*/ 1179547 h 3404587"/>
              <a:gd name="connsiteX228" fmla="*/ 533400 w 2644140"/>
              <a:gd name="connsiteY228" fmla="*/ 1133827 h 3404587"/>
              <a:gd name="connsiteX229" fmla="*/ 518160 w 2644140"/>
              <a:gd name="connsiteY229" fmla="*/ 1088107 h 3404587"/>
              <a:gd name="connsiteX230" fmla="*/ 502920 w 2644140"/>
              <a:gd name="connsiteY230" fmla="*/ 1065247 h 3404587"/>
              <a:gd name="connsiteX231" fmla="*/ 495300 w 2644140"/>
              <a:gd name="connsiteY231" fmla="*/ 1042387 h 3404587"/>
              <a:gd name="connsiteX232" fmla="*/ 403860 w 2644140"/>
              <a:gd name="connsiteY232" fmla="*/ 996667 h 3404587"/>
              <a:gd name="connsiteX233" fmla="*/ 381000 w 2644140"/>
              <a:gd name="connsiteY233" fmla="*/ 989047 h 3404587"/>
              <a:gd name="connsiteX234" fmla="*/ 358140 w 2644140"/>
              <a:gd name="connsiteY234" fmla="*/ 981427 h 3404587"/>
              <a:gd name="connsiteX235" fmla="*/ 297180 w 2644140"/>
              <a:gd name="connsiteY235" fmla="*/ 973807 h 3404587"/>
              <a:gd name="connsiteX236" fmla="*/ 259080 w 2644140"/>
              <a:gd name="connsiteY236" fmla="*/ 935707 h 3404587"/>
              <a:gd name="connsiteX237" fmla="*/ 236220 w 2644140"/>
              <a:gd name="connsiteY237" fmla="*/ 821407 h 3404587"/>
              <a:gd name="connsiteX238" fmla="*/ 205740 w 2644140"/>
              <a:gd name="connsiteY238" fmla="*/ 752827 h 3404587"/>
              <a:gd name="connsiteX239" fmla="*/ 198120 w 2644140"/>
              <a:gd name="connsiteY239" fmla="*/ 729967 h 3404587"/>
              <a:gd name="connsiteX240" fmla="*/ 182880 w 2644140"/>
              <a:gd name="connsiteY240" fmla="*/ 707107 h 3404587"/>
              <a:gd name="connsiteX241" fmla="*/ 167640 w 2644140"/>
              <a:gd name="connsiteY241" fmla="*/ 661387 h 3404587"/>
              <a:gd name="connsiteX242" fmla="*/ 129540 w 2644140"/>
              <a:gd name="connsiteY242" fmla="*/ 615667 h 3404587"/>
              <a:gd name="connsiteX243" fmla="*/ 83820 w 2644140"/>
              <a:gd name="connsiteY243" fmla="*/ 577567 h 3404587"/>
              <a:gd name="connsiteX244" fmla="*/ 45720 w 2644140"/>
              <a:gd name="connsiteY244" fmla="*/ 508987 h 3404587"/>
              <a:gd name="connsiteX245" fmla="*/ 30480 w 2644140"/>
              <a:gd name="connsiteY245" fmla="*/ 486127 h 3404587"/>
              <a:gd name="connsiteX246" fmla="*/ 53340 w 2644140"/>
              <a:gd name="connsiteY246" fmla="*/ 455647 h 3404587"/>
              <a:gd name="connsiteX0" fmla="*/ 0 w 2644140"/>
              <a:gd name="connsiteY0" fmla="*/ 432787 h 3404587"/>
              <a:gd name="connsiteX1" fmla="*/ 38100 w 2644140"/>
              <a:gd name="connsiteY1" fmla="*/ 470887 h 3404587"/>
              <a:gd name="connsiteX2" fmla="*/ 60960 w 2644140"/>
              <a:gd name="connsiteY2" fmla="*/ 463267 h 3404587"/>
              <a:gd name="connsiteX3" fmla="*/ 137160 w 2644140"/>
              <a:gd name="connsiteY3" fmla="*/ 409927 h 3404587"/>
              <a:gd name="connsiteX4" fmla="*/ 152400 w 2644140"/>
              <a:gd name="connsiteY4" fmla="*/ 387067 h 3404587"/>
              <a:gd name="connsiteX5" fmla="*/ 220980 w 2644140"/>
              <a:gd name="connsiteY5" fmla="*/ 356587 h 3404587"/>
              <a:gd name="connsiteX6" fmla="*/ 243840 w 2644140"/>
              <a:gd name="connsiteY6" fmla="*/ 348967 h 3404587"/>
              <a:gd name="connsiteX7" fmla="*/ 266700 w 2644140"/>
              <a:gd name="connsiteY7" fmla="*/ 341347 h 3404587"/>
              <a:gd name="connsiteX8" fmla="*/ 289560 w 2644140"/>
              <a:gd name="connsiteY8" fmla="*/ 333727 h 3404587"/>
              <a:gd name="connsiteX9" fmla="*/ 358140 w 2644140"/>
              <a:gd name="connsiteY9" fmla="*/ 295627 h 3404587"/>
              <a:gd name="connsiteX10" fmla="*/ 403860 w 2644140"/>
              <a:gd name="connsiteY10" fmla="*/ 257527 h 3404587"/>
              <a:gd name="connsiteX11" fmla="*/ 449580 w 2644140"/>
              <a:gd name="connsiteY11" fmla="*/ 227047 h 3404587"/>
              <a:gd name="connsiteX12" fmla="*/ 472440 w 2644140"/>
              <a:gd name="connsiteY12" fmla="*/ 211807 h 3404587"/>
              <a:gd name="connsiteX13" fmla="*/ 525780 w 2644140"/>
              <a:gd name="connsiteY13" fmla="*/ 196567 h 3404587"/>
              <a:gd name="connsiteX14" fmla="*/ 548640 w 2644140"/>
              <a:gd name="connsiteY14" fmla="*/ 188947 h 3404587"/>
              <a:gd name="connsiteX15" fmla="*/ 678180 w 2644140"/>
              <a:gd name="connsiteY15" fmla="*/ 188947 h 3404587"/>
              <a:gd name="connsiteX16" fmla="*/ 701040 w 2644140"/>
              <a:gd name="connsiteY16" fmla="*/ 173707 h 3404587"/>
              <a:gd name="connsiteX17" fmla="*/ 723900 w 2644140"/>
              <a:gd name="connsiteY17" fmla="*/ 166087 h 3404587"/>
              <a:gd name="connsiteX18" fmla="*/ 822960 w 2644140"/>
              <a:gd name="connsiteY18" fmla="*/ 188947 h 3404587"/>
              <a:gd name="connsiteX19" fmla="*/ 838200 w 2644140"/>
              <a:gd name="connsiteY19" fmla="*/ 211807 h 3404587"/>
              <a:gd name="connsiteX20" fmla="*/ 861060 w 2644140"/>
              <a:gd name="connsiteY20" fmla="*/ 219427 h 3404587"/>
              <a:gd name="connsiteX21" fmla="*/ 899160 w 2644140"/>
              <a:gd name="connsiteY21" fmla="*/ 227047 h 3404587"/>
              <a:gd name="connsiteX22" fmla="*/ 929640 w 2644140"/>
              <a:gd name="connsiteY22" fmla="*/ 234667 h 3404587"/>
              <a:gd name="connsiteX23" fmla="*/ 975360 w 2644140"/>
              <a:gd name="connsiteY23" fmla="*/ 211807 h 3404587"/>
              <a:gd name="connsiteX24" fmla="*/ 1021080 w 2644140"/>
              <a:gd name="connsiteY24" fmla="*/ 196567 h 3404587"/>
              <a:gd name="connsiteX25" fmla="*/ 1066800 w 2644140"/>
              <a:gd name="connsiteY25" fmla="*/ 173707 h 3404587"/>
              <a:gd name="connsiteX26" fmla="*/ 1089660 w 2644140"/>
              <a:gd name="connsiteY26" fmla="*/ 158467 h 3404587"/>
              <a:gd name="connsiteX27" fmla="*/ 1181100 w 2644140"/>
              <a:gd name="connsiteY27" fmla="*/ 135607 h 3404587"/>
              <a:gd name="connsiteX28" fmla="*/ 1203960 w 2644140"/>
              <a:gd name="connsiteY28" fmla="*/ 120367 h 3404587"/>
              <a:gd name="connsiteX29" fmla="*/ 1325880 w 2644140"/>
              <a:gd name="connsiteY29" fmla="*/ 97507 h 3404587"/>
              <a:gd name="connsiteX30" fmla="*/ 1371600 w 2644140"/>
              <a:gd name="connsiteY30" fmla="*/ 82267 h 3404587"/>
              <a:gd name="connsiteX31" fmla="*/ 1394460 w 2644140"/>
              <a:gd name="connsiteY31" fmla="*/ 74647 h 3404587"/>
              <a:gd name="connsiteX32" fmla="*/ 1402080 w 2644140"/>
              <a:gd name="connsiteY32" fmla="*/ 51787 h 3404587"/>
              <a:gd name="connsiteX33" fmla="*/ 1432560 w 2644140"/>
              <a:gd name="connsiteY33" fmla="*/ 6067 h 3404587"/>
              <a:gd name="connsiteX34" fmla="*/ 1463040 w 2644140"/>
              <a:gd name="connsiteY34" fmla="*/ 44167 h 3404587"/>
              <a:gd name="connsiteX35" fmla="*/ 1508760 w 2644140"/>
              <a:gd name="connsiteY35" fmla="*/ 82267 h 3404587"/>
              <a:gd name="connsiteX36" fmla="*/ 1531620 w 2644140"/>
              <a:gd name="connsiteY36" fmla="*/ 127987 h 3404587"/>
              <a:gd name="connsiteX37" fmla="*/ 1584960 w 2644140"/>
              <a:gd name="connsiteY37" fmla="*/ 181327 h 3404587"/>
              <a:gd name="connsiteX38" fmla="*/ 1798320 w 2644140"/>
              <a:gd name="connsiteY38" fmla="*/ 188947 h 3404587"/>
              <a:gd name="connsiteX39" fmla="*/ 1821180 w 2644140"/>
              <a:gd name="connsiteY39" fmla="*/ 196567 h 3404587"/>
              <a:gd name="connsiteX40" fmla="*/ 1866900 w 2644140"/>
              <a:gd name="connsiteY40" fmla="*/ 204187 h 3404587"/>
              <a:gd name="connsiteX41" fmla="*/ 1889760 w 2644140"/>
              <a:gd name="connsiteY41" fmla="*/ 219427 h 3404587"/>
              <a:gd name="connsiteX42" fmla="*/ 1912620 w 2644140"/>
              <a:gd name="connsiteY42" fmla="*/ 227047 h 3404587"/>
              <a:gd name="connsiteX43" fmla="*/ 1920240 w 2644140"/>
              <a:gd name="connsiteY43" fmla="*/ 249907 h 3404587"/>
              <a:gd name="connsiteX44" fmla="*/ 1958340 w 2644140"/>
              <a:gd name="connsiteY44" fmla="*/ 295627 h 3404587"/>
              <a:gd name="connsiteX45" fmla="*/ 1981200 w 2644140"/>
              <a:gd name="connsiteY45" fmla="*/ 303247 h 3404587"/>
              <a:gd name="connsiteX46" fmla="*/ 2049780 w 2644140"/>
              <a:gd name="connsiteY46" fmla="*/ 295627 h 3404587"/>
              <a:gd name="connsiteX47" fmla="*/ 2095500 w 2644140"/>
              <a:gd name="connsiteY47" fmla="*/ 280387 h 3404587"/>
              <a:gd name="connsiteX48" fmla="*/ 2141220 w 2644140"/>
              <a:gd name="connsiteY48" fmla="*/ 265147 h 3404587"/>
              <a:gd name="connsiteX49" fmla="*/ 2164080 w 2644140"/>
              <a:gd name="connsiteY49" fmla="*/ 257527 h 3404587"/>
              <a:gd name="connsiteX50" fmla="*/ 2225040 w 2644140"/>
              <a:gd name="connsiteY50" fmla="*/ 249907 h 3404587"/>
              <a:gd name="connsiteX51" fmla="*/ 2278380 w 2644140"/>
              <a:gd name="connsiteY51" fmla="*/ 257527 h 3404587"/>
              <a:gd name="connsiteX52" fmla="*/ 2301240 w 2644140"/>
              <a:gd name="connsiteY52" fmla="*/ 272767 h 3404587"/>
              <a:gd name="connsiteX53" fmla="*/ 2331720 w 2644140"/>
              <a:gd name="connsiteY53" fmla="*/ 249907 h 3404587"/>
              <a:gd name="connsiteX54" fmla="*/ 2354580 w 2644140"/>
              <a:gd name="connsiteY54" fmla="*/ 242287 h 3404587"/>
              <a:gd name="connsiteX55" fmla="*/ 2377440 w 2644140"/>
              <a:gd name="connsiteY55" fmla="*/ 249907 h 3404587"/>
              <a:gd name="connsiteX56" fmla="*/ 2423160 w 2644140"/>
              <a:gd name="connsiteY56" fmla="*/ 280387 h 3404587"/>
              <a:gd name="connsiteX57" fmla="*/ 2491740 w 2644140"/>
              <a:gd name="connsiteY57" fmla="*/ 295627 h 3404587"/>
              <a:gd name="connsiteX58" fmla="*/ 2529840 w 2644140"/>
              <a:gd name="connsiteY58" fmla="*/ 333727 h 3404587"/>
              <a:gd name="connsiteX59" fmla="*/ 2575560 w 2644140"/>
              <a:gd name="connsiteY59" fmla="*/ 348967 h 3404587"/>
              <a:gd name="connsiteX60" fmla="*/ 2575560 w 2644140"/>
              <a:gd name="connsiteY60" fmla="*/ 356587 h 3404587"/>
              <a:gd name="connsiteX61" fmla="*/ 2567940 w 2644140"/>
              <a:gd name="connsiteY61" fmla="*/ 387067 h 3404587"/>
              <a:gd name="connsiteX62" fmla="*/ 2560320 w 2644140"/>
              <a:gd name="connsiteY62" fmla="*/ 409927 h 3404587"/>
              <a:gd name="connsiteX63" fmla="*/ 2575560 w 2644140"/>
              <a:gd name="connsiteY63" fmla="*/ 516607 h 3404587"/>
              <a:gd name="connsiteX64" fmla="*/ 2583180 w 2644140"/>
              <a:gd name="connsiteY64" fmla="*/ 539467 h 3404587"/>
              <a:gd name="connsiteX65" fmla="*/ 2590800 w 2644140"/>
              <a:gd name="connsiteY65" fmla="*/ 623287 h 3404587"/>
              <a:gd name="connsiteX66" fmla="*/ 2598420 w 2644140"/>
              <a:gd name="connsiteY66" fmla="*/ 653767 h 3404587"/>
              <a:gd name="connsiteX67" fmla="*/ 2606040 w 2644140"/>
              <a:gd name="connsiteY67" fmla="*/ 790927 h 3404587"/>
              <a:gd name="connsiteX68" fmla="*/ 2598420 w 2644140"/>
              <a:gd name="connsiteY68" fmla="*/ 905227 h 3404587"/>
              <a:gd name="connsiteX69" fmla="*/ 2575560 w 2644140"/>
              <a:gd name="connsiteY69" fmla="*/ 897607 h 3404587"/>
              <a:gd name="connsiteX70" fmla="*/ 2415540 w 2644140"/>
              <a:gd name="connsiteY70" fmla="*/ 905227 h 3404587"/>
              <a:gd name="connsiteX71" fmla="*/ 2407920 w 2644140"/>
              <a:gd name="connsiteY71" fmla="*/ 928087 h 3404587"/>
              <a:gd name="connsiteX72" fmla="*/ 2255520 w 2644140"/>
              <a:gd name="connsiteY72" fmla="*/ 1004287 h 3404587"/>
              <a:gd name="connsiteX73" fmla="*/ 2186940 w 2644140"/>
              <a:gd name="connsiteY73" fmla="*/ 1011907 h 3404587"/>
              <a:gd name="connsiteX74" fmla="*/ 2141220 w 2644140"/>
              <a:gd name="connsiteY74" fmla="*/ 1019527 h 3404587"/>
              <a:gd name="connsiteX75" fmla="*/ 2042160 w 2644140"/>
              <a:gd name="connsiteY75" fmla="*/ 1011907 h 3404587"/>
              <a:gd name="connsiteX76" fmla="*/ 2034540 w 2644140"/>
              <a:gd name="connsiteY76" fmla="*/ 1118587 h 3404587"/>
              <a:gd name="connsiteX77" fmla="*/ 2026920 w 2644140"/>
              <a:gd name="connsiteY77" fmla="*/ 1278607 h 3404587"/>
              <a:gd name="connsiteX78" fmla="*/ 2011680 w 2644140"/>
              <a:gd name="connsiteY78" fmla="*/ 1324327 h 3404587"/>
              <a:gd name="connsiteX79" fmla="*/ 2004060 w 2644140"/>
              <a:gd name="connsiteY79" fmla="*/ 1385287 h 3404587"/>
              <a:gd name="connsiteX80" fmla="*/ 1988820 w 2644140"/>
              <a:gd name="connsiteY80" fmla="*/ 1431007 h 3404587"/>
              <a:gd name="connsiteX81" fmla="*/ 2004060 w 2644140"/>
              <a:gd name="connsiteY81" fmla="*/ 1453867 h 3404587"/>
              <a:gd name="connsiteX82" fmla="*/ 2026920 w 2644140"/>
              <a:gd name="connsiteY82" fmla="*/ 1469107 h 3404587"/>
              <a:gd name="connsiteX83" fmla="*/ 2057400 w 2644140"/>
              <a:gd name="connsiteY83" fmla="*/ 1537687 h 3404587"/>
              <a:gd name="connsiteX84" fmla="*/ 2080260 w 2644140"/>
              <a:gd name="connsiteY84" fmla="*/ 1545307 h 3404587"/>
              <a:gd name="connsiteX85" fmla="*/ 2103120 w 2644140"/>
              <a:gd name="connsiteY85" fmla="*/ 1522447 h 3404587"/>
              <a:gd name="connsiteX86" fmla="*/ 2148840 w 2644140"/>
              <a:gd name="connsiteY86" fmla="*/ 1568167 h 3404587"/>
              <a:gd name="connsiteX87" fmla="*/ 2156460 w 2644140"/>
              <a:gd name="connsiteY87" fmla="*/ 1591027 h 3404587"/>
              <a:gd name="connsiteX88" fmla="*/ 2179320 w 2644140"/>
              <a:gd name="connsiteY88" fmla="*/ 1598647 h 3404587"/>
              <a:gd name="connsiteX89" fmla="*/ 2186940 w 2644140"/>
              <a:gd name="connsiteY89" fmla="*/ 1697707 h 3404587"/>
              <a:gd name="connsiteX90" fmla="*/ 2171700 w 2644140"/>
              <a:gd name="connsiteY90" fmla="*/ 1720567 h 3404587"/>
              <a:gd name="connsiteX91" fmla="*/ 2148840 w 2644140"/>
              <a:gd name="connsiteY91" fmla="*/ 1728187 h 3404587"/>
              <a:gd name="connsiteX92" fmla="*/ 2141220 w 2644140"/>
              <a:gd name="connsiteY92" fmla="*/ 1781527 h 3404587"/>
              <a:gd name="connsiteX93" fmla="*/ 2118360 w 2644140"/>
              <a:gd name="connsiteY93" fmla="*/ 1789147 h 3404587"/>
              <a:gd name="connsiteX94" fmla="*/ 2004060 w 2644140"/>
              <a:gd name="connsiteY94" fmla="*/ 1796767 h 3404587"/>
              <a:gd name="connsiteX95" fmla="*/ 1996440 w 2644140"/>
              <a:gd name="connsiteY95" fmla="*/ 1819627 h 3404587"/>
              <a:gd name="connsiteX96" fmla="*/ 1943100 w 2644140"/>
              <a:gd name="connsiteY96" fmla="*/ 1827247 h 3404587"/>
              <a:gd name="connsiteX97" fmla="*/ 1950720 w 2644140"/>
              <a:gd name="connsiteY97" fmla="*/ 1880587 h 3404587"/>
              <a:gd name="connsiteX98" fmla="*/ 1958340 w 2644140"/>
              <a:gd name="connsiteY98" fmla="*/ 1903447 h 3404587"/>
              <a:gd name="connsiteX99" fmla="*/ 1965960 w 2644140"/>
              <a:gd name="connsiteY99" fmla="*/ 1941547 h 3404587"/>
              <a:gd name="connsiteX100" fmla="*/ 1996440 w 2644140"/>
              <a:gd name="connsiteY100" fmla="*/ 1949167 h 3404587"/>
              <a:gd name="connsiteX101" fmla="*/ 2057400 w 2644140"/>
              <a:gd name="connsiteY101" fmla="*/ 1956787 h 3404587"/>
              <a:gd name="connsiteX102" fmla="*/ 2087880 w 2644140"/>
              <a:gd name="connsiteY102" fmla="*/ 2025367 h 3404587"/>
              <a:gd name="connsiteX103" fmla="*/ 2103120 w 2644140"/>
              <a:gd name="connsiteY103" fmla="*/ 2071087 h 3404587"/>
              <a:gd name="connsiteX104" fmla="*/ 2118360 w 2644140"/>
              <a:gd name="connsiteY104" fmla="*/ 2116807 h 3404587"/>
              <a:gd name="connsiteX105" fmla="*/ 2125980 w 2644140"/>
              <a:gd name="connsiteY105" fmla="*/ 2139667 h 3404587"/>
              <a:gd name="connsiteX106" fmla="*/ 2141220 w 2644140"/>
              <a:gd name="connsiteY106" fmla="*/ 2200627 h 3404587"/>
              <a:gd name="connsiteX107" fmla="*/ 2133600 w 2644140"/>
              <a:gd name="connsiteY107" fmla="*/ 2276827 h 3404587"/>
              <a:gd name="connsiteX108" fmla="*/ 2133600 w 2644140"/>
              <a:gd name="connsiteY108" fmla="*/ 2345407 h 3404587"/>
              <a:gd name="connsiteX109" fmla="*/ 2156460 w 2644140"/>
              <a:gd name="connsiteY109" fmla="*/ 2353027 h 3404587"/>
              <a:gd name="connsiteX110" fmla="*/ 2209800 w 2644140"/>
              <a:gd name="connsiteY110" fmla="*/ 2360647 h 3404587"/>
              <a:gd name="connsiteX111" fmla="*/ 2225040 w 2644140"/>
              <a:gd name="connsiteY111" fmla="*/ 2383507 h 3404587"/>
              <a:gd name="connsiteX112" fmla="*/ 2247900 w 2644140"/>
              <a:gd name="connsiteY112" fmla="*/ 2406367 h 3404587"/>
              <a:gd name="connsiteX113" fmla="*/ 2255520 w 2644140"/>
              <a:gd name="connsiteY113" fmla="*/ 2452087 h 3404587"/>
              <a:gd name="connsiteX114" fmla="*/ 2278380 w 2644140"/>
              <a:gd name="connsiteY114" fmla="*/ 2459707 h 3404587"/>
              <a:gd name="connsiteX115" fmla="*/ 2339340 w 2644140"/>
              <a:gd name="connsiteY115" fmla="*/ 2474947 h 3404587"/>
              <a:gd name="connsiteX116" fmla="*/ 2362200 w 2644140"/>
              <a:gd name="connsiteY116" fmla="*/ 2497807 h 3404587"/>
              <a:gd name="connsiteX117" fmla="*/ 2385060 w 2644140"/>
              <a:gd name="connsiteY117" fmla="*/ 2505427 h 3404587"/>
              <a:gd name="connsiteX118" fmla="*/ 2407920 w 2644140"/>
              <a:gd name="connsiteY118" fmla="*/ 2520667 h 3404587"/>
              <a:gd name="connsiteX119" fmla="*/ 2446020 w 2644140"/>
              <a:gd name="connsiteY119" fmla="*/ 2551147 h 3404587"/>
              <a:gd name="connsiteX120" fmla="*/ 2468880 w 2644140"/>
              <a:gd name="connsiteY120" fmla="*/ 2574007 h 3404587"/>
              <a:gd name="connsiteX121" fmla="*/ 2484120 w 2644140"/>
              <a:gd name="connsiteY121" fmla="*/ 2596867 h 3404587"/>
              <a:gd name="connsiteX122" fmla="*/ 2506980 w 2644140"/>
              <a:gd name="connsiteY122" fmla="*/ 2604487 h 3404587"/>
              <a:gd name="connsiteX123" fmla="*/ 2537460 w 2644140"/>
              <a:gd name="connsiteY123" fmla="*/ 2650207 h 3404587"/>
              <a:gd name="connsiteX124" fmla="*/ 2545080 w 2644140"/>
              <a:gd name="connsiteY124" fmla="*/ 2673067 h 3404587"/>
              <a:gd name="connsiteX125" fmla="*/ 2636520 w 2644140"/>
              <a:gd name="connsiteY125" fmla="*/ 2695927 h 3404587"/>
              <a:gd name="connsiteX126" fmla="*/ 2644140 w 2644140"/>
              <a:gd name="connsiteY126" fmla="*/ 2726407 h 3404587"/>
              <a:gd name="connsiteX127" fmla="*/ 2552700 w 2644140"/>
              <a:gd name="connsiteY127" fmla="*/ 2779747 h 3404587"/>
              <a:gd name="connsiteX128" fmla="*/ 2529840 w 2644140"/>
              <a:gd name="connsiteY128" fmla="*/ 2787367 h 3404587"/>
              <a:gd name="connsiteX129" fmla="*/ 2514600 w 2644140"/>
              <a:gd name="connsiteY129" fmla="*/ 2810227 h 3404587"/>
              <a:gd name="connsiteX130" fmla="*/ 2491740 w 2644140"/>
              <a:gd name="connsiteY130" fmla="*/ 2825467 h 3404587"/>
              <a:gd name="connsiteX131" fmla="*/ 2453640 w 2644140"/>
              <a:gd name="connsiteY131" fmla="*/ 2855947 h 3404587"/>
              <a:gd name="connsiteX132" fmla="*/ 2415540 w 2644140"/>
              <a:gd name="connsiteY132" fmla="*/ 2924527 h 3404587"/>
              <a:gd name="connsiteX133" fmla="*/ 2392680 w 2644140"/>
              <a:gd name="connsiteY133" fmla="*/ 2932147 h 3404587"/>
              <a:gd name="connsiteX134" fmla="*/ 2369820 w 2644140"/>
              <a:gd name="connsiteY134" fmla="*/ 2955007 h 3404587"/>
              <a:gd name="connsiteX135" fmla="*/ 2339340 w 2644140"/>
              <a:gd name="connsiteY135" fmla="*/ 3008347 h 3404587"/>
              <a:gd name="connsiteX136" fmla="*/ 2308860 w 2644140"/>
              <a:gd name="connsiteY136" fmla="*/ 3054067 h 3404587"/>
              <a:gd name="connsiteX137" fmla="*/ 2316480 w 2644140"/>
              <a:gd name="connsiteY137" fmla="*/ 3084547 h 3404587"/>
              <a:gd name="connsiteX138" fmla="*/ 2324100 w 2644140"/>
              <a:gd name="connsiteY138" fmla="*/ 3107407 h 3404587"/>
              <a:gd name="connsiteX139" fmla="*/ 2331720 w 2644140"/>
              <a:gd name="connsiteY139" fmla="*/ 3145507 h 3404587"/>
              <a:gd name="connsiteX140" fmla="*/ 2293620 w 2644140"/>
              <a:gd name="connsiteY140" fmla="*/ 3236947 h 3404587"/>
              <a:gd name="connsiteX141" fmla="*/ 2286000 w 2644140"/>
              <a:gd name="connsiteY141" fmla="*/ 3259807 h 3404587"/>
              <a:gd name="connsiteX142" fmla="*/ 2232660 w 2644140"/>
              <a:gd name="connsiteY142" fmla="*/ 3328387 h 3404587"/>
              <a:gd name="connsiteX143" fmla="*/ 2209800 w 2644140"/>
              <a:gd name="connsiteY143" fmla="*/ 3336007 h 3404587"/>
              <a:gd name="connsiteX144" fmla="*/ 2186940 w 2644140"/>
              <a:gd name="connsiteY144" fmla="*/ 3351247 h 3404587"/>
              <a:gd name="connsiteX145" fmla="*/ 2179320 w 2644140"/>
              <a:gd name="connsiteY145" fmla="*/ 3374107 h 3404587"/>
              <a:gd name="connsiteX146" fmla="*/ 2133600 w 2644140"/>
              <a:gd name="connsiteY146" fmla="*/ 3404587 h 3404587"/>
              <a:gd name="connsiteX147" fmla="*/ 2057400 w 2644140"/>
              <a:gd name="connsiteY147" fmla="*/ 3381727 h 3404587"/>
              <a:gd name="connsiteX148" fmla="*/ 1927860 w 2644140"/>
              <a:gd name="connsiteY148" fmla="*/ 3374107 h 3404587"/>
              <a:gd name="connsiteX149" fmla="*/ 1836420 w 2644140"/>
              <a:gd name="connsiteY149" fmla="*/ 3366487 h 3404587"/>
              <a:gd name="connsiteX150" fmla="*/ 1798320 w 2644140"/>
              <a:gd name="connsiteY150" fmla="*/ 3358867 h 3404587"/>
              <a:gd name="connsiteX151" fmla="*/ 1767840 w 2644140"/>
              <a:gd name="connsiteY151" fmla="*/ 3313147 h 3404587"/>
              <a:gd name="connsiteX152" fmla="*/ 1752600 w 2644140"/>
              <a:gd name="connsiteY152" fmla="*/ 3290287 h 3404587"/>
              <a:gd name="connsiteX153" fmla="*/ 1684020 w 2644140"/>
              <a:gd name="connsiteY153" fmla="*/ 3282667 h 3404587"/>
              <a:gd name="connsiteX154" fmla="*/ 1623060 w 2644140"/>
              <a:gd name="connsiteY154" fmla="*/ 3282667 h 3404587"/>
              <a:gd name="connsiteX155" fmla="*/ 1577340 w 2644140"/>
              <a:gd name="connsiteY155" fmla="*/ 3297907 h 3404587"/>
              <a:gd name="connsiteX156" fmla="*/ 1447800 w 2644140"/>
              <a:gd name="connsiteY156" fmla="*/ 3275047 h 3404587"/>
              <a:gd name="connsiteX157" fmla="*/ 1432560 w 2644140"/>
              <a:gd name="connsiteY157" fmla="*/ 3252187 h 3404587"/>
              <a:gd name="connsiteX158" fmla="*/ 1447800 w 2644140"/>
              <a:gd name="connsiteY158" fmla="*/ 3168367 h 3404587"/>
              <a:gd name="connsiteX159" fmla="*/ 1432560 w 2644140"/>
              <a:gd name="connsiteY159" fmla="*/ 3122647 h 3404587"/>
              <a:gd name="connsiteX160" fmla="*/ 1424940 w 2644140"/>
              <a:gd name="connsiteY160" fmla="*/ 3099787 h 3404587"/>
              <a:gd name="connsiteX161" fmla="*/ 1417320 w 2644140"/>
              <a:gd name="connsiteY161" fmla="*/ 3076927 h 3404587"/>
              <a:gd name="connsiteX162" fmla="*/ 1356360 w 2644140"/>
              <a:gd name="connsiteY162" fmla="*/ 3069307 h 3404587"/>
              <a:gd name="connsiteX163" fmla="*/ 1333500 w 2644140"/>
              <a:gd name="connsiteY163" fmla="*/ 3061687 h 3404587"/>
              <a:gd name="connsiteX164" fmla="*/ 1272540 w 2644140"/>
              <a:gd name="connsiteY164" fmla="*/ 3054067 h 3404587"/>
              <a:gd name="connsiteX165" fmla="*/ 1257300 w 2644140"/>
              <a:gd name="connsiteY165" fmla="*/ 3031207 h 3404587"/>
              <a:gd name="connsiteX166" fmla="*/ 1242060 w 2644140"/>
              <a:gd name="connsiteY166" fmla="*/ 2977867 h 3404587"/>
              <a:gd name="connsiteX167" fmla="*/ 1234440 w 2644140"/>
              <a:gd name="connsiteY167" fmla="*/ 2955007 h 3404587"/>
              <a:gd name="connsiteX168" fmla="*/ 1203960 w 2644140"/>
              <a:gd name="connsiteY168" fmla="*/ 2909287 h 3404587"/>
              <a:gd name="connsiteX169" fmla="*/ 1226820 w 2644140"/>
              <a:gd name="connsiteY169" fmla="*/ 2901667 h 3404587"/>
              <a:gd name="connsiteX170" fmla="*/ 1356360 w 2644140"/>
              <a:gd name="connsiteY170" fmla="*/ 2886427 h 3404587"/>
              <a:gd name="connsiteX171" fmla="*/ 1371600 w 2644140"/>
              <a:gd name="connsiteY171" fmla="*/ 2787367 h 3404587"/>
              <a:gd name="connsiteX172" fmla="*/ 1394460 w 2644140"/>
              <a:gd name="connsiteY172" fmla="*/ 2711167 h 3404587"/>
              <a:gd name="connsiteX173" fmla="*/ 1417320 w 2644140"/>
              <a:gd name="connsiteY173" fmla="*/ 2642587 h 3404587"/>
              <a:gd name="connsiteX174" fmla="*/ 1409700 w 2644140"/>
              <a:gd name="connsiteY174" fmla="*/ 2497807 h 3404587"/>
              <a:gd name="connsiteX175" fmla="*/ 1394460 w 2644140"/>
              <a:gd name="connsiteY175" fmla="*/ 2452087 h 3404587"/>
              <a:gd name="connsiteX176" fmla="*/ 1386840 w 2644140"/>
              <a:gd name="connsiteY176" fmla="*/ 2429227 h 3404587"/>
              <a:gd name="connsiteX177" fmla="*/ 1394460 w 2644140"/>
              <a:gd name="connsiteY177" fmla="*/ 2406367 h 3404587"/>
              <a:gd name="connsiteX178" fmla="*/ 1440180 w 2644140"/>
              <a:gd name="connsiteY178" fmla="*/ 2368267 h 3404587"/>
              <a:gd name="connsiteX179" fmla="*/ 1501140 w 2644140"/>
              <a:gd name="connsiteY179" fmla="*/ 2360647 h 3404587"/>
              <a:gd name="connsiteX180" fmla="*/ 1508760 w 2644140"/>
              <a:gd name="connsiteY180" fmla="*/ 2337787 h 3404587"/>
              <a:gd name="connsiteX181" fmla="*/ 1516380 w 2644140"/>
              <a:gd name="connsiteY181" fmla="*/ 2177767 h 3404587"/>
              <a:gd name="connsiteX182" fmla="*/ 1539240 w 2644140"/>
              <a:gd name="connsiteY182" fmla="*/ 2132047 h 3404587"/>
              <a:gd name="connsiteX183" fmla="*/ 1546860 w 2644140"/>
              <a:gd name="connsiteY183" fmla="*/ 2109187 h 3404587"/>
              <a:gd name="connsiteX184" fmla="*/ 1539240 w 2644140"/>
              <a:gd name="connsiteY184" fmla="*/ 2032987 h 3404587"/>
              <a:gd name="connsiteX185" fmla="*/ 1524000 w 2644140"/>
              <a:gd name="connsiteY185" fmla="*/ 1987267 h 3404587"/>
              <a:gd name="connsiteX186" fmla="*/ 1508760 w 2644140"/>
              <a:gd name="connsiteY186" fmla="*/ 1941547 h 3404587"/>
              <a:gd name="connsiteX187" fmla="*/ 1485900 w 2644140"/>
              <a:gd name="connsiteY187" fmla="*/ 1872967 h 3404587"/>
              <a:gd name="connsiteX188" fmla="*/ 1478280 w 2644140"/>
              <a:gd name="connsiteY188" fmla="*/ 1850107 h 3404587"/>
              <a:gd name="connsiteX189" fmla="*/ 1508760 w 2644140"/>
              <a:gd name="connsiteY189" fmla="*/ 1773907 h 3404587"/>
              <a:gd name="connsiteX190" fmla="*/ 1554480 w 2644140"/>
              <a:gd name="connsiteY190" fmla="*/ 1766287 h 3404587"/>
              <a:gd name="connsiteX191" fmla="*/ 1546860 w 2644140"/>
              <a:gd name="connsiteY191" fmla="*/ 1712947 h 3404587"/>
              <a:gd name="connsiteX192" fmla="*/ 1508760 w 2644140"/>
              <a:gd name="connsiteY192" fmla="*/ 1705327 h 3404587"/>
              <a:gd name="connsiteX193" fmla="*/ 1485900 w 2644140"/>
              <a:gd name="connsiteY193" fmla="*/ 1690087 h 3404587"/>
              <a:gd name="connsiteX194" fmla="*/ 1493520 w 2644140"/>
              <a:gd name="connsiteY194" fmla="*/ 1644367 h 3404587"/>
              <a:gd name="connsiteX195" fmla="*/ 1501140 w 2644140"/>
              <a:gd name="connsiteY195" fmla="*/ 1621507 h 3404587"/>
              <a:gd name="connsiteX196" fmla="*/ 1478280 w 2644140"/>
              <a:gd name="connsiteY196" fmla="*/ 1613887 h 3404587"/>
              <a:gd name="connsiteX197" fmla="*/ 1455420 w 2644140"/>
              <a:gd name="connsiteY197" fmla="*/ 1629127 h 3404587"/>
              <a:gd name="connsiteX198" fmla="*/ 1386840 w 2644140"/>
              <a:gd name="connsiteY198" fmla="*/ 1613887 h 3404587"/>
              <a:gd name="connsiteX199" fmla="*/ 1348740 w 2644140"/>
              <a:gd name="connsiteY199" fmla="*/ 1621507 h 3404587"/>
              <a:gd name="connsiteX200" fmla="*/ 1325880 w 2644140"/>
              <a:gd name="connsiteY200" fmla="*/ 1629127 h 3404587"/>
              <a:gd name="connsiteX201" fmla="*/ 1303020 w 2644140"/>
              <a:gd name="connsiteY201" fmla="*/ 1621507 h 3404587"/>
              <a:gd name="connsiteX202" fmla="*/ 1264920 w 2644140"/>
              <a:gd name="connsiteY202" fmla="*/ 1583407 h 3404587"/>
              <a:gd name="connsiteX203" fmla="*/ 1234440 w 2644140"/>
              <a:gd name="connsiteY203" fmla="*/ 1591027 h 3404587"/>
              <a:gd name="connsiteX204" fmla="*/ 1219200 w 2644140"/>
              <a:gd name="connsiteY204" fmla="*/ 1613887 h 3404587"/>
              <a:gd name="connsiteX205" fmla="*/ 1188720 w 2644140"/>
              <a:gd name="connsiteY205" fmla="*/ 1621507 h 3404587"/>
              <a:gd name="connsiteX206" fmla="*/ 1135380 w 2644140"/>
              <a:gd name="connsiteY206" fmla="*/ 1629127 h 3404587"/>
              <a:gd name="connsiteX207" fmla="*/ 1120140 w 2644140"/>
              <a:gd name="connsiteY207" fmla="*/ 1674847 h 3404587"/>
              <a:gd name="connsiteX208" fmla="*/ 1051560 w 2644140"/>
              <a:gd name="connsiteY208" fmla="*/ 1712947 h 3404587"/>
              <a:gd name="connsiteX209" fmla="*/ 982980 w 2644140"/>
              <a:gd name="connsiteY209" fmla="*/ 1705327 h 3404587"/>
              <a:gd name="connsiteX210" fmla="*/ 944880 w 2644140"/>
              <a:gd name="connsiteY210" fmla="*/ 1667227 h 3404587"/>
              <a:gd name="connsiteX211" fmla="*/ 922020 w 2644140"/>
              <a:gd name="connsiteY211" fmla="*/ 1651987 h 3404587"/>
              <a:gd name="connsiteX212" fmla="*/ 861060 w 2644140"/>
              <a:gd name="connsiteY212" fmla="*/ 1636747 h 3404587"/>
              <a:gd name="connsiteX213" fmla="*/ 815340 w 2644140"/>
              <a:gd name="connsiteY213" fmla="*/ 1644367 h 3404587"/>
              <a:gd name="connsiteX214" fmla="*/ 800100 w 2644140"/>
              <a:gd name="connsiteY214" fmla="*/ 1667227 h 3404587"/>
              <a:gd name="connsiteX215" fmla="*/ 777240 w 2644140"/>
              <a:gd name="connsiteY215" fmla="*/ 1674847 h 3404587"/>
              <a:gd name="connsiteX216" fmla="*/ 762000 w 2644140"/>
              <a:gd name="connsiteY216" fmla="*/ 1651987 h 3404587"/>
              <a:gd name="connsiteX217" fmla="*/ 716280 w 2644140"/>
              <a:gd name="connsiteY217" fmla="*/ 1621507 h 3404587"/>
              <a:gd name="connsiteX218" fmla="*/ 708660 w 2644140"/>
              <a:gd name="connsiteY218" fmla="*/ 1552927 h 3404587"/>
              <a:gd name="connsiteX219" fmla="*/ 723900 w 2644140"/>
              <a:gd name="connsiteY219" fmla="*/ 1507207 h 3404587"/>
              <a:gd name="connsiteX220" fmla="*/ 731520 w 2644140"/>
              <a:gd name="connsiteY220" fmla="*/ 1484347 h 3404587"/>
              <a:gd name="connsiteX221" fmla="*/ 716280 w 2644140"/>
              <a:gd name="connsiteY221" fmla="*/ 1423387 h 3404587"/>
              <a:gd name="connsiteX222" fmla="*/ 685800 w 2644140"/>
              <a:gd name="connsiteY222" fmla="*/ 1377667 h 3404587"/>
              <a:gd name="connsiteX223" fmla="*/ 655320 w 2644140"/>
              <a:gd name="connsiteY223" fmla="*/ 1331947 h 3404587"/>
              <a:gd name="connsiteX224" fmla="*/ 640080 w 2644140"/>
              <a:gd name="connsiteY224" fmla="*/ 1309087 h 3404587"/>
              <a:gd name="connsiteX225" fmla="*/ 624840 w 2644140"/>
              <a:gd name="connsiteY225" fmla="*/ 1263367 h 3404587"/>
              <a:gd name="connsiteX226" fmla="*/ 594360 w 2644140"/>
              <a:gd name="connsiteY226" fmla="*/ 1217647 h 3404587"/>
              <a:gd name="connsiteX227" fmla="*/ 563880 w 2644140"/>
              <a:gd name="connsiteY227" fmla="*/ 1179547 h 3404587"/>
              <a:gd name="connsiteX228" fmla="*/ 533400 w 2644140"/>
              <a:gd name="connsiteY228" fmla="*/ 1133827 h 3404587"/>
              <a:gd name="connsiteX229" fmla="*/ 518160 w 2644140"/>
              <a:gd name="connsiteY229" fmla="*/ 1088107 h 3404587"/>
              <a:gd name="connsiteX230" fmla="*/ 502920 w 2644140"/>
              <a:gd name="connsiteY230" fmla="*/ 1065247 h 3404587"/>
              <a:gd name="connsiteX231" fmla="*/ 495300 w 2644140"/>
              <a:gd name="connsiteY231" fmla="*/ 1042387 h 3404587"/>
              <a:gd name="connsiteX232" fmla="*/ 403860 w 2644140"/>
              <a:gd name="connsiteY232" fmla="*/ 996667 h 3404587"/>
              <a:gd name="connsiteX233" fmla="*/ 381000 w 2644140"/>
              <a:gd name="connsiteY233" fmla="*/ 989047 h 3404587"/>
              <a:gd name="connsiteX234" fmla="*/ 358140 w 2644140"/>
              <a:gd name="connsiteY234" fmla="*/ 981427 h 3404587"/>
              <a:gd name="connsiteX235" fmla="*/ 297180 w 2644140"/>
              <a:gd name="connsiteY235" fmla="*/ 973807 h 3404587"/>
              <a:gd name="connsiteX236" fmla="*/ 259080 w 2644140"/>
              <a:gd name="connsiteY236" fmla="*/ 935707 h 3404587"/>
              <a:gd name="connsiteX237" fmla="*/ 236220 w 2644140"/>
              <a:gd name="connsiteY237" fmla="*/ 821407 h 3404587"/>
              <a:gd name="connsiteX238" fmla="*/ 205740 w 2644140"/>
              <a:gd name="connsiteY238" fmla="*/ 752827 h 3404587"/>
              <a:gd name="connsiteX239" fmla="*/ 198120 w 2644140"/>
              <a:gd name="connsiteY239" fmla="*/ 729967 h 3404587"/>
              <a:gd name="connsiteX240" fmla="*/ 182880 w 2644140"/>
              <a:gd name="connsiteY240" fmla="*/ 707107 h 3404587"/>
              <a:gd name="connsiteX241" fmla="*/ 167640 w 2644140"/>
              <a:gd name="connsiteY241" fmla="*/ 661387 h 3404587"/>
              <a:gd name="connsiteX242" fmla="*/ 129540 w 2644140"/>
              <a:gd name="connsiteY242" fmla="*/ 615667 h 3404587"/>
              <a:gd name="connsiteX243" fmla="*/ 83820 w 2644140"/>
              <a:gd name="connsiteY243" fmla="*/ 577567 h 3404587"/>
              <a:gd name="connsiteX244" fmla="*/ 45720 w 2644140"/>
              <a:gd name="connsiteY244" fmla="*/ 508987 h 3404587"/>
              <a:gd name="connsiteX245" fmla="*/ 30480 w 2644140"/>
              <a:gd name="connsiteY245" fmla="*/ 486127 h 3404587"/>
              <a:gd name="connsiteX246" fmla="*/ 53340 w 2644140"/>
              <a:gd name="connsiteY246" fmla="*/ 455647 h 3404587"/>
              <a:gd name="connsiteX0" fmla="*/ 0 w 2644140"/>
              <a:gd name="connsiteY0" fmla="*/ 432787 h 3404587"/>
              <a:gd name="connsiteX1" fmla="*/ 38100 w 2644140"/>
              <a:gd name="connsiteY1" fmla="*/ 470887 h 3404587"/>
              <a:gd name="connsiteX2" fmla="*/ 60960 w 2644140"/>
              <a:gd name="connsiteY2" fmla="*/ 463267 h 3404587"/>
              <a:gd name="connsiteX3" fmla="*/ 137160 w 2644140"/>
              <a:gd name="connsiteY3" fmla="*/ 409927 h 3404587"/>
              <a:gd name="connsiteX4" fmla="*/ 152400 w 2644140"/>
              <a:gd name="connsiteY4" fmla="*/ 387067 h 3404587"/>
              <a:gd name="connsiteX5" fmla="*/ 220980 w 2644140"/>
              <a:gd name="connsiteY5" fmla="*/ 356587 h 3404587"/>
              <a:gd name="connsiteX6" fmla="*/ 243840 w 2644140"/>
              <a:gd name="connsiteY6" fmla="*/ 348967 h 3404587"/>
              <a:gd name="connsiteX7" fmla="*/ 266700 w 2644140"/>
              <a:gd name="connsiteY7" fmla="*/ 341347 h 3404587"/>
              <a:gd name="connsiteX8" fmla="*/ 289560 w 2644140"/>
              <a:gd name="connsiteY8" fmla="*/ 333727 h 3404587"/>
              <a:gd name="connsiteX9" fmla="*/ 358140 w 2644140"/>
              <a:gd name="connsiteY9" fmla="*/ 295627 h 3404587"/>
              <a:gd name="connsiteX10" fmla="*/ 403860 w 2644140"/>
              <a:gd name="connsiteY10" fmla="*/ 257527 h 3404587"/>
              <a:gd name="connsiteX11" fmla="*/ 449580 w 2644140"/>
              <a:gd name="connsiteY11" fmla="*/ 227047 h 3404587"/>
              <a:gd name="connsiteX12" fmla="*/ 472440 w 2644140"/>
              <a:gd name="connsiteY12" fmla="*/ 211807 h 3404587"/>
              <a:gd name="connsiteX13" fmla="*/ 525780 w 2644140"/>
              <a:gd name="connsiteY13" fmla="*/ 196567 h 3404587"/>
              <a:gd name="connsiteX14" fmla="*/ 548640 w 2644140"/>
              <a:gd name="connsiteY14" fmla="*/ 188947 h 3404587"/>
              <a:gd name="connsiteX15" fmla="*/ 678180 w 2644140"/>
              <a:gd name="connsiteY15" fmla="*/ 188947 h 3404587"/>
              <a:gd name="connsiteX16" fmla="*/ 701040 w 2644140"/>
              <a:gd name="connsiteY16" fmla="*/ 173707 h 3404587"/>
              <a:gd name="connsiteX17" fmla="*/ 723900 w 2644140"/>
              <a:gd name="connsiteY17" fmla="*/ 166087 h 3404587"/>
              <a:gd name="connsiteX18" fmla="*/ 822960 w 2644140"/>
              <a:gd name="connsiteY18" fmla="*/ 188947 h 3404587"/>
              <a:gd name="connsiteX19" fmla="*/ 838200 w 2644140"/>
              <a:gd name="connsiteY19" fmla="*/ 211807 h 3404587"/>
              <a:gd name="connsiteX20" fmla="*/ 861060 w 2644140"/>
              <a:gd name="connsiteY20" fmla="*/ 219427 h 3404587"/>
              <a:gd name="connsiteX21" fmla="*/ 899160 w 2644140"/>
              <a:gd name="connsiteY21" fmla="*/ 227047 h 3404587"/>
              <a:gd name="connsiteX22" fmla="*/ 929640 w 2644140"/>
              <a:gd name="connsiteY22" fmla="*/ 234667 h 3404587"/>
              <a:gd name="connsiteX23" fmla="*/ 975360 w 2644140"/>
              <a:gd name="connsiteY23" fmla="*/ 211807 h 3404587"/>
              <a:gd name="connsiteX24" fmla="*/ 1021080 w 2644140"/>
              <a:gd name="connsiteY24" fmla="*/ 196567 h 3404587"/>
              <a:gd name="connsiteX25" fmla="*/ 1066800 w 2644140"/>
              <a:gd name="connsiteY25" fmla="*/ 173707 h 3404587"/>
              <a:gd name="connsiteX26" fmla="*/ 1089660 w 2644140"/>
              <a:gd name="connsiteY26" fmla="*/ 158467 h 3404587"/>
              <a:gd name="connsiteX27" fmla="*/ 1181100 w 2644140"/>
              <a:gd name="connsiteY27" fmla="*/ 135607 h 3404587"/>
              <a:gd name="connsiteX28" fmla="*/ 1203960 w 2644140"/>
              <a:gd name="connsiteY28" fmla="*/ 120367 h 3404587"/>
              <a:gd name="connsiteX29" fmla="*/ 1325880 w 2644140"/>
              <a:gd name="connsiteY29" fmla="*/ 97507 h 3404587"/>
              <a:gd name="connsiteX30" fmla="*/ 1371600 w 2644140"/>
              <a:gd name="connsiteY30" fmla="*/ 82267 h 3404587"/>
              <a:gd name="connsiteX31" fmla="*/ 1394460 w 2644140"/>
              <a:gd name="connsiteY31" fmla="*/ 74647 h 3404587"/>
              <a:gd name="connsiteX32" fmla="*/ 1402080 w 2644140"/>
              <a:gd name="connsiteY32" fmla="*/ 51787 h 3404587"/>
              <a:gd name="connsiteX33" fmla="*/ 1432560 w 2644140"/>
              <a:gd name="connsiteY33" fmla="*/ 6067 h 3404587"/>
              <a:gd name="connsiteX34" fmla="*/ 1463040 w 2644140"/>
              <a:gd name="connsiteY34" fmla="*/ 44167 h 3404587"/>
              <a:gd name="connsiteX35" fmla="*/ 1508760 w 2644140"/>
              <a:gd name="connsiteY35" fmla="*/ 82267 h 3404587"/>
              <a:gd name="connsiteX36" fmla="*/ 1531620 w 2644140"/>
              <a:gd name="connsiteY36" fmla="*/ 127987 h 3404587"/>
              <a:gd name="connsiteX37" fmla="*/ 1584960 w 2644140"/>
              <a:gd name="connsiteY37" fmla="*/ 181327 h 3404587"/>
              <a:gd name="connsiteX38" fmla="*/ 1798320 w 2644140"/>
              <a:gd name="connsiteY38" fmla="*/ 188947 h 3404587"/>
              <a:gd name="connsiteX39" fmla="*/ 1821180 w 2644140"/>
              <a:gd name="connsiteY39" fmla="*/ 196567 h 3404587"/>
              <a:gd name="connsiteX40" fmla="*/ 1866900 w 2644140"/>
              <a:gd name="connsiteY40" fmla="*/ 204187 h 3404587"/>
              <a:gd name="connsiteX41" fmla="*/ 1889760 w 2644140"/>
              <a:gd name="connsiteY41" fmla="*/ 219427 h 3404587"/>
              <a:gd name="connsiteX42" fmla="*/ 1912620 w 2644140"/>
              <a:gd name="connsiteY42" fmla="*/ 227047 h 3404587"/>
              <a:gd name="connsiteX43" fmla="*/ 1920240 w 2644140"/>
              <a:gd name="connsiteY43" fmla="*/ 249907 h 3404587"/>
              <a:gd name="connsiteX44" fmla="*/ 1958340 w 2644140"/>
              <a:gd name="connsiteY44" fmla="*/ 295627 h 3404587"/>
              <a:gd name="connsiteX45" fmla="*/ 1981200 w 2644140"/>
              <a:gd name="connsiteY45" fmla="*/ 303247 h 3404587"/>
              <a:gd name="connsiteX46" fmla="*/ 2049780 w 2644140"/>
              <a:gd name="connsiteY46" fmla="*/ 295627 h 3404587"/>
              <a:gd name="connsiteX47" fmla="*/ 2095500 w 2644140"/>
              <a:gd name="connsiteY47" fmla="*/ 280387 h 3404587"/>
              <a:gd name="connsiteX48" fmla="*/ 2141220 w 2644140"/>
              <a:gd name="connsiteY48" fmla="*/ 265147 h 3404587"/>
              <a:gd name="connsiteX49" fmla="*/ 2164080 w 2644140"/>
              <a:gd name="connsiteY49" fmla="*/ 257527 h 3404587"/>
              <a:gd name="connsiteX50" fmla="*/ 2225040 w 2644140"/>
              <a:gd name="connsiteY50" fmla="*/ 249907 h 3404587"/>
              <a:gd name="connsiteX51" fmla="*/ 2278380 w 2644140"/>
              <a:gd name="connsiteY51" fmla="*/ 257527 h 3404587"/>
              <a:gd name="connsiteX52" fmla="*/ 2301240 w 2644140"/>
              <a:gd name="connsiteY52" fmla="*/ 272767 h 3404587"/>
              <a:gd name="connsiteX53" fmla="*/ 2331720 w 2644140"/>
              <a:gd name="connsiteY53" fmla="*/ 249907 h 3404587"/>
              <a:gd name="connsiteX54" fmla="*/ 2354580 w 2644140"/>
              <a:gd name="connsiteY54" fmla="*/ 242287 h 3404587"/>
              <a:gd name="connsiteX55" fmla="*/ 2377440 w 2644140"/>
              <a:gd name="connsiteY55" fmla="*/ 249907 h 3404587"/>
              <a:gd name="connsiteX56" fmla="*/ 2423160 w 2644140"/>
              <a:gd name="connsiteY56" fmla="*/ 280387 h 3404587"/>
              <a:gd name="connsiteX57" fmla="*/ 2491740 w 2644140"/>
              <a:gd name="connsiteY57" fmla="*/ 295627 h 3404587"/>
              <a:gd name="connsiteX58" fmla="*/ 2529840 w 2644140"/>
              <a:gd name="connsiteY58" fmla="*/ 333727 h 3404587"/>
              <a:gd name="connsiteX59" fmla="*/ 2575560 w 2644140"/>
              <a:gd name="connsiteY59" fmla="*/ 348967 h 3404587"/>
              <a:gd name="connsiteX60" fmla="*/ 2575560 w 2644140"/>
              <a:gd name="connsiteY60" fmla="*/ 356587 h 3404587"/>
              <a:gd name="connsiteX61" fmla="*/ 2567940 w 2644140"/>
              <a:gd name="connsiteY61" fmla="*/ 387067 h 3404587"/>
              <a:gd name="connsiteX62" fmla="*/ 2560320 w 2644140"/>
              <a:gd name="connsiteY62" fmla="*/ 409927 h 3404587"/>
              <a:gd name="connsiteX63" fmla="*/ 2565098 w 2644140"/>
              <a:gd name="connsiteY63" fmla="*/ 414338 h 3404587"/>
              <a:gd name="connsiteX64" fmla="*/ 2575560 w 2644140"/>
              <a:gd name="connsiteY64" fmla="*/ 516607 h 3404587"/>
              <a:gd name="connsiteX65" fmla="*/ 2583180 w 2644140"/>
              <a:gd name="connsiteY65" fmla="*/ 539467 h 3404587"/>
              <a:gd name="connsiteX66" fmla="*/ 2590800 w 2644140"/>
              <a:gd name="connsiteY66" fmla="*/ 623287 h 3404587"/>
              <a:gd name="connsiteX67" fmla="*/ 2598420 w 2644140"/>
              <a:gd name="connsiteY67" fmla="*/ 653767 h 3404587"/>
              <a:gd name="connsiteX68" fmla="*/ 2606040 w 2644140"/>
              <a:gd name="connsiteY68" fmla="*/ 790927 h 3404587"/>
              <a:gd name="connsiteX69" fmla="*/ 2598420 w 2644140"/>
              <a:gd name="connsiteY69" fmla="*/ 905227 h 3404587"/>
              <a:gd name="connsiteX70" fmla="*/ 2575560 w 2644140"/>
              <a:gd name="connsiteY70" fmla="*/ 897607 h 3404587"/>
              <a:gd name="connsiteX71" fmla="*/ 2415540 w 2644140"/>
              <a:gd name="connsiteY71" fmla="*/ 905227 h 3404587"/>
              <a:gd name="connsiteX72" fmla="*/ 2407920 w 2644140"/>
              <a:gd name="connsiteY72" fmla="*/ 928087 h 3404587"/>
              <a:gd name="connsiteX73" fmla="*/ 2255520 w 2644140"/>
              <a:gd name="connsiteY73" fmla="*/ 1004287 h 3404587"/>
              <a:gd name="connsiteX74" fmla="*/ 2186940 w 2644140"/>
              <a:gd name="connsiteY74" fmla="*/ 1011907 h 3404587"/>
              <a:gd name="connsiteX75" fmla="*/ 2141220 w 2644140"/>
              <a:gd name="connsiteY75" fmla="*/ 1019527 h 3404587"/>
              <a:gd name="connsiteX76" fmla="*/ 2042160 w 2644140"/>
              <a:gd name="connsiteY76" fmla="*/ 1011907 h 3404587"/>
              <a:gd name="connsiteX77" fmla="*/ 2034540 w 2644140"/>
              <a:gd name="connsiteY77" fmla="*/ 1118587 h 3404587"/>
              <a:gd name="connsiteX78" fmla="*/ 2026920 w 2644140"/>
              <a:gd name="connsiteY78" fmla="*/ 1278607 h 3404587"/>
              <a:gd name="connsiteX79" fmla="*/ 2011680 w 2644140"/>
              <a:gd name="connsiteY79" fmla="*/ 1324327 h 3404587"/>
              <a:gd name="connsiteX80" fmla="*/ 2004060 w 2644140"/>
              <a:gd name="connsiteY80" fmla="*/ 1385287 h 3404587"/>
              <a:gd name="connsiteX81" fmla="*/ 1988820 w 2644140"/>
              <a:gd name="connsiteY81" fmla="*/ 1431007 h 3404587"/>
              <a:gd name="connsiteX82" fmla="*/ 2004060 w 2644140"/>
              <a:gd name="connsiteY82" fmla="*/ 1453867 h 3404587"/>
              <a:gd name="connsiteX83" fmla="*/ 2026920 w 2644140"/>
              <a:gd name="connsiteY83" fmla="*/ 1469107 h 3404587"/>
              <a:gd name="connsiteX84" fmla="*/ 2057400 w 2644140"/>
              <a:gd name="connsiteY84" fmla="*/ 1537687 h 3404587"/>
              <a:gd name="connsiteX85" fmla="*/ 2080260 w 2644140"/>
              <a:gd name="connsiteY85" fmla="*/ 1545307 h 3404587"/>
              <a:gd name="connsiteX86" fmla="*/ 2103120 w 2644140"/>
              <a:gd name="connsiteY86" fmla="*/ 1522447 h 3404587"/>
              <a:gd name="connsiteX87" fmla="*/ 2148840 w 2644140"/>
              <a:gd name="connsiteY87" fmla="*/ 1568167 h 3404587"/>
              <a:gd name="connsiteX88" fmla="*/ 2156460 w 2644140"/>
              <a:gd name="connsiteY88" fmla="*/ 1591027 h 3404587"/>
              <a:gd name="connsiteX89" fmla="*/ 2179320 w 2644140"/>
              <a:gd name="connsiteY89" fmla="*/ 1598647 h 3404587"/>
              <a:gd name="connsiteX90" fmla="*/ 2186940 w 2644140"/>
              <a:gd name="connsiteY90" fmla="*/ 1697707 h 3404587"/>
              <a:gd name="connsiteX91" fmla="*/ 2171700 w 2644140"/>
              <a:gd name="connsiteY91" fmla="*/ 1720567 h 3404587"/>
              <a:gd name="connsiteX92" fmla="*/ 2148840 w 2644140"/>
              <a:gd name="connsiteY92" fmla="*/ 1728187 h 3404587"/>
              <a:gd name="connsiteX93" fmla="*/ 2141220 w 2644140"/>
              <a:gd name="connsiteY93" fmla="*/ 1781527 h 3404587"/>
              <a:gd name="connsiteX94" fmla="*/ 2118360 w 2644140"/>
              <a:gd name="connsiteY94" fmla="*/ 1789147 h 3404587"/>
              <a:gd name="connsiteX95" fmla="*/ 2004060 w 2644140"/>
              <a:gd name="connsiteY95" fmla="*/ 1796767 h 3404587"/>
              <a:gd name="connsiteX96" fmla="*/ 1996440 w 2644140"/>
              <a:gd name="connsiteY96" fmla="*/ 1819627 h 3404587"/>
              <a:gd name="connsiteX97" fmla="*/ 1943100 w 2644140"/>
              <a:gd name="connsiteY97" fmla="*/ 1827247 h 3404587"/>
              <a:gd name="connsiteX98" fmla="*/ 1950720 w 2644140"/>
              <a:gd name="connsiteY98" fmla="*/ 1880587 h 3404587"/>
              <a:gd name="connsiteX99" fmla="*/ 1958340 w 2644140"/>
              <a:gd name="connsiteY99" fmla="*/ 1903447 h 3404587"/>
              <a:gd name="connsiteX100" fmla="*/ 1965960 w 2644140"/>
              <a:gd name="connsiteY100" fmla="*/ 1941547 h 3404587"/>
              <a:gd name="connsiteX101" fmla="*/ 1996440 w 2644140"/>
              <a:gd name="connsiteY101" fmla="*/ 1949167 h 3404587"/>
              <a:gd name="connsiteX102" fmla="*/ 2057400 w 2644140"/>
              <a:gd name="connsiteY102" fmla="*/ 1956787 h 3404587"/>
              <a:gd name="connsiteX103" fmla="*/ 2087880 w 2644140"/>
              <a:gd name="connsiteY103" fmla="*/ 2025367 h 3404587"/>
              <a:gd name="connsiteX104" fmla="*/ 2103120 w 2644140"/>
              <a:gd name="connsiteY104" fmla="*/ 2071087 h 3404587"/>
              <a:gd name="connsiteX105" fmla="*/ 2118360 w 2644140"/>
              <a:gd name="connsiteY105" fmla="*/ 2116807 h 3404587"/>
              <a:gd name="connsiteX106" fmla="*/ 2125980 w 2644140"/>
              <a:gd name="connsiteY106" fmla="*/ 2139667 h 3404587"/>
              <a:gd name="connsiteX107" fmla="*/ 2141220 w 2644140"/>
              <a:gd name="connsiteY107" fmla="*/ 2200627 h 3404587"/>
              <a:gd name="connsiteX108" fmla="*/ 2133600 w 2644140"/>
              <a:gd name="connsiteY108" fmla="*/ 2276827 h 3404587"/>
              <a:gd name="connsiteX109" fmla="*/ 2133600 w 2644140"/>
              <a:gd name="connsiteY109" fmla="*/ 2345407 h 3404587"/>
              <a:gd name="connsiteX110" fmla="*/ 2156460 w 2644140"/>
              <a:gd name="connsiteY110" fmla="*/ 2353027 h 3404587"/>
              <a:gd name="connsiteX111" fmla="*/ 2209800 w 2644140"/>
              <a:gd name="connsiteY111" fmla="*/ 2360647 h 3404587"/>
              <a:gd name="connsiteX112" fmla="*/ 2225040 w 2644140"/>
              <a:gd name="connsiteY112" fmla="*/ 2383507 h 3404587"/>
              <a:gd name="connsiteX113" fmla="*/ 2247900 w 2644140"/>
              <a:gd name="connsiteY113" fmla="*/ 2406367 h 3404587"/>
              <a:gd name="connsiteX114" fmla="*/ 2255520 w 2644140"/>
              <a:gd name="connsiteY114" fmla="*/ 2452087 h 3404587"/>
              <a:gd name="connsiteX115" fmla="*/ 2278380 w 2644140"/>
              <a:gd name="connsiteY115" fmla="*/ 2459707 h 3404587"/>
              <a:gd name="connsiteX116" fmla="*/ 2339340 w 2644140"/>
              <a:gd name="connsiteY116" fmla="*/ 2474947 h 3404587"/>
              <a:gd name="connsiteX117" fmla="*/ 2362200 w 2644140"/>
              <a:gd name="connsiteY117" fmla="*/ 2497807 h 3404587"/>
              <a:gd name="connsiteX118" fmla="*/ 2385060 w 2644140"/>
              <a:gd name="connsiteY118" fmla="*/ 2505427 h 3404587"/>
              <a:gd name="connsiteX119" fmla="*/ 2407920 w 2644140"/>
              <a:gd name="connsiteY119" fmla="*/ 2520667 h 3404587"/>
              <a:gd name="connsiteX120" fmla="*/ 2446020 w 2644140"/>
              <a:gd name="connsiteY120" fmla="*/ 2551147 h 3404587"/>
              <a:gd name="connsiteX121" fmla="*/ 2468880 w 2644140"/>
              <a:gd name="connsiteY121" fmla="*/ 2574007 h 3404587"/>
              <a:gd name="connsiteX122" fmla="*/ 2484120 w 2644140"/>
              <a:gd name="connsiteY122" fmla="*/ 2596867 h 3404587"/>
              <a:gd name="connsiteX123" fmla="*/ 2506980 w 2644140"/>
              <a:gd name="connsiteY123" fmla="*/ 2604487 h 3404587"/>
              <a:gd name="connsiteX124" fmla="*/ 2537460 w 2644140"/>
              <a:gd name="connsiteY124" fmla="*/ 2650207 h 3404587"/>
              <a:gd name="connsiteX125" fmla="*/ 2545080 w 2644140"/>
              <a:gd name="connsiteY125" fmla="*/ 2673067 h 3404587"/>
              <a:gd name="connsiteX126" fmla="*/ 2636520 w 2644140"/>
              <a:gd name="connsiteY126" fmla="*/ 2695927 h 3404587"/>
              <a:gd name="connsiteX127" fmla="*/ 2644140 w 2644140"/>
              <a:gd name="connsiteY127" fmla="*/ 2726407 h 3404587"/>
              <a:gd name="connsiteX128" fmla="*/ 2552700 w 2644140"/>
              <a:gd name="connsiteY128" fmla="*/ 2779747 h 3404587"/>
              <a:gd name="connsiteX129" fmla="*/ 2529840 w 2644140"/>
              <a:gd name="connsiteY129" fmla="*/ 2787367 h 3404587"/>
              <a:gd name="connsiteX130" fmla="*/ 2514600 w 2644140"/>
              <a:gd name="connsiteY130" fmla="*/ 2810227 h 3404587"/>
              <a:gd name="connsiteX131" fmla="*/ 2491740 w 2644140"/>
              <a:gd name="connsiteY131" fmla="*/ 2825467 h 3404587"/>
              <a:gd name="connsiteX132" fmla="*/ 2453640 w 2644140"/>
              <a:gd name="connsiteY132" fmla="*/ 2855947 h 3404587"/>
              <a:gd name="connsiteX133" fmla="*/ 2415540 w 2644140"/>
              <a:gd name="connsiteY133" fmla="*/ 2924527 h 3404587"/>
              <a:gd name="connsiteX134" fmla="*/ 2392680 w 2644140"/>
              <a:gd name="connsiteY134" fmla="*/ 2932147 h 3404587"/>
              <a:gd name="connsiteX135" fmla="*/ 2369820 w 2644140"/>
              <a:gd name="connsiteY135" fmla="*/ 2955007 h 3404587"/>
              <a:gd name="connsiteX136" fmla="*/ 2339340 w 2644140"/>
              <a:gd name="connsiteY136" fmla="*/ 3008347 h 3404587"/>
              <a:gd name="connsiteX137" fmla="*/ 2308860 w 2644140"/>
              <a:gd name="connsiteY137" fmla="*/ 3054067 h 3404587"/>
              <a:gd name="connsiteX138" fmla="*/ 2316480 w 2644140"/>
              <a:gd name="connsiteY138" fmla="*/ 3084547 h 3404587"/>
              <a:gd name="connsiteX139" fmla="*/ 2324100 w 2644140"/>
              <a:gd name="connsiteY139" fmla="*/ 3107407 h 3404587"/>
              <a:gd name="connsiteX140" fmla="*/ 2331720 w 2644140"/>
              <a:gd name="connsiteY140" fmla="*/ 3145507 h 3404587"/>
              <a:gd name="connsiteX141" fmla="*/ 2293620 w 2644140"/>
              <a:gd name="connsiteY141" fmla="*/ 3236947 h 3404587"/>
              <a:gd name="connsiteX142" fmla="*/ 2286000 w 2644140"/>
              <a:gd name="connsiteY142" fmla="*/ 3259807 h 3404587"/>
              <a:gd name="connsiteX143" fmla="*/ 2232660 w 2644140"/>
              <a:gd name="connsiteY143" fmla="*/ 3328387 h 3404587"/>
              <a:gd name="connsiteX144" fmla="*/ 2209800 w 2644140"/>
              <a:gd name="connsiteY144" fmla="*/ 3336007 h 3404587"/>
              <a:gd name="connsiteX145" fmla="*/ 2186940 w 2644140"/>
              <a:gd name="connsiteY145" fmla="*/ 3351247 h 3404587"/>
              <a:gd name="connsiteX146" fmla="*/ 2179320 w 2644140"/>
              <a:gd name="connsiteY146" fmla="*/ 3374107 h 3404587"/>
              <a:gd name="connsiteX147" fmla="*/ 2133600 w 2644140"/>
              <a:gd name="connsiteY147" fmla="*/ 3404587 h 3404587"/>
              <a:gd name="connsiteX148" fmla="*/ 2057400 w 2644140"/>
              <a:gd name="connsiteY148" fmla="*/ 3381727 h 3404587"/>
              <a:gd name="connsiteX149" fmla="*/ 1927860 w 2644140"/>
              <a:gd name="connsiteY149" fmla="*/ 3374107 h 3404587"/>
              <a:gd name="connsiteX150" fmla="*/ 1836420 w 2644140"/>
              <a:gd name="connsiteY150" fmla="*/ 3366487 h 3404587"/>
              <a:gd name="connsiteX151" fmla="*/ 1798320 w 2644140"/>
              <a:gd name="connsiteY151" fmla="*/ 3358867 h 3404587"/>
              <a:gd name="connsiteX152" fmla="*/ 1767840 w 2644140"/>
              <a:gd name="connsiteY152" fmla="*/ 3313147 h 3404587"/>
              <a:gd name="connsiteX153" fmla="*/ 1752600 w 2644140"/>
              <a:gd name="connsiteY153" fmla="*/ 3290287 h 3404587"/>
              <a:gd name="connsiteX154" fmla="*/ 1684020 w 2644140"/>
              <a:gd name="connsiteY154" fmla="*/ 3282667 h 3404587"/>
              <a:gd name="connsiteX155" fmla="*/ 1623060 w 2644140"/>
              <a:gd name="connsiteY155" fmla="*/ 3282667 h 3404587"/>
              <a:gd name="connsiteX156" fmla="*/ 1577340 w 2644140"/>
              <a:gd name="connsiteY156" fmla="*/ 3297907 h 3404587"/>
              <a:gd name="connsiteX157" fmla="*/ 1447800 w 2644140"/>
              <a:gd name="connsiteY157" fmla="*/ 3275047 h 3404587"/>
              <a:gd name="connsiteX158" fmla="*/ 1432560 w 2644140"/>
              <a:gd name="connsiteY158" fmla="*/ 3252187 h 3404587"/>
              <a:gd name="connsiteX159" fmla="*/ 1447800 w 2644140"/>
              <a:gd name="connsiteY159" fmla="*/ 3168367 h 3404587"/>
              <a:gd name="connsiteX160" fmla="*/ 1432560 w 2644140"/>
              <a:gd name="connsiteY160" fmla="*/ 3122647 h 3404587"/>
              <a:gd name="connsiteX161" fmla="*/ 1424940 w 2644140"/>
              <a:gd name="connsiteY161" fmla="*/ 3099787 h 3404587"/>
              <a:gd name="connsiteX162" fmla="*/ 1417320 w 2644140"/>
              <a:gd name="connsiteY162" fmla="*/ 3076927 h 3404587"/>
              <a:gd name="connsiteX163" fmla="*/ 1356360 w 2644140"/>
              <a:gd name="connsiteY163" fmla="*/ 3069307 h 3404587"/>
              <a:gd name="connsiteX164" fmla="*/ 1333500 w 2644140"/>
              <a:gd name="connsiteY164" fmla="*/ 3061687 h 3404587"/>
              <a:gd name="connsiteX165" fmla="*/ 1272540 w 2644140"/>
              <a:gd name="connsiteY165" fmla="*/ 3054067 h 3404587"/>
              <a:gd name="connsiteX166" fmla="*/ 1257300 w 2644140"/>
              <a:gd name="connsiteY166" fmla="*/ 3031207 h 3404587"/>
              <a:gd name="connsiteX167" fmla="*/ 1242060 w 2644140"/>
              <a:gd name="connsiteY167" fmla="*/ 2977867 h 3404587"/>
              <a:gd name="connsiteX168" fmla="*/ 1234440 w 2644140"/>
              <a:gd name="connsiteY168" fmla="*/ 2955007 h 3404587"/>
              <a:gd name="connsiteX169" fmla="*/ 1203960 w 2644140"/>
              <a:gd name="connsiteY169" fmla="*/ 2909287 h 3404587"/>
              <a:gd name="connsiteX170" fmla="*/ 1226820 w 2644140"/>
              <a:gd name="connsiteY170" fmla="*/ 2901667 h 3404587"/>
              <a:gd name="connsiteX171" fmla="*/ 1356360 w 2644140"/>
              <a:gd name="connsiteY171" fmla="*/ 2886427 h 3404587"/>
              <a:gd name="connsiteX172" fmla="*/ 1371600 w 2644140"/>
              <a:gd name="connsiteY172" fmla="*/ 2787367 h 3404587"/>
              <a:gd name="connsiteX173" fmla="*/ 1394460 w 2644140"/>
              <a:gd name="connsiteY173" fmla="*/ 2711167 h 3404587"/>
              <a:gd name="connsiteX174" fmla="*/ 1417320 w 2644140"/>
              <a:gd name="connsiteY174" fmla="*/ 2642587 h 3404587"/>
              <a:gd name="connsiteX175" fmla="*/ 1409700 w 2644140"/>
              <a:gd name="connsiteY175" fmla="*/ 2497807 h 3404587"/>
              <a:gd name="connsiteX176" fmla="*/ 1394460 w 2644140"/>
              <a:gd name="connsiteY176" fmla="*/ 2452087 h 3404587"/>
              <a:gd name="connsiteX177" fmla="*/ 1386840 w 2644140"/>
              <a:gd name="connsiteY177" fmla="*/ 2429227 h 3404587"/>
              <a:gd name="connsiteX178" fmla="*/ 1394460 w 2644140"/>
              <a:gd name="connsiteY178" fmla="*/ 2406367 h 3404587"/>
              <a:gd name="connsiteX179" fmla="*/ 1440180 w 2644140"/>
              <a:gd name="connsiteY179" fmla="*/ 2368267 h 3404587"/>
              <a:gd name="connsiteX180" fmla="*/ 1501140 w 2644140"/>
              <a:gd name="connsiteY180" fmla="*/ 2360647 h 3404587"/>
              <a:gd name="connsiteX181" fmla="*/ 1508760 w 2644140"/>
              <a:gd name="connsiteY181" fmla="*/ 2337787 h 3404587"/>
              <a:gd name="connsiteX182" fmla="*/ 1516380 w 2644140"/>
              <a:gd name="connsiteY182" fmla="*/ 2177767 h 3404587"/>
              <a:gd name="connsiteX183" fmla="*/ 1539240 w 2644140"/>
              <a:gd name="connsiteY183" fmla="*/ 2132047 h 3404587"/>
              <a:gd name="connsiteX184" fmla="*/ 1546860 w 2644140"/>
              <a:gd name="connsiteY184" fmla="*/ 2109187 h 3404587"/>
              <a:gd name="connsiteX185" fmla="*/ 1539240 w 2644140"/>
              <a:gd name="connsiteY185" fmla="*/ 2032987 h 3404587"/>
              <a:gd name="connsiteX186" fmla="*/ 1524000 w 2644140"/>
              <a:gd name="connsiteY186" fmla="*/ 1987267 h 3404587"/>
              <a:gd name="connsiteX187" fmla="*/ 1508760 w 2644140"/>
              <a:gd name="connsiteY187" fmla="*/ 1941547 h 3404587"/>
              <a:gd name="connsiteX188" fmla="*/ 1485900 w 2644140"/>
              <a:gd name="connsiteY188" fmla="*/ 1872967 h 3404587"/>
              <a:gd name="connsiteX189" fmla="*/ 1478280 w 2644140"/>
              <a:gd name="connsiteY189" fmla="*/ 1850107 h 3404587"/>
              <a:gd name="connsiteX190" fmla="*/ 1508760 w 2644140"/>
              <a:gd name="connsiteY190" fmla="*/ 1773907 h 3404587"/>
              <a:gd name="connsiteX191" fmla="*/ 1554480 w 2644140"/>
              <a:gd name="connsiteY191" fmla="*/ 1766287 h 3404587"/>
              <a:gd name="connsiteX192" fmla="*/ 1546860 w 2644140"/>
              <a:gd name="connsiteY192" fmla="*/ 1712947 h 3404587"/>
              <a:gd name="connsiteX193" fmla="*/ 1508760 w 2644140"/>
              <a:gd name="connsiteY193" fmla="*/ 1705327 h 3404587"/>
              <a:gd name="connsiteX194" fmla="*/ 1485900 w 2644140"/>
              <a:gd name="connsiteY194" fmla="*/ 1690087 h 3404587"/>
              <a:gd name="connsiteX195" fmla="*/ 1493520 w 2644140"/>
              <a:gd name="connsiteY195" fmla="*/ 1644367 h 3404587"/>
              <a:gd name="connsiteX196" fmla="*/ 1501140 w 2644140"/>
              <a:gd name="connsiteY196" fmla="*/ 1621507 h 3404587"/>
              <a:gd name="connsiteX197" fmla="*/ 1478280 w 2644140"/>
              <a:gd name="connsiteY197" fmla="*/ 1613887 h 3404587"/>
              <a:gd name="connsiteX198" fmla="*/ 1455420 w 2644140"/>
              <a:gd name="connsiteY198" fmla="*/ 1629127 h 3404587"/>
              <a:gd name="connsiteX199" fmla="*/ 1386840 w 2644140"/>
              <a:gd name="connsiteY199" fmla="*/ 1613887 h 3404587"/>
              <a:gd name="connsiteX200" fmla="*/ 1348740 w 2644140"/>
              <a:gd name="connsiteY200" fmla="*/ 1621507 h 3404587"/>
              <a:gd name="connsiteX201" fmla="*/ 1325880 w 2644140"/>
              <a:gd name="connsiteY201" fmla="*/ 1629127 h 3404587"/>
              <a:gd name="connsiteX202" fmla="*/ 1303020 w 2644140"/>
              <a:gd name="connsiteY202" fmla="*/ 1621507 h 3404587"/>
              <a:gd name="connsiteX203" fmla="*/ 1264920 w 2644140"/>
              <a:gd name="connsiteY203" fmla="*/ 1583407 h 3404587"/>
              <a:gd name="connsiteX204" fmla="*/ 1234440 w 2644140"/>
              <a:gd name="connsiteY204" fmla="*/ 1591027 h 3404587"/>
              <a:gd name="connsiteX205" fmla="*/ 1219200 w 2644140"/>
              <a:gd name="connsiteY205" fmla="*/ 1613887 h 3404587"/>
              <a:gd name="connsiteX206" fmla="*/ 1188720 w 2644140"/>
              <a:gd name="connsiteY206" fmla="*/ 1621507 h 3404587"/>
              <a:gd name="connsiteX207" fmla="*/ 1135380 w 2644140"/>
              <a:gd name="connsiteY207" fmla="*/ 1629127 h 3404587"/>
              <a:gd name="connsiteX208" fmla="*/ 1120140 w 2644140"/>
              <a:gd name="connsiteY208" fmla="*/ 1674847 h 3404587"/>
              <a:gd name="connsiteX209" fmla="*/ 1051560 w 2644140"/>
              <a:gd name="connsiteY209" fmla="*/ 1712947 h 3404587"/>
              <a:gd name="connsiteX210" fmla="*/ 982980 w 2644140"/>
              <a:gd name="connsiteY210" fmla="*/ 1705327 h 3404587"/>
              <a:gd name="connsiteX211" fmla="*/ 944880 w 2644140"/>
              <a:gd name="connsiteY211" fmla="*/ 1667227 h 3404587"/>
              <a:gd name="connsiteX212" fmla="*/ 922020 w 2644140"/>
              <a:gd name="connsiteY212" fmla="*/ 1651987 h 3404587"/>
              <a:gd name="connsiteX213" fmla="*/ 861060 w 2644140"/>
              <a:gd name="connsiteY213" fmla="*/ 1636747 h 3404587"/>
              <a:gd name="connsiteX214" fmla="*/ 815340 w 2644140"/>
              <a:gd name="connsiteY214" fmla="*/ 1644367 h 3404587"/>
              <a:gd name="connsiteX215" fmla="*/ 800100 w 2644140"/>
              <a:gd name="connsiteY215" fmla="*/ 1667227 h 3404587"/>
              <a:gd name="connsiteX216" fmla="*/ 777240 w 2644140"/>
              <a:gd name="connsiteY216" fmla="*/ 1674847 h 3404587"/>
              <a:gd name="connsiteX217" fmla="*/ 762000 w 2644140"/>
              <a:gd name="connsiteY217" fmla="*/ 1651987 h 3404587"/>
              <a:gd name="connsiteX218" fmla="*/ 716280 w 2644140"/>
              <a:gd name="connsiteY218" fmla="*/ 1621507 h 3404587"/>
              <a:gd name="connsiteX219" fmla="*/ 708660 w 2644140"/>
              <a:gd name="connsiteY219" fmla="*/ 1552927 h 3404587"/>
              <a:gd name="connsiteX220" fmla="*/ 723900 w 2644140"/>
              <a:gd name="connsiteY220" fmla="*/ 1507207 h 3404587"/>
              <a:gd name="connsiteX221" fmla="*/ 731520 w 2644140"/>
              <a:gd name="connsiteY221" fmla="*/ 1484347 h 3404587"/>
              <a:gd name="connsiteX222" fmla="*/ 716280 w 2644140"/>
              <a:gd name="connsiteY222" fmla="*/ 1423387 h 3404587"/>
              <a:gd name="connsiteX223" fmla="*/ 685800 w 2644140"/>
              <a:gd name="connsiteY223" fmla="*/ 1377667 h 3404587"/>
              <a:gd name="connsiteX224" fmla="*/ 655320 w 2644140"/>
              <a:gd name="connsiteY224" fmla="*/ 1331947 h 3404587"/>
              <a:gd name="connsiteX225" fmla="*/ 640080 w 2644140"/>
              <a:gd name="connsiteY225" fmla="*/ 1309087 h 3404587"/>
              <a:gd name="connsiteX226" fmla="*/ 624840 w 2644140"/>
              <a:gd name="connsiteY226" fmla="*/ 1263367 h 3404587"/>
              <a:gd name="connsiteX227" fmla="*/ 594360 w 2644140"/>
              <a:gd name="connsiteY227" fmla="*/ 1217647 h 3404587"/>
              <a:gd name="connsiteX228" fmla="*/ 563880 w 2644140"/>
              <a:gd name="connsiteY228" fmla="*/ 1179547 h 3404587"/>
              <a:gd name="connsiteX229" fmla="*/ 533400 w 2644140"/>
              <a:gd name="connsiteY229" fmla="*/ 1133827 h 3404587"/>
              <a:gd name="connsiteX230" fmla="*/ 518160 w 2644140"/>
              <a:gd name="connsiteY230" fmla="*/ 1088107 h 3404587"/>
              <a:gd name="connsiteX231" fmla="*/ 502920 w 2644140"/>
              <a:gd name="connsiteY231" fmla="*/ 1065247 h 3404587"/>
              <a:gd name="connsiteX232" fmla="*/ 495300 w 2644140"/>
              <a:gd name="connsiteY232" fmla="*/ 1042387 h 3404587"/>
              <a:gd name="connsiteX233" fmla="*/ 403860 w 2644140"/>
              <a:gd name="connsiteY233" fmla="*/ 996667 h 3404587"/>
              <a:gd name="connsiteX234" fmla="*/ 381000 w 2644140"/>
              <a:gd name="connsiteY234" fmla="*/ 989047 h 3404587"/>
              <a:gd name="connsiteX235" fmla="*/ 358140 w 2644140"/>
              <a:gd name="connsiteY235" fmla="*/ 981427 h 3404587"/>
              <a:gd name="connsiteX236" fmla="*/ 297180 w 2644140"/>
              <a:gd name="connsiteY236" fmla="*/ 973807 h 3404587"/>
              <a:gd name="connsiteX237" fmla="*/ 259080 w 2644140"/>
              <a:gd name="connsiteY237" fmla="*/ 935707 h 3404587"/>
              <a:gd name="connsiteX238" fmla="*/ 236220 w 2644140"/>
              <a:gd name="connsiteY238" fmla="*/ 821407 h 3404587"/>
              <a:gd name="connsiteX239" fmla="*/ 205740 w 2644140"/>
              <a:gd name="connsiteY239" fmla="*/ 752827 h 3404587"/>
              <a:gd name="connsiteX240" fmla="*/ 198120 w 2644140"/>
              <a:gd name="connsiteY240" fmla="*/ 729967 h 3404587"/>
              <a:gd name="connsiteX241" fmla="*/ 182880 w 2644140"/>
              <a:gd name="connsiteY241" fmla="*/ 707107 h 3404587"/>
              <a:gd name="connsiteX242" fmla="*/ 167640 w 2644140"/>
              <a:gd name="connsiteY242" fmla="*/ 661387 h 3404587"/>
              <a:gd name="connsiteX243" fmla="*/ 129540 w 2644140"/>
              <a:gd name="connsiteY243" fmla="*/ 615667 h 3404587"/>
              <a:gd name="connsiteX244" fmla="*/ 83820 w 2644140"/>
              <a:gd name="connsiteY244" fmla="*/ 577567 h 3404587"/>
              <a:gd name="connsiteX245" fmla="*/ 45720 w 2644140"/>
              <a:gd name="connsiteY245" fmla="*/ 508987 h 3404587"/>
              <a:gd name="connsiteX246" fmla="*/ 30480 w 2644140"/>
              <a:gd name="connsiteY246" fmla="*/ 486127 h 3404587"/>
              <a:gd name="connsiteX247" fmla="*/ 53340 w 2644140"/>
              <a:gd name="connsiteY247" fmla="*/ 455647 h 3404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</a:cxnLst>
            <a:rect l="l" t="t" r="r" b="b"/>
            <a:pathLst>
              <a:path w="2644140" h="3404587">
                <a:moveTo>
                  <a:pt x="0" y="432787"/>
                </a:moveTo>
                <a:cubicBezTo>
                  <a:pt x="8890" y="446122"/>
                  <a:pt x="19050" y="467712"/>
                  <a:pt x="38100" y="470887"/>
                </a:cubicBezTo>
                <a:cubicBezTo>
                  <a:pt x="46023" y="472207"/>
                  <a:pt x="53340" y="465807"/>
                  <a:pt x="60960" y="463267"/>
                </a:cubicBezTo>
                <a:cubicBezTo>
                  <a:pt x="82676" y="398120"/>
                  <a:pt x="60260" y="419540"/>
                  <a:pt x="137160" y="409927"/>
                </a:cubicBezTo>
                <a:cubicBezTo>
                  <a:pt x="142240" y="402307"/>
                  <a:pt x="145924" y="393543"/>
                  <a:pt x="152400" y="387067"/>
                </a:cubicBezTo>
                <a:cubicBezTo>
                  <a:pt x="170513" y="368954"/>
                  <a:pt x="198344" y="364132"/>
                  <a:pt x="220980" y="356587"/>
                </a:cubicBezTo>
                <a:lnTo>
                  <a:pt x="243840" y="348967"/>
                </a:lnTo>
                <a:lnTo>
                  <a:pt x="266700" y="341347"/>
                </a:lnTo>
                <a:lnTo>
                  <a:pt x="289560" y="333727"/>
                </a:lnTo>
                <a:cubicBezTo>
                  <a:pt x="361307" y="261980"/>
                  <a:pt x="246253" y="370218"/>
                  <a:pt x="358140" y="295627"/>
                </a:cubicBezTo>
                <a:cubicBezTo>
                  <a:pt x="439828" y="241169"/>
                  <a:pt x="315853" y="325977"/>
                  <a:pt x="403860" y="257527"/>
                </a:cubicBezTo>
                <a:cubicBezTo>
                  <a:pt x="418318" y="246282"/>
                  <a:pt x="434340" y="237207"/>
                  <a:pt x="449580" y="227047"/>
                </a:cubicBezTo>
                <a:cubicBezTo>
                  <a:pt x="457200" y="221967"/>
                  <a:pt x="463752" y="214703"/>
                  <a:pt x="472440" y="211807"/>
                </a:cubicBezTo>
                <a:cubicBezTo>
                  <a:pt x="527250" y="193537"/>
                  <a:pt x="458803" y="215703"/>
                  <a:pt x="525780" y="196567"/>
                </a:cubicBezTo>
                <a:cubicBezTo>
                  <a:pt x="533503" y="194360"/>
                  <a:pt x="541020" y="191487"/>
                  <a:pt x="548640" y="188947"/>
                </a:cubicBezTo>
                <a:cubicBezTo>
                  <a:pt x="604084" y="196868"/>
                  <a:pt x="617034" y="203058"/>
                  <a:pt x="678180" y="188947"/>
                </a:cubicBezTo>
                <a:cubicBezTo>
                  <a:pt x="687104" y="186888"/>
                  <a:pt x="692849" y="177803"/>
                  <a:pt x="701040" y="173707"/>
                </a:cubicBezTo>
                <a:cubicBezTo>
                  <a:pt x="708224" y="170115"/>
                  <a:pt x="716280" y="168627"/>
                  <a:pt x="723900" y="166087"/>
                </a:cubicBezTo>
                <a:cubicBezTo>
                  <a:pt x="763687" y="170066"/>
                  <a:pt x="795194" y="161181"/>
                  <a:pt x="822960" y="188947"/>
                </a:cubicBezTo>
                <a:cubicBezTo>
                  <a:pt x="829436" y="195423"/>
                  <a:pt x="831049" y="206086"/>
                  <a:pt x="838200" y="211807"/>
                </a:cubicBezTo>
                <a:cubicBezTo>
                  <a:pt x="844472" y="216825"/>
                  <a:pt x="853268" y="217479"/>
                  <a:pt x="861060" y="219427"/>
                </a:cubicBezTo>
                <a:cubicBezTo>
                  <a:pt x="873625" y="222568"/>
                  <a:pt x="886517" y="224237"/>
                  <a:pt x="899160" y="227047"/>
                </a:cubicBezTo>
                <a:cubicBezTo>
                  <a:pt x="909383" y="229319"/>
                  <a:pt x="919480" y="232127"/>
                  <a:pt x="929640" y="234667"/>
                </a:cubicBezTo>
                <a:cubicBezTo>
                  <a:pt x="1013010" y="206877"/>
                  <a:pt x="886730" y="251198"/>
                  <a:pt x="975360" y="211807"/>
                </a:cubicBezTo>
                <a:cubicBezTo>
                  <a:pt x="990040" y="205283"/>
                  <a:pt x="1007714" y="205478"/>
                  <a:pt x="1021080" y="196567"/>
                </a:cubicBezTo>
                <a:cubicBezTo>
                  <a:pt x="1086594" y="152891"/>
                  <a:pt x="1003704" y="205255"/>
                  <a:pt x="1066800" y="173707"/>
                </a:cubicBezTo>
                <a:cubicBezTo>
                  <a:pt x="1074991" y="169611"/>
                  <a:pt x="1081291" y="162186"/>
                  <a:pt x="1089660" y="158467"/>
                </a:cubicBezTo>
                <a:cubicBezTo>
                  <a:pt x="1125886" y="142366"/>
                  <a:pt x="1142762" y="141997"/>
                  <a:pt x="1181100" y="135607"/>
                </a:cubicBezTo>
                <a:cubicBezTo>
                  <a:pt x="1188720" y="130527"/>
                  <a:pt x="1195591" y="124086"/>
                  <a:pt x="1203960" y="120367"/>
                </a:cubicBezTo>
                <a:cubicBezTo>
                  <a:pt x="1251337" y="99311"/>
                  <a:pt x="1269544" y="103141"/>
                  <a:pt x="1325880" y="97507"/>
                </a:cubicBezTo>
                <a:lnTo>
                  <a:pt x="1371600" y="82267"/>
                </a:lnTo>
                <a:lnTo>
                  <a:pt x="1394460" y="74647"/>
                </a:lnTo>
                <a:cubicBezTo>
                  <a:pt x="1397000" y="67027"/>
                  <a:pt x="1398179" y="58808"/>
                  <a:pt x="1402080" y="51787"/>
                </a:cubicBezTo>
                <a:cubicBezTo>
                  <a:pt x="1410975" y="35776"/>
                  <a:pt x="1432560" y="6067"/>
                  <a:pt x="1432560" y="6067"/>
                </a:cubicBezTo>
                <a:cubicBezTo>
                  <a:pt x="1483685" y="40151"/>
                  <a:pt x="1433595" y="0"/>
                  <a:pt x="1463040" y="44167"/>
                </a:cubicBezTo>
                <a:cubicBezTo>
                  <a:pt x="1474774" y="61768"/>
                  <a:pt x="1491892" y="71022"/>
                  <a:pt x="1508760" y="82267"/>
                </a:cubicBezTo>
                <a:cubicBezTo>
                  <a:pt x="1576416" y="183751"/>
                  <a:pt x="1479040" y="33343"/>
                  <a:pt x="1531620" y="127987"/>
                </a:cubicBezTo>
                <a:cubicBezTo>
                  <a:pt x="1546304" y="154419"/>
                  <a:pt x="1553604" y="179304"/>
                  <a:pt x="1584960" y="181327"/>
                </a:cubicBezTo>
                <a:cubicBezTo>
                  <a:pt x="1655978" y="185909"/>
                  <a:pt x="1727200" y="186407"/>
                  <a:pt x="1798320" y="188947"/>
                </a:cubicBezTo>
                <a:cubicBezTo>
                  <a:pt x="1805940" y="191487"/>
                  <a:pt x="1813339" y="194825"/>
                  <a:pt x="1821180" y="196567"/>
                </a:cubicBezTo>
                <a:cubicBezTo>
                  <a:pt x="1836262" y="199919"/>
                  <a:pt x="1852243" y="199301"/>
                  <a:pt x="1866900" y="204187"/>
                </a:cubicBezTo>
                <a:cubicBezTo>
                  <a:pt x="1875588" y="207083"/>
                  <a:pt x="1881569" y="215331"/>
                  <a:pt x="1889760" y="219427"/>
                </a:cubicBezTo>
                <a:cubicBezTo>
                  <a:pt x="1896944" y="223019"/>
                  <a:pt x="1905000" y="224507"/>
                  <a:pt x="1912620" y="227047"/>
                </a:cubicBezTo>
                <a:cubicBezTo>
                  <a:pt x="1915160" y="234667"/>
                  <a:pt x="1916648" y="242723"/>
                  <a:pt x="1920240" y="249907"/>
                </a:cubicBezTo>
                <a:cubicBezTo>
                  <a:pt x="1927268" y="263964"/>
                  <a:pt x="1945701" y="287201"/>
                  <a:pt x="1958340" y="295627"/>
                </a:cubicBezTo>
                <a:cubicBezTo>
                  <a:pt x="1965023" y="300082"/>
                  <a:pt x="1973580" y="300707"/>
                  <a:pt x="1981200" y="303247"/>
                </a:cubicBezTo>
                <a:cubicBezTo>
                  <a:pt x="2004060" y="300707"/>
                  <a:pt x="2027226" y="300138"/>
                  <a:pt x="2049780" y="295627"/>
                </a:cubicBezTo>
                <a:cubicBezTo>
                  <a:pt x="2065532" y="292477"/>
                  <a:pt x="2080260" y="285467"/>
                  <a:pt x="2095500" y="280387"/>
                </a:cubicBezTo>
                <a:lnTo>
                  <a:pt x="2141220" y="265147"/>
                </a:lnTo>
                <a:cubicBezTo>
                  <a:pt x="2148840" y="262607"/>
                  <a:pt x="2156110" y="258523"/>
                  <a:pt x="2164080" y="257527"/>
                </a:cubicBezTo>
                <a:lnTo>
                  <a:pt x="2225040" y="249907"/>
                </a:lnTo>
                <a:cubicBezTo>
                  <a:pt x="2242820" y="252447"/>
                  <a:pt x="2261177" y="252366"/>
                  <a:pt x="2278380" y="257527"/>
                </a:cubicBezTo>
                <a:cubicBezTo>
                  <a:pt x="2287152" y="260159"/>
                  <a:pt x="2292174" y="274062"/>
                  <a:pt x="2301240" y="272767"/>
                </a:cubicBezTo>
                <a:cubicBezTo>
                  <a:pt x="2313812" y="270971"/>
                  <a:pt x="2320693" y="256208"/>
                  <a:pt x="2331720" y="249907"/>
                </a:cubicBezTo>
                <a:cubicBezTo>
                  <a:pt x="2338694" y="245922"/>
                  <a:pt x="2346960" y="244827"/>
                  <a:pt x="2354580" y="242287"/>
                </a:cubicBezTo>
                <a:cubicBezTo>
                  <a:pt x="2362200" y="244827"/>
                  <a:pt x="2370419" y="246006"/>
                  <a:pt x="2377440" y="249907"/>
                </a:cubicBezTo>
                <a:cubicBezTo>
                  <a:pt x="2393451" y="258802"/>
                  <a:pt x="2405391" y="275945"/>
                  <a:pt x="2423160" y="280387"/>
                </a:cubicBezTo>
                <a:cubicBezTo>
                  <a:pt x="2466205" y="291148"/>
                  <a:pt x="2443371" y="285953"/>
                  <a:pt x="2491740" y="295627"/>
                </a:cubicBezTo>
                <a:cubicBezTo>
                  <a:pt x="2505643" y="316482"/>
                  <a:pt x="2505777" y="323032"/>
                  <a:pt x="2529840" y="333727"/>
                </a:cubicBezTo>
                <a:cubicBezTo>
                  <a:pt x="2544520" y="340251"/>
                  <a:pt x="2575560" y="348967"/>
                  <a:pt x="2575560" y="348967"/>
                </a:cubicBezTo>
                <a:cubicBezTo>
                  <a:pt x="2625616" y="332282"/>
                  <a:pt x="2584001" y="343926"/>
                  <a:pt x="2575560" y="356587"/>
                </a:cubicBezTo>
                <a:cubicBezTo>
                  <a:pt x="2569751" y="365301"/>
                  <a:pt x="2570817" y="376997"/>
                  <a:pt x="2567940" y="387067"/>
                </a:cubicBezTo>
                <a:cubicBezTo>
                  <a:pt x="2565733" y="394790"/>
                  <a:pt x="2609530" y="372777"/>
                  <a:pt x="2560320" y="409927"/>
                </a:cubicBezTo>
                <a:cubicBezTo>
                  <a:pt x="2559846" y="414472"/>
                  <a:pt x="2562558" y="396558"/>
                  <a:pt x="2565098" y="414338"/>
                </a:cubicBezTo>
                <a:cubicBezTo>
                  <a:pt x="2567638" y="432118"/>
                  <a:pt x="2572546" y="495752"/>
                  <a:pt x="2575560" y="516607"/>
                </a:cubicBezTo>
                <a:cubicBezTo>
                  <a:pt x="2577508" y="524399"/>
                  <a:pt x="2580640" y="531847"/>
                  <a:pt x="2583180" y="539467"/>
                </a:cubicBezTo>
                <a:cubicBezTo>
                  <a:pt x="2585720" y="567407"/>
                  <a:pt x="2587092" y="595478"/>
                  <a:pt x="2590800" y="623287"/>
                </a:cubicBezTo>
                <a:cubicBezTo>
                  <a:pt x="2592184" y="633668"/>
                  <a:pt x="2597472" y="643337"/>
                  <a:pt x="2598420" y="653767"/>
                </a:cubicBezTo>
                <a:cubicBezTo>
                  <a:pt x="2602566" y="699369"/>
                  <a:pt x="2603500" y="745207"/>
                  <a:pt x="2606040" y="790927"/>
                </a:cubicBezTo>
                <a:cubicBezTo>
                  <a:pt x="2603500" y="829027"/>
                  <a:pt x="2608910" y="868512"/>
                  <a:pt x="2598420" y="905227"/>
                </a:cubicBezTo>
                <a:cubicBezTo>
                  <a:pt x="2596213" y="912950"/>
                  <a:pt x="2583592" y="897607"/>
                  <a:pt x="2575560" y="897607"/>
                </a:cubicBezTo>
                <a:cubicBezTo>
                  <a:pt x="2522160" y="897607"/>
                  <a:pt x="2468880" y="902687"/>
                  <a:pt x="2415540" y="905227"/>
                </a:cubicBezTo>
                <a:cubicBezTo>
                  <a:pt x="2413000" y="912847"/>
                  <a:pt x="2409240" y="920164"/>
                  <a:pt x="2407920" y="928087"/>
                </a:cubicBezTo>
                <a:cubicBezTo>
                  <a:pt x="2388427" y="1045042"/>
                  <a:pt x="2437001" y="994735"/>
                  <a:pt x="2255520" y="1004287"/>
                </a:cubicBezTo>
                <a:cubicBezTo>
                  <a:pt x="2232660" y="1006827"/>
                  <a:pt x="2209739" y="1008867"/>
                  <a:pt x="2186940" y="1011907"/>
                </a:cubicBezTo>
                <a:cubicBezTo>
                  <a:pt x="2171625" y="1013949"/>
                  <a:pt x="2156670" y="1019527"/>
                  <a:pt x="2141220" y="1019527"/>
                </a:cubicBezTo>
                <a:cubicBezTo>
                  <a:pt x="2108102" y="1019527"/>
                  <a:pt x="2075180" y="1014447"/>
                  <a:pt x="2042160" y="1011907"/>
                </a:cubicBezTo>
                <a:cubicBezTo>
                  <a:pt x="2008600" y="1062247"/>
                  <a:pt x="2034540" y="1012973"/>
                  <a:pt x="2034540" y="1118587"/>
                </a:cubicBezTo>
                <a:cubicBezTo>
                  <a:pt x="2034540" y="1171987"/>
                  <a:pt x="2032817" y="1225533"/>
                  <a:pt x="2026920" y="1278607"/>
                </a:cubicBezTo>
                <a:cubicBezTo>
                  <a:pt x="2025146" y="1294573"/>
                  <a:pt x="2011680" y="1324327"/>
                  <a:pt x="2011680" y="1324327"/>
                </a:cubicBezTo>
                <a:cubicBezTo>
                  <a:pt x="2009140" y="1344647"/>
                  <a:pt x="2008351" y="1365263"/>
                  <a:pt x="2004060" y="1385287"/>
                </a:cubicBezTo>
                <a:cubicBezTo>
                  <a:pt x="2000694" y="1400995"/>
                  <a:pt x="1988820" y="1431007"/>
                  <a:pt x="1988820" y="1431007"/>
                </a:cubicBezTo>
                <a:cubicBezTo>
                  <a:pt x="1993900" y="1438627"/>
                  <a:pt x="1997584" y="1447391"/>
                  <a:pt x="2004060" y="1453867"/>
                </a:cubicBezTo>
                <a:cubicBezTo>
                  <a:pt x="2010536" y="1460343"/>
                  <a:pt x="2022066" y="1461341"/>
                  <a:pt x="2026920" y="1469107"/>
                </a:cubicBezTo>
                <a:cubicBezTo>
                  <a:pt x="2039726" y="1489597"/>
                  <a:pt x="2036288" y="1520797"/>
                  <a:pt x="2057400" y="1537687"/>
                </a:cubicBezTo>
                <a:cubicBezTo>
                  <a:pt x="2063672" y="1542705"/>
                  <a:pt x="2072640" y="1542767"/>
                  <a:pt x="2080260" y="1545307"/>
                </a:cubicBezTo>
                <a:cubicBezTo>
                  <a:pt x="2087880" y="1537687"/>
                  <a:pt x="2092665" y="1525061"/>
                  <a:pt x="2103120" y="1522447"/>
                </a:cubicBezTo>
                <a:cubicBezTo>
                  <a:pt x="2150932" y="1510494"/>
                  <a:pt x="2141668" y="1539480"/>
                  <a:pt x="2148840" y="1568167"/>
                </a:cubicBezTo>
                <a:cubicBezTo>
                  <a:pt x="2150788" y="1575959"/>
                  <a:pt x="2150780" y="1585347"/>
                  <a:pt x="2156460" y="1591027"/>
                </a:cubicBezTo>
                <a:cubicBezTo>
                  <a:pt x="2162140" y="1596707"/>
                  <a:pt x="2171700" y="1596107"/>
                  <a:pt x="2179320" y="1598647"/>
                </a:cubicBezTo>
                <a:cubicBezTo>
                  <a:pt x="2195117" y="1646039"/>
                  <a:pt x="2202559" y="1645645"/>
                  <a:pt x="2186940" y="1697707"/>
                </a:cubicBezTo>
                <a:cubicBezTo>
                  <a:pt x="2184308" y="1706479"/>
                  <a:pt x="2178851" y="1714846"/>
                  <a:pt x="2171700" y="1720567"/>
                </a:cubicBezTo>
                <a:cubicBezTo>
                  <a:pt x="2165428" y="1725585"/>
                  <a:pt x="2156460" y="1725647"/>
                  <a:pt x="2148840" y="1728187"/>
                </a:cubicBezTo>
                <a:cubicBezTo>
                  <a:pt x="2146300" y="1745967"/>
                  <a:pt x="2149252" y="1765463"/>
                  <a:pt x="2141220" y="1781527"/>
                </a:cubicBezTo>
                <a:cubicBezTo>
                  <a:pt x="2137628" y="1788711"/>
                  <a:pt x="2126343" y="1788260"/>
                  <a:pt x="2118360" y="1789147"/>
                </a:cubicBezTo>
                <a:cubicBezTo>
                  <a:pt x="2080409" y="1793364"/>
                  <a:pt x="2042160" y="1794227"/>
                  <a:pt x="2004060" y="1796767"/>
                </a:cubicBezTo>
                <a:cubicBezTo>
                  <a:pt x="2001520" y="1804387"/>
                  <a:pt x="2003624" y="1816035"/>
                  <a:pt x="1996440" y="1819627"/>
                </a:cubicBezTo>
                <a:cubicBezTo>
                  <a:pt x="1980376" y="1827659"/>
                  <a:pt x="1953876" y="1812879"/>
                  <a:pt x="1943100" y="1827247"/>
                </a:cubicBezTo>
                <a:cubicBezTo>
                  <a:pt x="1932324" y="1841615"/>
                  <a:pt x="1947198" y="1862975"/>
                  <a:pt x="1950720" y="1880587"/>
                </a:cubicBezTo>
                <a:cubicBezTo>
                  <a:pt x="1952295" y="1888463"/>
                  <a:pt x="1956392" y="1895655"/>
                  <a:pt x="1958340" y="1903447"/>
                </a:cubicBezTo>
                <a:cubicBezTo>
                  <a:pt x="1961481" y="1916012"/>
                  <a:pt x="1957669" y="1931597"/>
                  <a:pt x="1965960" y="1941547"/>
                </a:cubicBezTo>
                <a:cubicBezTo>
                  <a:pt x="1972664" y="1949592"/>
                  <a:pt x="1986110" y="1947445"/>
                  <a:pt x="1996440" y="1949167"/>
                </a:cubicBezTo>
                <a:cubicBezTo>
                  <a:pt x="2016640" y="1952534"/>
                  <a:pt x="2037080" y="1954247"/>
                  <a:pt x="2057400" y="1956787"/>
                </a:cubicBezTo>
                <a:cubicBezTo>
                  <a:pt x="2098510" y="1984194"/>
                  <a:pt x="2072481" y="1958638"/>
                  <a:pt x="2087880" y="2025367"/>
                </a:cubicBezTo>
                <a:cubicBezTo>
                  <a:pt x="2091492" y="2041020"/>
                  <a:pt x="2098040" y="2055847"/>
                  <a:pt x="2103120" y="2071087"/>
                </a:cubicBezTo>
                <a:lnTo>
                  <a:pt x="2118360" y="2116807"/>
                </a:lnTo>
                <a:cubicBezTo>
                  <a:pt x="2120900" y="2124427"/>
                  <a:pt x="2124405" y="2131791"/>
                  <a:pt x="2125980" y="2139667"/>
                </a:cubicBezTo>
                <a:cubicBezTo>
                  <a:pt x="2135175" y="2185643"/>
                  <a:pt x="2129504" y="2165480"/>
                  <a:pt x="2141220" y="2200627"/>
                </a:cubicBezTo>
                <a:cubicBezTo>
                  <a:pt x="2138680" y="2226027"/>
                  <a:pt x="2137482" y="2251597"/>
                  <a:pt x="2133600" y="2276827"/>
                </a:cubicBezTo>
                <a:cubicBezTo>
                  <a:pt x="2128794" y="2308065"/>
                  <a:pt x="2109849" y="2303842"/>
                  <a:pt x="2133600" y="2345407"/>
                </a:cubicBezTo>
                <a:cubicBezTo>
                  <a:pt x="2137585" y="2352381"/>
                  <a:pt x="2148584" y="2351452"/>
                  <a:pt x="2156460" y="2353027"/>
                </a:cubicBezTo>
                <a:cubicBezTo>
                  <a:pt x="2174072" y="2356549"/>
                  <a:pt x="2192020" y="2358107"/>
                  <a:pt x="2209800" y="2360647"/>
                </a:cubicBezTo>
                <a:cubicBezTo>
                  <a:pt x="2214880" y="2368267"/>
                  <a:pt x="2219177" y="2376472"/>
                  <a:pt x="2225040" y="2383507"/>
                </a:cubicBezTo>
                <a:cubicBezTo>
                  <a:pt x="2231939" y="2391786"/>
                  <a:pt x="2243523" y="2396519"/>
                  <a:pt x="2247900" y="2406367"/>
                </a:cubicBezTo>
                <a:cubicBezTo>
                  <a:pt x="2254175" y="2420486"/>
                  <a:pt x="2247855" y="2438672"/>
                  <a:pt x="2255520" y="2452087"/>
                </a:cubicBezTo>
                <a:cubicBezTo>
                  <a:pt x="2259505" y="2459061"/>
                  <a:pt x="2270588" y="2457759"/>
                  <a:pt x="2278380" y="2459707"/>
                </a:cubicBezTo>
                <a:lnTo>
                  <a:pt x="2339340" y="2474947"/>
                </a:lnTo>
                <a:cubicBezTo>
                  <a:pt x="2346960" y="2482567"/>
                  <a:pt x="2353234" y="2491829"/>
                  <a:pt x="2362200" y="2497807"/>
                </a:cubicBezTo>
                <a:cubicBezTo>
                  <a:pt x="2368883" y="2502262"/>
                  <a:pt x="2377876" y="2501835"/>
                  <a:pt x="2385060" y="2505427"/>
                </a:cubicBezTo>
                <a:cubicBezTo>
                  <a:pt x="2393251" y="2509523"/>
                  <a:pt x="2400300" y="2515587"/>
                  <a:pt x="2407920" y="2520667"/>
                </a:cubicBezTo>
                <a:cubicBezTo>
                  <a:pt x="2442004" y="2571792"/>
                  <a:pt x="2401853" y="2521702"/>
                  <a:pt x="2446020" y="2551147"/>
                </a:cubicBezTo>
                <a:cubicBezTo>
                  <a:pt x="2454986" y="2557125"/>
                  <a:pt x="2461981" y="2565728"/>
                  <a:pt x="2468880" y="2574007"/>
                </a:cubicBezTo>
                <a:cubicBezTo>
                  <a:pt x="2474743" y="2581042"/>
                  <a:pt x="2476969" y="2591146"/>
                  <a:pt x="2484120" y="2596867"/>
                </a:cubicBezTo>
                <a:cubicBezTo>
                  <a:pt x="2490392" y="2601885"/>
                  <a:pt x="2499360" y="2601947"/>
                  <a:pt x="2506980" y="2604487"/>
                </a:cubicBezTo>
                <a:cubicBezTo>
                  <a:pt x="2517140" y="2619727"/>
                  <a:pt x="2531668" y="2632831"/>
                  <a:pt x="2537460" y="2650207"/>
                </a:cubicBezTo>
                <a:cubicBezTo>
                  <a:pt x="2540000" y="2657827"/>
                  <a:pt x="2538544" y="2668398"/>
                  <a:pt x="2545080" y="2673067"/>
                </a:cubicBezTo>
                <a:cubicBezTo>
                  <a:pt x="2563456" y="2686193"/>
                  <a:pt x="2615350" y="2692399"/>
                  <a:pt x="2636520" y="2695927"/>
                </a:cubicBezTo>
                <a:cubicBezTo>
                  <a:pt x="2639060" y="2706087"/>
                  <a:pt x="2644140" y="2715934"/>
                  <a:pt x="2644140" y="2726407"/>
                </a:cubicBezTo>
                <a:cubicBezTo>
                  <a:pt x="2644140" y="2798688"/>
                  <a:pt x="2629695" y="2772747"/>
                  <a:pt x="2552700" y="2779747"/>
                </a:cubicBezTo>
                <a:cubicBezTo>
                  <a:pt x="2545080" y="2782287"/>
                  <a:pt x="2536112" y="2782349"/>
                  <a:pt x="2529840" y="2787367"/>
                </a:cubicBezTo>
                <a:cubicBezTo>
                  <a:pt x="2522689" y="2793088"/>
                  <a:pt x="2521076" y="2803751"/>
                  <a:pt x="2514600" y="2810227"/>
                </a:cubicBezTo>
                <a:cubicBezTo>
                  <a:pt x="2508124" y="2816703"/>
                  <a:pt x="2499360" y="2820387"/>
                  <a:pt x="2491740" y="2825467"/>
                </a:cubicBezTo>
                <a:cubicBezTo>
                  <a:pt x="2448064" y="2890981"/>
                  <a:pt x="2506220" y="2813883"/>
                  <a:pt x="2453640" y="2855947"/>
                </a:cubicBezTo>
                <a:cubicBezTo>
                  <a:pt x="2431170" y="2873923"/>
                  <a:pt x="2438010" y="2906551"/>
                  <a:pt x="2415540" y="2924527"/>
                </a:cubicBezTo>
                <a:cubicBezTo>
                  <a:pt x="2409268" y="2929545"/>
                  <a:pt x="2400300" y="2929607"/>
                  <a:pt x="2392680" y="2932147"/>
                </a:cubicBezTo>
                <a:cubicBezTo>
                  <a:pt x="2385060" y="2939767"/>
                  <a:pt x="2374197" y="2945159"/>
                  <a:pt x="2369820" y="2955007"/>
                </a:cubicBezTo>
                <a:cubicBezTo>
                  <a:pt x="2343387" y="3014481"/>
                  <a:pt x="2385951" y="2992810"/>
                  <a:pt x="2339340" y="3008347"/>
                </a:cubicBezTo>
                <a:cubicBezTo>
                  <a:pt x="2329180" y="3023587"/>
                  <a:pt x="2304418" y="3036298"/>
                  <a:pt x="2308860" y="3054067"/>
                </a:cubicBezTo>
                <a:cubicBezTo>
                  <a:pt x="2311400" y="3064227"/>
                  <a:pt x="2313603" y="3074477"/>
                  <a:pt x="2316480" y="3084547"/>
                </a:cubicBezTo>
                <a:cubicBezTo>
                  <a:pt x="2318687" y="3092270"/>
                  <a:pt x="2322152" y="3099615"/>
                  <a:pt x="2324100" y="3107407"/>
                </a:cubicBezTo>
                <a:cubicBezTo>
                  <a:pt x="2327241" y="3119972"/>
                  <a:pt x="2329180" y="3132807"/>
                  <a:pt x="2331720" y="3145507"/>
                </a:cubicBezTo>
                <a:cubicBezTo>
                  <a:pt x="2299866" y="3288851"/>
                  <a:pt x="2339609" y="3167964"/>
                  <a:pt x="2293620" y="3236947"/>
                </a:cubicBezTo>
                <a:cubicBezTo>
                  <a:pt x="2289165" y="3243630"/>
                  <a:pt x="2289901" y="3252786"/>
                  <a:pt x="2286000" y="3259807"/>
                </a:cubicBezTo>
                <a:cubicBezTo>
                  <a:pt x="2277095" y="3275836"/>
                  <a:pt x="2252261" y="3315320"/>
                  <a:pt x="2232660" y="3328387"/>
                </a:cubicBezTo>
                <a:cubicBezTo>
                  <a:pt x="2225977" y="3332842"/>
                  <a:pt x="2216984" y="3332415"/>
                  <a:pt x="2209800" y="3336007"/>
                </a:cubicBezTo>
                <a:cubicBezTo>
                  <a:pt x="2201609" y="3340103"/>
                  <a:pt x="2194560" y="3346167"/>
                  <a:pt x="2186940" y="3351247"/>
                </a:cubicBezTo>
                <a:cubicBezTo>
                  <a:pt x="2184400" y="3358867"/>
                  <a:pt x="2183775" y="3367424"/>
                  <a:pt x="2179320" y="3374107"/>
                </a:cubicBezTo>
                <a:cubicBezTo>
                  <a:pt x="2163012" y="3398570"/>
                  <a:pt x="2157567" y="3396598"/>
                  <a:pt x="2133600" y="3404587"/>
                </a:cubicBezTo>
                <a:cubicBezTo>
                  <a:pt x="2077945" y="3386035"/>
                  <a:pt x="2103465" y="3393243"/>
                  <a:pt x="2057400" y="3381727"/>
                </a:cubicBezTo>
                <a:cubicBezTo>
                  <a:pt x="2001689" y="3344587"/>
                  <a:pt x="2056084" y="3374107"/>
                  <a:pt x="1927860" y="3374107"/>
                </a:cubicBezTo>
                <a:cubicBezTo>
                  <a:pt x="1897274" y="3374107"/>
                  <a:pt x="1866900" y="3369027"/>
                  <a:pt x="1836420" y="3366487"/>
                </a:cubicBezTo>
                <a:cubicBezTo>
                  <a:pt x="1823720" y="3363947"/>
                  <a:pt x="1808543" y="3366818"/>
                  <a:pt x="1798320" y="3358867"/>
                </a:cubicBezTo>
                <a:cubicBezTo>
                  <a:pt x="1783862" y="3347622"/>
                  <a:pt x="1778000" y="3328387"/>
                  <a:pt x="1767840" y="3313147"/>
                </a:cubicBezTo>
                <a:cubicBezTo>
                  <a:pt x="1762760" y="3305527"/>
                  <a:pt x="1761702" y="3291298"/>
                  <a:pt x="1752600" y="3290287"/>
                </a:cubicBezTo>
                <a:lnTo>
                  <a:pt x="1684020" y="3282667"/>
                </a:lnTo>
                <a:cubicBezTo>
                  <a:pt x="1652295" y="3272092"/>
                  <a:pt x="1663519" y="3271633"/>
                  <a:pt x="1623060" y="3282667"/>
                </a:cubicBezTo>
                <a:cubicBezTo>
                  <a:pt x="1607562" y="3286894"/>
                  <a:pt x="1577340" y="3297907"/>
                  <a:pt x="1577340" y="3297907"/>
                </a:cubicBezTo>
                <a:cubicBezTo>
                  <a:pt x="1534922" y="3294877"/>
                  <a:pt x="1481469" y="3308716"/>
                  <a:pt x="1447800" y="3275047"/>
                </a:cubicBezTo>
                <a:cubicBezTo>
                  <a:pt x="1441324" y="3268571"/>
                  <a:pt x="1437640" y="3259807"/>
                  <a:pt x="1432560" y="3252187"/>
                </a:cubicBezTo>
                <a:cubicBezTo>
                  <a:pt x="1438293" y="3229256"/>
                  <a:pt x="1449406" y="3189246"/>
                  <a:pt x="1447800" y="3168367"/>
                </a:cubicBezTo>
                <a:cubicBezTo>
                  <a:pt x="1446568" y="3152350"/>
                  <a:pt x="1437640" y="3137887"/>
                  <a:pt x="1432560" y="3122647"/>
                </a:cubicBezTo>
                <a:lnTo>
                  <a:pt x="1424940" y="3099787"/>
                </a:lnTo>
                <a:cubicBezTo>
                  <a:pt x="1422400" y="3092167"/>
                  <a:pt x="1425290" y="3077923"/>
                  <a:pt x="1417320" y="3076927"/>
                </a:cubicBezTo>
                <a:lnTo>
                  <a:pt x="1356360" y="3069307"/>
                </a:lnTo>
                <a:cubicBezTo>
                  <a:pt x="1348740" y="3066767"/>
                  <a:pt x="1341403" y="3063124"/>
                  <a:pt x="1333500" y="3061687"/>
                </a:cubicBezTo>
                <a:cubicBezTo>
                  <a:pt x="1313352" y="3058024"/>
                  <a:pt x="1291553" y="3061672"/>
                  <a:pt x="1272540" y="3054067"/>
                </a:cubicBezTo>
                <a:cubicBezTo>
                  <a:pt x="1264037" y="3050666"/>
                  <a:pt x="1261396" y="3039398"/>
                  <a:pt x="1257300" y="3031207"/>
                </a:cubicBezTo>
                <a:cubicBezTo>
                  <a:pt x="1251210" y="3019027"/>
                  <a:pt x="1245315" y="2989260"/>
                  <a:pt x="1242060" y="2977867"/>
                </a:cubicBezTo>
                <a:cubicBezTo>
                  <a:pt x="1239853" y="2970144"/>
                  <a:pt x="1238341" y="2962028"/>
                  <a:pt x="1234440" y="2955007"/>
                </a:cubicBezTo>
                <a:cubicBezTo>
                  <a:pt x="1225545" y="2938996"/>
                  <a:pt x="1203960" y="2909287"/>
                  <a:pt x="1203960" y="2909287"/>
                </a:cubicBezTo>
                <a:cubicBezTo>
                  <a:pt x="1211580" y="2906747"/>
                  <a:pt x="1218979" y="2903409"/>
                  <a:pt x="1226820" y="2901667"/>
                </a:cubicBezTo>
                <a:cubicBezTo>
                  <a:pt x="1269162" y="2892258"/>
                  <a:pt x="1313537" y="2890320"/>
                  <a:pt x="1356360" y="2886427"/>
                </a:cubicBezTo>
                <a:cubicBezTo>
                  <a:pt x="1374039" y="2833390"/>
                  <a:pt x="1356866" y="2890503"/>
                  <a:pt x="1371600" y="2787367"/>
                </a:cubicBezTo>
                <a:cubicBezTo>
                  <a:pt x="1384850" y="2694614"/>
                  <a:pt x="1373248" y="2838439"/>
                  <a:pt x="1394460" y="2711167"/>
                </a:cubicBezTo>
                <a:cubicBezTo>
                  <a:pt x="1403586" y="2656414"/>
                  <a:pt x="1393510" y="2678302"/>
                  <a:pt x="1417320" y="2642587"/>
                </a:cubicBezTo>
                <a:cubicBezTo>
                  <a:pt x="1414780" y="2594327"/>
                  <a:pt x="1415458" y="2545790"/>
                  <a:pt x="1409700" y="2497807"/>
                </a:cubicBezTo>
                <a:cubicBezTo>
                  <a:pt x="1407786" y="2481857"/>
                  <a:pt x="1399540" y="2467327"/>
                  <a:pt x="1394460" y="2452087"/>
                </a:cubicBezTo>
                <a:lnTo>
                  <a:pt x="1386840" y="2429227"/>
                </a:lnTo>
                <a:cubicBezTo>
                  <a:pt x="1389380" y="2421607"/>
                  <a:pt x="1390005" y="2413050"/>
                  <a:pt x="1394460" y="2406367"/>
                </a:cubicBezTo>
                <a:cubicBezTo>
                  <a:pt x="1406194" y="2388766"/>
                  <a:pt x="1423312" y="2379512"/>
                  <a:pt x="1440180" y="2368267"/>
                </a:cubicBezTo>
                <a:cubicBezTo>
                  <a:pt x="1485510" y="2383377"/>
                  <a:pt x="1482164" y="2398598"/>
                  <a:pt x="1501140" y="2360647"/>
                </a:cubicBezTo>
                <a:cubicBezTo>
                  <a:pt x="1504732" y="2353463"/>
                  <a:pt x="1506220" y="2345407"/>
                  <a:pt x="1508760" y="2337787"/>
                </a:cubicBezTo>
                <a:cubicBezTo>
                  <a:pt x="1511300" y="2284447"/>
                  <a:pt x="1511945" y="2230983"/>
                  <a:pt x="1516380" y="2177767"/>
                </a:cubicBezTo>
                <a:cubicBezTo>
                  <a:pt x="1518295" y="2154783"/>
                  <a:pt x="1529351" y="2151825"/>
                  <a:pt x="1539240" y="2132047"/>
                </a:cubicBezTo>
                <a:cubicBezTo>
                  <a:pt x="1542832" y="2124863"/>
                  <a:pt x="1544320" y="2116807"/>
                  <a:pt x="1546860" y="2109187"/>
                </a:cubicBezTo>
                <a:cubicBezTo>
                  <a:pt x="1544320" y="2083787"/>
                  <a:pt x="1543944" y="2058076"/>
                  <a:pt x="1539240" y="2032987"/>
                </a:cubicBezTo>
                <a:cubicBezTo>
                  <a:pt x="1536280" y="2017198"/>
                  <a:pt x="1529080" y="2002507"/>
                  <a:pt x="1524000" y="1987267"/>
                </a:cubicBezTo>
                <a:lnTo>
                  <a:pt x="1508760" y="1941547"/>
                </a:lnTo>
                <a:lnTo>
                  <a:pt x="1485900" y="1872967"/>
                </a:lnTo>
                <a:lnTo>
                  <a:pt x="1478280" y="1850107"/>
                </a:lnTo>
                <a:cubicBezTo>
                  <a:pt x="1491864" y="1700684"/>
                  <a:pt x="1457785" y="1773907"/>
                  <a:pt x="1508760" y="1773907"/>
                </a:cubicBezTo>
                <a:cubicBezTo>
                  <a:pt x="1524210" y="1773907"/>
                  <a:pt x="1539240" y="1768827"/>
                  <a:pt x="1554480" y="1766287"/>
                </a:cubicBezTo>
                <a:cubicBezTo>
                  <a:pt x="1551940" y="1748507"/>
                  <a:pt x="1557636" y="1727315"/>
                  <a:pt x="1546860" y="1712947"/>
                </a:cubicBezTo>
                <a:cubicBezTo>
                  <a:pt x="1539089" y="1702586"/>
                  <a:pt x="1520887" y="1709875"/>
                  <a:pt x="1508760" y="1705327"/>
                </a:cubicBezTo>
                <a:cubicBezTo>
                  <a:pt x="1500185" y="1702111"/>
                  <a:pt x="1493520" y="1695167"/>
                  <a:pt x="1485900" y="1690087"/>
                </a:cubicBezTo>
                <a:cubicBezTo>
                  <a:pt x="1488440" y="1674847"/>
                  <a:pt x="1490168" y="1659449"/>
                  <a:pt x="1493520" y="1644367"/>
                </a:cubicBezTo>
                <a:cubicBezTo>
                  <a:pt x="1495262" y="1636526"/>
                  <a:pt x="1504732" y="1628691"/>
                  <a:pt x="1501140" y="1621507"/>
                </a:cubicBezTo>
                <a:cubicBezTo>
                  <a:pt x="1497548" y="1614323"/>
                  <a:pt x="1485900" y="1616427"/>
                  <a:pt x="1478280" y="1613887"/>
                </a:cubicBezTo>
                <a:cubicBezTo>
                  <a:pt x="1470660" y="1618967"/>
                  <a:pt x="1464522" y="1628116"/>
                  <a:pt x="1455420" y="1629127"/>
                </a:cubicBezTo>
                <a:cubicBezTo>
                  <a:pt x="1435304" y="1631362"/>
                  <a:pt x="1406928" y="1620583"/>
                  <a:pt x="1386840" y="1613887"/>
                </a:cubicBezTo>
                <a:cubicBezTo>
                  <a:pt x="1374140" y="1616427"/>
                  <a:pt x="1361305" y="1618366"/>
                  <a:pt x="1348740" y="1621507"/>
                </a:cubicBezTo>
                <a:cubicBezTo>
                  <a:pt x="1340948" y="1623455"/>
                  <a:pt x="1333912" y="1629127"/>
                  <a:pt x="1325880" y="1629127"/>
                </a:cubicBezTo>
                <a:cubicBezTo>
                  <a:pt x="1317848" y="1629127"/>
                  <a:pt x="1310640" y="1624047"/>
                  <a:pt x="1303020" y="1621507"/>
                </a:cubicBezTo>
                <a:cubicBezTo>
                  <a:pt x="1294464" y="1608673"/>
                  <a:pt x="1283636" y="1586081"/>
                  <a:pt x="1264920" y="1583407"/>
                </a:cubicBezTo>
                <a:cubicBezTo>
                  <a:pt x="1254553" y="1581926"/>
                  <a:pt x="1244600" y="1588487"/>
                  <a:pt x="1234440" y="1591027"/>
                </a:cubicBezTo>
                <a:cubicBezTo>
                  <a:pt x="1229360" y="1598647"/>
                  <a:pt x="1226820" y="1608807"/>
                  <a:pt x="1219200" y="1613887"/>
                </a:cubicBezTo>
                <a:cubicBezTo>
                  <a:pt x="1210486" y="1619696"/>
                  <a:pt x="1199024" y="1619634"/>
                  <a:pt x="1188720" y="1621507"/>
                </a:cubicBezTo>
                <a:cubicBezTo>
                  <a:pt x="1171049" y="1624720"/>
                  <a:pt x="1153160" y="1626587"/>
                  <a:pt x="1135380" y="1629127"/>
                </a:cubicBezTo>
                <a:cubicBezTo>
                  <a:pt x="1130300" y="1644367"/>
                  <a:pt x="1133506" y="1665936"/>
                  <a:pt x="1120140" y="1674847"/>
                </a:cubicBezTo>
                <a:cubicBezTo>
                  <a:pt x="1067737" y="1709782"/>
                  <a:pt x="1091796" y="1699535"/>
                  <a:pt x="1051560" y="1712947"/>
                </a:cubicBezTo>
                <a:cubicBezTo>
                  <a:pt x="1028700" y="1710407"/>
                  <a:pt x="1005294" y="1710905"/>
                  <a:pt x="982980" y="1705327"/>
                </a:cubicBezTo>
                <a:cubicBezTo>
                  <a:pt x="955887" y="1698554"/>
                  <a:pt x="961813" y="1684160"/>
                  <a:pt x="944880" y="1667227"/>
                </a:cubicBezTo>
                <a:cubicBezTo>
                  <a:pt x="938404" y="1660751"/>
                  <a:pt x="930627" y="1655117"/>
                  <a:pt x="922020" y="1651987"/>
                </a:cubicBezTo>
                <a:cubicBezTo>
                  <a:pt x="902336" y="1644829"/>
                  <a:pt x="861060" y="1636747"/>
                  <a:pt x="861060" y="1636747"/>
                </a:cubicBezTo>
                <a:cubicBezTo>
                  <a:pt x="845820" y="1639287"/>
                  <a:pt x="829159" y="1637457"/>
                  <a:pt x="815340" y="1644367"/>
                </a:cubicBezTo>
                <a:cubicBezTo>
                  <a:pt x="807149" y="1648463"/>
                  <a:pt x="807251" y="1661506"/>
                  <a:pt x="800100" y="1667227"/>
                </a:cubicBezTo>
                <a:cubicBezTo>
                  <a:pt x="793828" y="1672245"/>
                  <a:pt x="784860" y="1672307"/>
                  <a:pt x="777240" y="1674847"/>
                </a:cubicBezTo>
                <a:cubicBezTo>
                  <a:pt x="772160" y="1667227"/>
                  <a:pt x="768892" y="1658018"/>
                  <a:pt x="762000" y="1651987"/>
                </a:cubicBezTo>
                <a:cubicBezTo>
                  <a:pt x="748216" y="1639926"/>
                  <a:pt x="716280" y="1621507"/>
                  <a:pt x="716280" y="1621507"/>
                </a:cubicBezTo>
                <a:cubicBezTo>
                  <a:pt x="694437" y="1588742"/>
                  <a:pt x="696216" y="1602703"/>
                  <a:pt x="708660" y="1552927"/>
                </a:cubicBezTo>
                <a:cubicBezTo>
                  <a:pt x="712556" y="1537342"/>
                  <a:pt x="718820" y="1522447"/>
                  <a:pt x="723900" y="1507207"/>
                </a:cubicBezTo>
                <a:lnTo>
                  <a:pt x="731520" y="1484347"/>
                </a:lnTo>
                <a:cubicBezTo>
                  <a:pt x="729409" y="1473791"/>
                  <a:pt x="723602" y="1436567"/>
                  <a:pt x="716280" y="1423387"/>
                </a:cubicBezTo>
                <a:cubicBezTo>
                  <a:pt x="707385" y="1407376"/>
                  <a:pt x="695960" y="1392907"/>
                  <a:pt x="685800" y="1377667"/>
                </a:cubicBezTo>
                <a:lnTo>
                  <a:pt x="655320" y="1331947"/>
                </a:lnTo>
                <a:cubicBezTo>
                  <a:pt x="650240" y="1324327"/>
                  <a:pt x="642976" y="1317775"/>
                  <a:pt x="640080" y="1309087"/>
                </a:cubicBezTo>
                <a:cubicBezTo>
                  <a:pt x="635000" y="1293847"/>
                  <a:pt x="633751" y="1276733"/>
                  <a:pt x="624840" y="1263367"/>
                </a:cubicBezTo>
                <a:cubicBezTo>
                  <a:pt x="614680" y="1248127"/>
                  <a:pt x="600152" y="1235023"/>
                  <a:pt x="594360" y="1217647"/>
                </a:cubicBezTo>
                <a:cubicBezTo>
                  <a:pt x="583844" y="1186099"/>
                  <a:pt x="593423" y="1199242"/>
                  <a:pt x="563880" y="1179547"/>
                </a:cubicBezTo>
                <a:cubicBezTo>
                  <a:pt x="538671" y="1103919"/>
                  <a:pt x="580966" y="1219446"/>
                  <a:pt x="533400" y="1133827"/>
                </a:cubicBezTo>
                <a:cubicBezTo>
                  <a:pt x="525598" y="1119784"/>
                  <a:pt x="527071" y="1101473"/>
                  <a:pt x="518160" y="1088107"/>
                </a:cubicBezTo>
                <a:cubicBezTo>
                  <a:pt x="513080" y="1080487"/>
                  <a:pt x="507016" y="1073438"/>
                  <a:pt x="502920" y="1065247"/>
                </a:cubicBezTo>
                <a:cubicBezTo>
                  <a:pt x="499328" y="1058063"/>
                  <a:pt x="500980" y="1048067"/>
                  <a:pt x="495300" y="1042387"/>
                </a:cubicBezTo>
                <a:cubicBezTo>
                  <a:pt x="465757" y="1012844"/>
                  <a:pt x="441045" y="1009062"/>
                  <a:pt x="403860" y="996667"/>
                </a:cubicBezTo>
                <a:lnTo>
                  <a:pt x="381000" y="989047"/>
                </a:lnTo>
                <a:cubicBezTo>
                  <a:pt x="373380" y="986507"/>
                  <a:pt x="366110" y="982423"/>
                  <a:pt x="358140" y="981427"/>
                </a:cubicBezTo>
                <a:lnTo>
                  <a:pt x="297180" y="973807"/>
                </a:lnTo>
                <a:cubicBezTo>
                  <a:pt x="281940" y="963647"/>
                  <a:pt x="264160" y="956027"/>
                  <a:pt x="259080" y="935707"/>
                </a:cubicBezTo>
                <a:cubicBezTo>
                  <a:pt x="250239" y="900341"/>
                  <a:pt x="258348" y="854598"/>
                  <a:pt x="236220" y="821407"/>
                </a:cubicBezTo>
                <a:cubicBezTo>
                  <a:pt x="212069" y="785181"/>
                  <a:pt x="223876" y="807235"/>
                  <a:pt x="205740" y="752827"/>
                </a:cubicBezTo>
                <a:cubicBezTo>
                  <a:pt x="203200" y="745207"/>
                  <a:pt x="202575" y="736650"/>
                  <a:pt x="198120" y="729967"/>
                </a:cubicBezTo>
                <a:cubicBezTo>
                  <a:pt x="193040" y="722347"/>
                  <a:pt x="186599" y="715476"/>
                  <a:pt x="182880" y="707107"/>
                </a:cubicBezTo>
                <a:cubicBezTo>
                  <a:pt x="176356" y="692427"/>
                  <a:pt x="176551" y="674753"/>
                  <a:pt x="167640" y="661387"/>
                </a:cubicBezTo>
                <a:cubicBezTo>
                  <a:pt x="152655" y="638910"/>
                  <a:pt x="151542" y="634002"/>
                  <a:pt x="129540" y="615667"/>
                </a:cubicBezTo>
                <a:cubicBezTo>
                  <a:pt x="65887" y="562623"/>
                  <a:pt x="150606" y="644353"/>
                  <a:pt x="83820" y="577567"/>
                </a:cubicBezTo>
                <a:cubicBezTo>
                  <a:pt x="70408" y="537331"/>
                  <a:pt x="80655" y="561390"/>
                  <a:pt x="45720" y="508987"/>
                </a:cubicBezTo>
                <a:lnTo>
                  <a:pt x="30480" y="486127"/>
                </a:lnTo>
                <a:cubicBezTo>
                  <a:pt x="39332" y="450719"/>
                  <a:pt x="27627" y="455647"/>
                  <a:pt x="53340" y="455647"/>
                </a:cubicBezTo>
              </a:path>
            </a:pathLst>
          </a:custGeom>
          <a:solidFill>
            <a:srgbClr val="FF0000">
              <a:alpha val="4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3200" dirty="0">
              <a:solidFill>
                <a:prstClr val="white"/>
              </a:solidFill>
            </a:endParaRPr>
          </a:p>
          <a:p>
            <a:pPr algn="ctr">
              <a:defRPr/>
            </a:pPr>
            <a:endParaRPr lang="en-US" sz="3200" dirty="0">
              <a:solidFill>
                <a:prstClr val="white"/>
              </a:solidFill>
            </a:endParaRPr>
          </a:p>
        </p:txBody>
      </p:sp>
      <p:sp>
        <p:nvSpPr>
          <p:cNvPr id="457" name="Полилиния 456"/>
          <p:cNvSpPr/>
          <p:nvPr/>
        </p:nvSpPr>
        <p:spPr>
          <a:xfrm>
            <a:off x="2981147" y="2124894"/>
            <a:ext cx="1375317" cy="1479309"/>
          </a:xfrm>
          <a:custGeom>
            <a:avLst/>
            <a:gdLst>
              <a:gd name="connsiteX0" fmla="*/ 135201 w 2127880"/>
              <a:gd name="connsiteY0" fmla="*/ 31750 h 1366140"/>
              <a:gd name="connsiteX1" fmla="*/ 166951 w 2127880"/>
              <a:gd name="connsiteY1" fmla="*/ 25400 h 1366140"/>
              <a:gd name="connsiteX2" fmla="*/ 224101 w 2127880"/>
              <a:gd name="connsiteY2" fmla="*/ 19050 h 1366140"/>
              <a:gd name="connsiteX3" fmla="*/ 243151 w 2127880"/>
              <a:gd name="connsiteY3" fmla="*/ 6350 h 1366140"/>
              <a:gd name="connsiteX4" fmla="*/ 262201 w 2127880"/>
              <a:gd name="connsiteY4" fmla="*/ 0 h 1366140"/>
              <a:gd name="connsiteX5" fmla="*/ 306651 w 2127880"/>
              <a:gd name="connsiteY5" fmla="*/ 6350 h 1366140"/>
              <a:gd name="connsiteX6" fmla="*/ 351101 w 2127880"/>
              <a:gd name="connsiteY6" fmla="*/ 25400 h 1366140"/>
              <a:gd name="connsiteX7" fmla="*/ 376501 w 2127880"/>
              <a:gd name="connsiteY7" fmla="*/ 31750 h 1366140"/>
              <a:gd name="connsiteX8" fmla="*/ 528901 w 2127880"/>
              <a:gd name="connsiteY8" fmla="*/ 50800 h 1366140"/>
              <a:gd name="connsiteX9" fmla="*/ 541601 w 2127880"/>
              <a:gd name="connsiteY9" fmla="*/ 69850 h 1366140"/>
              <a:gd name="connsiteX10" fmla="*/ 560651 w 2127880"/>
              <a:gd name="connsiteY10" fmla="*/ 107950 h 1366140"/>
              <a:gd name="connsiteX11" fmla="*/ 554301 w 2127880"/>
              <a:gd name="connsiteY11" fmla="*/ 152400 h 1366140"/>
              <a:gd name="connsiteX12" fmla="*/ 547951 w 2127880"/>
              <a:gd name="connsiteY12" fmla="*/ 171450 h 1366140"/>
              <a:gd name="connsiteX13" fmla="*/ 528901 w 2127880"/>
              <a:gd name="connsiteY13" fmla="*/ 184150 h 1366140"/>
              <a:gd name="connsiteX14" fmla="*/ 522551 w 2127880"/>
              <a:gd name="connsiteY14" fmla="*/ 273050 h 1366140"/>
              <a:gd name="connsiteX15" fmla="*/ 560651 w 2127880"/>
              <a:gd name="connsiteY15" fmla="*/ 285750 h 1366140"/>
              <a:gd name="connsiteX16" fmla="*/ 586051 w 2127880"/>
              <a:gd name="connsiteY16" fmla="*/ 304800 h 1366140"/>
              <a:gd name="connsiteX17" fmla="*/ 617801 w 2127880"/>
              <a:gd name="connsiteY17" fmla="*/ 311150 h 1366140"/>
              <a:gd name="connsiteX18" fmla="*/ 624151 w 2127880"/>
              <a:gd name="connsiteY18" fmla="*/ 330200 h 1366140"/>
              <a:gd name="connsiteX19" fmla="*/ 655901 w 2127880"/>
              <a:gd name="connsiteY19" fmla="*/ 355600 h 1366140"/>
              <a:gd name="connsiteX20" fmla="*/ 662251 w 2127880"/>
              <a:gd name="connsiteY20" fmla="*/ 381000 h 1366140"/>
              <a:gd name="connsiteX21" fmla="*/ 700351 w 2127880"/>
              <a:gd name="connsiteY21" fmla="*/ 374650 h 1366140"/>
              <a:gd name="connsiteX22" fmla="*/ 719401 w 2127880"/>
              <a:gd name="connsiteY22" fmla="*/ 381000 h 1366140"/>
              <a:gd name="connsiteX23" fmla="*/ 795601 w 2127880"/>
              <a:gd name="connsiteY23" fmla="*/ 387350 h 1366140"/>
              <a:gd name="connsiteX24" fmla="*/ 801951 w 2127880"/>
              <a:gd name="connsiteY24" fmla="*/ 406400 h 1366140"/>
              <a:gd name="connsiteX25" fmla="*/ 846401 w 2127880"/>
              <a:gd name="connsiteY25" fmla="*/ 419100 h 1366140"/>
              <a:gd name="connsiteX26" fmla="*/ 852751 w 2127880"/>
              <a:gd name="connsiteY26" fmla="*/ 393700 h 1366140"/>
              <a:gd name="connsiteX27" fmla="*/ 903551 w 2127880"/>
              <a:gd name="connsiteY27" fmla="*/ 374650 h 1366140"/>
              <a:gd name="connsiteX28" fmla="*/ 941651 w 2127880"/>
              <a:gd name="connsiteY28" fmla="*/ 342900 h 1366140"/>
              <a:gd name="connsiteX29" fmla="*/ 960701 w 2127880"/>
              <a:gd name="connsiteY29" fmla="*/ 336550 h 1366140"/>
              <a:gd name="connsiteX30" fmla="*/ 967051 w 2127880"/>
              <a:gd name="connsiteY30" fmla="*/ 317500 h 1366140"/>
              <a:gd name="connsiteX31" fmla="*/ 973401 w 2127880"/>
              <a:gd name="connsiteY31" fmla="*/ 285750 h 1366140"/>
              <a:gd name="connsiteX32" fmla="*/ 992451 w 2127880"/>
              <a:gd name="connsiteY32" fmla="*/ 273050 h 1366140"/>
              <a:gd name="connsiteX33" fmla="*/ 1011501 w 2127880"/>
              <a:gd name="connsiteY33" fmla="*/ 254000 h 1366140"/>
              <a:gd name="connsiteX34" fmla="*/ 1036901 w 2127880"/>
              <a:gd name="connsiteY34" fmla="*/ 222250 h 1366140"/>
              <a:gd name="connsiteX35" fmla="*/ 1055951 w 2127880"/>
              <a:gd name="connsiteY35" fmla="*/ 228600 h 1366140"/>
              <a:gd name="connsiteX36" fmla="*/ 1113101 w 2127880"/>
              <a:gd name="connsiteY36" fmla="*/ 234950 h 1366140"/>
              <a:gd name="connsiteX37" fmla="*/ 1132151 w 2127880"/>
              <a:gd name="connsiteY37" fmla="*/ 247650 h 1366140"/>
              <a:gd name="connsiteX38" fmla="*/ 1176601 w 2127880"/>
              <a:gd name="connsiteY38" fmla="*/ 260350 h 1366140"/>
              <a:gd name="connsiteX39" fmla="*/ 1214701 w 2127880"/>
              <a:gd name="connsiteY39" fmla="*/ 254000 h 1366140"/>
              <a:gd name="connsiteX40" fmla="*/ 1233751 w 2127880"/>
              <a:gd name="connsiteY40" fmla="*/ 215900 h 1366140"/>
              <a:gd name="connsiteX41" fmla="*/ 1252801 w 2127880"/>
              <a:gd name="connsiteY41" fmla="*/ 209550 h 1366140"/>
              <a:gd name="connsiteX42" fmla="*/ 1208351 w 2127880"/>
              <a:gd name="connsiteY42" fmla="*/ 152400 h 1366140"/>
              <a:gd name="connsiteX43" fmla="*/ 1195651 w 2127880"/>
              <a:gd name="connsiteY43" fmla="*/ 133350 h 1366140"/>
              <a:gd name="connsiteX44" fmla="*/ 1227401 w 2127880"/>
              <a:gd name="connsiteY44" fmla="*/ 107950 h 1366140"/>
              <a:gd name="connsiteX45" fmla="*/ 1265501 w 2127880"/>
              <a:gd name="connsiteY45" fmla="*/ 95250 h 1366140"/>
              <a:gd name="connsiteX46" fmla="*/ 1322651 w 2127880"/>
              <a:gd name="connsiteY46" fmla="*/ 101600 h 1366140"/>
              <a:gd name="connsiteX47" fmla="*/ 1329001 w 2127880"/>
              <a:gd name="connsiteY47" fmla="*/ 120650 h 1366140"/>
              <a:gd name="connsiteX48" fmla="*/ 1354401 w 2127880"/>
              <a:gd name="connsiteY48" fmla="*/ 127000 h 1366140"/>
              <a:gd name="connsiteX49" fmla="*/ 1360751 w 2127880"/>
              <a:gd name="connsiteY49" fmla="*/ 146050 h 1366140"/>
              <a:gd name="connsiteX50" fmla="*/ 1379801 w 2127880"/>
              <a:gd name="connsiteY50" fmla="*/ 152400 h 1366140"/>
              <a:gd name="connsiteX51" fmla="*/ 1481401 w 2127880"/>
              <a:gd name="connsiteY51" fmla="*/ 158750 h 1366140"/>
              <a:gd name="connsiteX52" fmla="*/ 1500451 w 2127880"/>
              <a:gd name="connsiteY52" fmla="*/ 171450 h 1366140"/>
              <a:gd name="connsiteX53" fmla="*/ 1525851 w 2127880"/>
              <a:gd name="connsiteY53" fmla="*/ 177800 h 1366140"/>
              <a:gd name="connsiteX54" fmla="*/ 1627451 w 2127880"/>
              <a:gd name="connsiteY54" fmla="*/ 184150 h 1366140"/>
              <a:gd name="connsiteX55" fmla="*/ 1665551 w 2127880"/>
              <a:gd name="connsiteY55" fmla="*/ 196850 h 1366140"/>
              <a:gd name="connsiteX56" fmla="*/ 1684601 w 2127880"/>
              <a:gd name="connsiteY56" fmla="*/ 203200 h 1366140"/>
              <a:gd name="connsiteX57" fmla="*/ 1703651 w 2127880"/>
              <a:gd name="connsiteY57" fmla="*/ 241300 h 1366140"/>
              <a:gd name="connsiteX58" fmla="*/ 1798901 w 2127880"/>
              <a:gd name="connsiteY58" fmla="*/ 260350 h 1366140"/>
              <a:gd name="connsiteX59" fmla="*/ 1843351 w 2127880"/>
              <a:gd name="connsiteY59" fmla="*/ 317500 h 1366140"/>
              <a:gd name="connsiteX60" fmla="*/ 1837001 w 2127880"/>
              <a:gd name="connsiteY60" fmla="*/ 336550 h 1366140"/>
              <a:gd name="connsiteX61" fmla="*/ 1779851 w 2127880"/>
              <a:gd name="connsiteY61" fmla="*/ 381000 h 1366140"/>
              <a:gd name="connsiteX62" fmla="*/ 1767151 w 2127880"/>
              <a:gd name="connsiteY62" fmla="*/ 400050 h 1366140"/>
              <a:gd name="connsiteX63" fmla="*/ 1754451 w 2127880"/>
              <a:gd name="connsiteY63" fmla="*/ 438150 h 1366140"/>
              <a:gd name="connsiteX64" fmla="*/ 1767151 w 2127880"/>
              <a:gd name="connsiteY64" fmla="*/ 457200 h 1366140"/>
              <a:gd name="connsiteX65" fmla="*/ 1786201 w 2127880"/>
              <a:gd name="connsiteY65" fmla="*/ 463550 h 1366140"/>
              <a:gd name="connsiteX66" fmla="*/ 1792551 w 2127880"/>
              <a:gd name="connsiteY66" fmla="*/ 482600 h 1366140"/>
              <a:gd name="connsiteX67" fmla="*/ 1805251 w 2127880"/>
              <a:gd name="connsiteY67" fmla="*/ 501650 h 1366140"/>
              <a:gd name="connsiteX68" fmla="*/ 1811601 w 2127880"/>
              <a:gd name="connsiteY68" fmla="*/ 539750 h 1366140"/>
              <a:gd name="connsiteX69" fmla="*/ 1824301 w 2127880"/>
              <a:gd name="connsiteY69" fmla="*/ 558800 h 1366140"/>
              <a:gd name="connsiteX70" fmla="*/ 1875101 w 2127880"/>
              <a:gd name="connsiteY70" fmla="*/ 596900 h 1366140"/>
              <a:gd name="connsiteX71" fmla="*/ 1887801 w 2127880"/>
              <a:gd name="connsiteY71" fmla="*/ 615950 h 1366140"/>
              <a:gd name="connsiteX72" fmla="*/ 2021151 w 2127880"/>
              <a:gd name="connsiteY72" fmla="*/ 654050 h 1366140"/>
              <a:gd name="connsiteX73" fmla="*/ 2059251 w 2127880"/>
              <a:gd name="connsiteY73" fmla="*/ 679450 h 1366140"/>
              <a:gd name="connsiteX74" fmla="*/ 2071951 w 2127880"/>
              <a:gd name="connsiteY74" fmla="*/ 717550 h 1366140"/>
              <a:gd name="connsiteX75" fmla="*/ 2078301 w 2127880"/>
              <a:gd name="connsiteY75" fmla="*/ 736600 h 1366140"/>
              <a:gd name="connsiteX76" fmla="*/ 2084651 w 2127880"/>
              <a:gd name="connsiteY76" fmla="*/ 882650 h 1366140"/>
              <a:gd name="connsiteX77" fmla="*/ 2103701 w 2127880"/>
              <a:gd name="connsiteY77" fmla="*/ 895350 h 1366140"/>
              <a:gd name="connsiteX78" fmla="*/ 2110051 w 2127880"/>
              <a:gd name="connsiteY78" fmla="*/ 914400 h 1366140"/>
              <a:gd name="connsiteX79" fmla="*/ 2084651 w 2127880"/>
              <a:gd name="connsiteY79" fmla="*/ 1016000 h 1366140"/>
              <a:gd name="connsiteX80" fmla="*/ 2065601 w 2127880"/>
              <a:gd name="connsiteY80" fmla="*/ 1022350 h 1366140"/>
              <a:gd name="connsiteX81" fmla="*/ 2052901 w 2127880"/>
              <a:gd name="connsiteY81" fmla="*/ 1041400 h 1366140"/>
              <a:gd name="connsiteX82" fmla="*/ 1976701 w 2127880"/>
              <a:gd name="connsiteY82" fmla="*/ 1041400 h 1366140"/>
              <a:gd name="connsiteX83" fmla="*/ 1944951 w 2127880"/>
              <a:gd name="connsiteY83" fmla="*/ 1003300 h 1366140"/>
              <a:gd name="connsiteX84" fmla="*/ 1906851 w 2127880"/>
              <a:gd name="connsiteY84" fmla="*/ 990600 h 1366140"/>
              <a:gd name="connsiteX85" fmla="*/ 1887801 w 2127880"/>
              <a:gd name="connsiteY85" fmla="*/ 984250 h 1366140"/>
              <a:gd name="connsiteX86" fmla="*/ 1773501 w 2127880"/>
              <a:gd name="connsiteY86" fmla="*/ 996950 h 1366140"/>
              <a:gd name="connsiteX87" fmla="*/ 1735401 w 2127880"/>
              <a:gd name="connsiteY87" fmla="*/ 1009650 h 1366140"/>
              <a:gd name="connsiteX88" fmla="*/ 1716351 w 2127880"/>
              <a:gd name="connsiteY88" fmla="*/ 1016000 h 1366140"/>
              <a:gd name="connsiteX89" fmla="*/ 1665551 w 2127880"/>
              <a:gd name="connsiteY89" fmla="*/ 1009650 h 1366140"/>
              <a:gd name="connsiteX90" fmla="*/ 1602051 w 2127880"/>
              <a:gd name="connsiteY90" fmla="*/ 1022350 h 1366140"/>
              <a:gd name="connsiteX91" fmla="*/ 1583001 w 2127880"/>
              <a:gd name="connsiteY91" fmla="*/ 1035050 h 1366140"/>
              <a:gd name="connsiteX92" fmla="*/ 1563951 w 2127880"/>
              <a:gd name="connsiteY92" fmla="*/ 1041400 h 1366140"/>
              <a:gd name="connsiteX93" fmla="*/ 1525851 w 2127880"/>
              <a:gd name="connsiteY93" fmla="*/ 1066800 h 1366140"/>
              <a:gd name="connsiteX94" fmla="*/ 1506801 w 2127880"/>
              <a:gd name="connsiteY94" fmla="*/ 1079500 h 1366140"/>
              <a:gd name="connsiteX95" fmla="*/ 1500451 w 2127880"/>
              <a:gd name="connsiteY95" fmla="*/ 1098550 h 1366140"/>
              <a:gd name="connsiteX96" fmla="*/ 1481401 w 2127880"/>
              <a:gd name="connsiteY96" fmla="*/ 1104900 h 1366140"/>
              <a:gd name="connsiteX97" fmla="*/ 1462351 w 2127880"/>
              <a:gd name="connsiteY97" fmla="*/ 1117600 h 1366140"/>
              <a:gd name="connsiteX98" fmla="*/ 1449651 w 2127880"/>
              <a:gd name="connsiteY98" fmla="*/ 1136650 h 1366140"/>
              <a:gd name="connsiteX99" fmla="*/ 1411551 w 2127880"/>
              <a:gd name="connsiteY99" fmla="*/ 1143000 h 1366140"/>
              <a:gd name="connsiteX100" fmla="*/ 1392501 w 2127880"/>
              <a:gd name="connsiteY100" fmla="*/ 1155700 h 1366140"/>
              <a:gd name="connsiteX101" fmla="*/ 1329001 w 2127880"/>
              <a:gd name="connsiteY101" fmla="*/ 1181100 h 1366140"/>
              <a:gd name="connsiteX102" fmla="*/ 1309951 w 2127880"/>
              <a:gd name="connsiteY102" fmla="*/ 1200150 h 1366140"/>
              <a:gd name="connsiteX103" fmla="*/ 1271851 w 2127880"/>
              <a:gd name="connsiteY103" fmla="*/ 1225550 h 1366140"/>
              <a:gd name="connsiteX104" fmla="*/ 1208351 w 2127880"/>
              <a:gd name="connsiteY104" fmla="*/ 1238250 h 1366140"/>
              <a:gd name="connsiteX105" fmla="*/ 1176601 w 2127880"/>
              <a:gd name="connsiteY105" fmla="*/ 1289050 h 1366140"/>
              <a:gd name="connsiteX106" fmla="*/ 1138501 w 2127880"/>
              <a:gd name="connsiteY106" fmla="*/ 1270000 h 1366140"/>
              <a:gd name="connsiteX107" fmla="*/ 1125801 w 2127880"/>
              <a:gd name="connsiteY107" fmla="*/ 1231900 h 1366140"/>
              <a:gd name="connsiteX108" fmla="*/ 1119451 w 2127880"/>
              <a:gd name="connsiteY108" fmla="*/ 1212850 h 1366140"/>
              <a:gd name="connsiteX109" fmla="*/ 1100401 w 2127880"/>
              <a:gd name="connsiteY109" fmla="*/ 1206500 h 1366140"/>
              <a:gd name="connsiteX110" fmla="*/ 1087701 w 2127880"/>
              <a:gd name="connsiteY110" fmla="*/ 1187450 h 1366140"/>
              <a:gd name="connsiteX111" fmla="*/ 1075001 w 2127880"/>
              <a:gd name="connsiteY111" fmla="*/ 1155700 h 1366140"/>
              <a:gd name="connsiteX112" fmla="*/ 1049601 w 2127880"/>
              <a:gd name="connsiteY112" fmla="*/ 1187450 h 1366140"/>
              <a:gd name="connsiteX113" fmla="*/ 1030551 w 2127880"/>
              <a:gd name="connsiteY113" fmla="*/ 1174750 h 1366140"/>
              <a:gd name="connsiteX114" fmla="*/ 1024201 w 2127880"/>
              <a:gd name="connsiteY114" fmla="*/ 1193800 h 1366140"/>
              <a:gd name="connsiteX115" fmla="*/ 967051 w 2127880"/>
              <a:gd name="connsiteY115" fmla="*/ 1193800 h 1366140"/>
              <a:gd name="connsiteX116" fmla="*/ 960701 w 2127880"/>
              <a:gd name="connsiteY116" fmla="*/ 1174750 h 1366140"/>
              <a:gd name="connsiteX117" fmla="*/ 941651 w 2127880"/>
              <a:gd name="connsiteY117" fmla="*/ 1168400 h 1366140"/>
              <a:gd name="connsiteX118" fmla="*/ 922601 w 2127880"/>
              <a:gd name="connsiteY118" fmla="*/ 1155700 h 1366140"/>
              <a:gd name="connsiteX119" fmla="*/ 954351 w 2127880"/>
              <a:gd name="connsiteY119" fmla="*/ 1181100 h 1366140"/>
              <a:gd name="connsiteX120" fmla="*/ 960701 w 2127880"/>
              <a:gd name="connsiteY120" fmla="*/ 1200150 h 1366140"/>
              <a:gd name="connsiteX121" fmla="*/ 941651 w 2127880"/>
              <a:gd name="connsiteY121" fmla="*/ 1212850 h 1366140"/>
              <a:gd name="connsiteX122" fmla="*/ 960701 w 2127880"/>
              <a:gd name="connsiteY122" fmla="*/ 1250950 h 1366140"/>
              <a:gd name="connsiteX123" fmla="*/ 941651 w 2127880"/>
              <a:gd name="connsiteY123" fmla="*/ 1263650 h 1366140"/>
              <a:gd name="connsiteX124" fmla="*/ 916251 w 2127880"/>
              <a:gd name="connsiteY124" fmla="*/ 1257300 h 1366140"/>
              <a:gd name="connsiteX125" fmla="*/ 903551 w 2127880"/>
              <a:gd name="connsiteY125" fmla="*/ 1276350 h 1366140"/>
              <a:gd name="connsiteX126" fmla="*/ 884501 w 2127880"/>
              <a:gd name="connsiteY126" fmla="*/ 1289050 h 1366140"/>
              <a:gd name="connsiteX127" fmla="*/ 840051 w 2127880"/>
              <a:gd name="connsiteY127" fmla="*/ 1301750 h 1366140"/>
              <a:gd name="connsiteX128" fmla="*/ 821001 w 2127880"/>
              <a:gd name="connsiteY128" fmla="*/ 1308100 h 1366140"/>
              <a:gd name="connsiteX129" fmla="*/ 808301 w 2127880"/>
              <a:gd name="connsiteY129" fmla="*/ 1327150 h 1366140"/>
              <a:gd name="connsiteX130" fmla="*/ 821001 w 2127880"/>
              <a:gd name="connsiteY130" fmla="*/ 1365250 h 1366140"/>
              <a:gd name="connsiteX131" fmla="*/ 725751 w 2127880"/>
              <a:gd name="connsiteY131" fmla="*/ 1358900 h 1366140"/>
              <a:gd name="connsiteX132" fmla="*/ 713051 w 2127880"/>
              <a:gd name="connsiteY132" fmla="*/ 1339850 h 1366140"/>
              <a:gd name="connsiteX133" fmla="*/ 681301 w 2127880"/>
              <a:gd name="connsiteY133" fmla="*/ 1346200 h 1366140"/>
              <a:gd name="connsiteX134" fmla="*/ 636851 w 2127880"/>
              <a:gd name="connsiteY134" fmla="*/ 1339850 h 1366140"/>
              <a:gd name="connsiteX135" fmla="*/ 617801 w 2127880"/>
              <a:gd name="connsiteY135" fmla="*/ 1327150 h 1366140"/>
              <a:gd name="connsiteX136" fmla="*/ 598751 w 2127880"/>
              <a:gd name="connsiteY136" fmla="*/ 1308100 h 1366140"/>
              <a:gd name="connsiteX137" fmla="*/ 516201 w 2127880"/>
              <a:gd name="connsiteY137" fmla="*/ 1314450 h 1366140"/>
              <a:gd name="connsiteX138" fmla="*/ 509851 w 2127880"/>
              <a:gd name="connsiteY138" fmla="*/ 1295400 h 1366140"/>
              <a:gd name="connsiteX139" fmla="*/ 446351 w 2127880"/>
              <a:gd name="connsiteY139" fmla="*/ 1295400 h 1366140"/>
              <a:gd name="connsiteX140" fmla="*/ 408251 w 2127880"/>
              <a:gd name="connsiteY140" fmla="*/ 1263650 h 1366140"/>
              <a:gd name="connsiteX141" fmla="*/ 395551 w 2127880"/>
              <a:gd name="connsiteY141" fmla="*/ 1282700 h 1366140"/>
              <a:gd name="connsiteX142" fmla="*/ 376501 w 2127880"/>
              <a:gd name="connsiteY142" fmla="*/ 1289050 h 1366140"/>
              <a:gd name="connsiteX143" fmla="*/ 338401 w 2127880"/>
              <a:gd name="connsiteY143" fmla="*/ 1263650 h 1366140"/>
              <a:gd name="connsiteX144" fmla="*/ 325701 w 2127880"/>
              <a:gd name="connsiteY144" fmla="*/ 1225550 h 1366140"/>
              <a:gd name="connsiteX145" fmla="*/ 344751 w 2127880"/>
              <a:gd name="connsiteY145" fmla="*/ 1219200 h 1366140"/>
              <a:gd name="connsiteX146" fmla="*/ 338401 w 2127880"/>
              <a:gd name="connsiteY146" fmla="*/ 1187450 h 1366140"/>
              <a:gd name="connsiteX147" fmla="*/ 332051 w 2127880"/>
              <a:gd name="connsiteY147" fmla="*/ 1168400 h 1366140"/>
              <a:gd name="connsiteX148" fmla="*/ 313001 w 2127880"/>
              <a:gd name="connsiteY148" fmla="*/ 1162050 h 1366140"/>
              <a:gd name="connsiteX149" fmla="*/ 319351 w 2127880"/>
              <a:gd name="connsiteY149" fmla="*/ 1136650 h 1366140"/>
              <a:gd name="connsiteX150" fmla="*/ 338401 w 2127880"/>
              <a:gd name="connsiteY150" fmla="*/ 1123950 h 1366140"/>
              <a:gd name="connsiteX151" fmla="*/ 351101 w 2127880"/>
              <a:gd name="connsiteY151" fmla="*/ 1104900 h 1366140"/>
              <a:gd name="connsiteX152" fmla="*/ 313001 w 2127880"/>
              <a:gd name="connsiteY152" fmla="*/ 1092200 h 1366140"/>
              <a:gd name="connsiteX153" fmla="*/ 293951 w 2127880"/>
              <a:gd name="connsiteY153" fmla="*/ 1085850 h 1366140"/>
              <a:gd name="connsiteX154" fmla="*/ 255851 w 2127880"/>
              <a:gd name="connsiteY154" fmla="*/ 1060450 h 1366140"/>
              <a:gd name="connsiteX155" fmla="*/ 243151 w 2127880"/>
              <a:gd name="connsiteY155" fmla="*/ 1041400 h 1366140"/>
              <a:gd name="connsiteX156" fmla="*/ 224101 w 2127880"/>
              <a:gd name="connsiteY156" fmla="*/ 1028700 h 1366140"/>
              <a:gd name="connsiteX157" fmla="*/ 217751 w 2127880"/>
              <a:gd name="connsiteY157" fmla="*/ 1003300 h 1366140"/>
              <a:gd name="connsiteX158" fmla="*/ 179651 w 2127880"/>
              <a:gd name="connsiteY158" fmla="*/ 990600 h 1366140"/>
              <a:gd name="connsiteX159" fmla="*/ 173301 w 2127880"/>
              <a:gd name="connsiteY159" fmla="*/ 939800 h 1366140"/>
              <a:gd name="connsiteX160" fmla="*/ 179651 w 2127880"/>
              <a:gd name="connsiteY160" fmla="*/ 920750 h 1366140"/>
              <a:gd name="connsiteX161" fmla="*/ 217751 w 2127880"/>
              <a:gd name="connsiteY161" fmla="*/ 908050 h 1366140"/>
              <a:gd name="connsiteX162" fmla="*/ 166951 w 2127880"/>
              <a:gd name="connsiteY162" fmla="*/ 876300 h 1366140"/>
              <a:gd name="connsiteX163" fmla="*/ 147901 w 2127880"/>
              <a:gd name="connsiteY163" fmla="*/ 863600 h 1366140"/>
              <a:gd name="connsiteX164" fmla="*/ 128851 w 2127880"/>
              <a:gd name="connsiteY164" fmla="*/ 857250 h 1366140"/>
              <a:gd name="connsiteX165" fmla="*/ 90751 w 2127880"/>
              <a:gd name="connsiteY165" fmla="*/ 831850 h 1366140"/>
              <a:gd name="connsiteX166" fmla="*/ 33601 w 2127880"/>
              <a:gd name="connsiteY166" fmla="*/ 806450 h 1366140"/>
              <a:gd name="connsiteX167" fmla="*/ 14551 w 2127880"/>
              <a:gd name="connsiteY167" fmla="*/ 800100 h 1366140"/>
              <a:gd name="connsiteX168" fmla="*/ 8201 w 2127880"/>
              <a:gd name="connsiteY168" fmla="*/ 742950 h 1366140"/>
              <a:gd name="connsiteX169" fmla="*/ 20901 w 2127880"/>
              <a:gd name="connsiteY169" fmla="*/ 698500 h 1366140"/>
              <a:gd name="connsiteX170" fmla="*/ 14551 w 2127880"/>
              <a:gd name="connsiteY170" fmla="*/ 615950 h 1366140"/>
              <a:gd name="connsiteX171" fmla="*/ 1851 w 2127880"/>
              <a:gd name="connsiteY171" fmla="*/ 596900 h 1366140"/>
              <a:gd name="connsiteX172" fmla="*/ 20901 w 2127880"/>
              <a:gd name="connsiteY172" fmla="*/ 590550 h 1366140"/>
              <a:gd name="connsiteX173" fmla="*/ 46301 w 2127880"/>
              <a:gd name="connsiteY173" fmla="*/ 584200 h 1366140"/>
              <a:gd name="connsiteX174" fmla="*/ 65351 w 2127880"/>
              <a:gd name="connsiteY174" fmla="*/ 546100 h 1366140"/>
              <a:gd name="connsiteX175" fmla="*/ 71701 w 2127880"/>
              <a:gd name="connsiteY175" fmla="*/ 520700 h 1366140"/>
              <a:gd name="connsiteX176" fmla="*/ 90751 w 2127880"/>
              <a:gd name="connsiteY176" fmla="*/ 508000 h 1366140"/>
              <a:gd name="connsiteX177" fmla="*/ 116151 w 2127880"/>
              <a:gd name="connsiteY177" fmla="*/ 469900 h 1366140"/>
              <a:gd name="connsiteX178" fmla="*/ 141551 w 2127880"/>
              <a:gd name="connsiteY178" fmla="*/ 393700 h 1366140"/>
              <a:gd name="connsiteX179" fmla="*/ 160601 w 2127880"/>
              <a:gd name="connsiteY179" fmla="*/ 387350 h 1366140"/>
              <a:gd name="connsiteX180" fmla="*/ 166951 w 2127880"/>
              <a:gd name="connsiteY180" fmla="*/ 368300 h 1366140"/>
              <a:gd name="connsiteX181" fmla="*/ 166951 w 2127880"/>
              <a:gd name="connsiteY181" fmla="*/ 273050 h 1366140"/>
              <a:gd name="connsiteX182" fmla="*/ 154251 w 2127880"/>
              <a:gd name="connsiteY182" fmla="*/ 254000 h 1366140"/>
              <a:gd name="connsiteX183" fmla="*/ 179651 w 2127880"/>
              <a:gd name="connsiteY183" fmla="*/ 184150 h 1366140"/>
              <a:gd name="connsiteX184" fmla="*/ 198701 w 2127880"/>
              <a:gd name="connsiteY184" fmla="*/ 171450 h 1366140"/>
              <a:gd name="connsiteX185" fmla="*/ 198701 w 2127880"/>
              <a:gd name="connsiteY185" fmla="*/ 127000 h 1366140"/>
              <a:gd name="connsiteX186" fmla="*/ 192351 w 2127880"/>
              <a:gd name="connsiteY186" fmla="*/ 107950 h 1366140"/>
              <a:gd name="connsiteX187" fmla="*/ 173301 w 2127880"/>
              <a:gd name="connsiteY187" fmla="*/ 101600 h 1366140"/>
              <a:gd name="connsiteX188" fmla="*/ 141551 w 2127880"/>
              <a:gd name="connsiteY188" fmla="*/ 44450 h 1366140"/>
              <a:gd name="connsiteX189" fmla="*/ 205051 w 2127880"/>
              <a:gd name="connsiteY189" fmla="*/ 25400 h 1366140"/>
              <a:gd name="connsiteX190" fmla="*/ 274901 w 2127880"/>
              <a:gd name="connsiteY190" fmla="*/ 19050 h 1366140"/>
              <a:gd name="connsiteX191" fmla="*/ 319351 w 2127880"/>
              <a:gd name="connsiteY191" fmla="*/ 12700 h 1366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</a:cxnLst>
            <a:rect l="l" t="t" r="r" b="b"/>
            <a:pathLst>
              <a:path w="2127880" h="1366140">
                <a:moveTo>
                  <a:pt x="135201" y="31750"/>
                </a:moveTo>
                <a:cubicBezTo>
                  <a:pt x="145784" y="29633"/>
                  <a:pt x="156267" y="26926"/>
                  <a:pt x="166951" y="25400"/>
                </a:cubicBezTo>
                <a:cubicBezTo>
                  <a:pt x="185926" y="22689"/>
                  <a:pt x="205506" y="23699"/>
                  <a:pt x="224101" y="19050"/>
                </a:cubicBezTo>
                <a:cubicBezTo>
                  <a:pt x="231505" y="17199"/>
                  <a:pt x="236325" y="9763"/>
                  <a:pt x="243151" y="6350"/>
                </a:cubicBezTo>
                <a:cubicBezTo>
                  <a:pt x="249138" y="3357"/>
                  <a:pt x="255851" y="2117"/>
                  <a:pt x="262201" y="0"/>
                </a:cubicBezTo>
                <a:cubicBezTo>
                  <a:pt x="277018" y="2117"/>
                  <a:pt x="291975" y="3415"/>
                  <a:pt x="306651" y="6350"/>
                </a:cubicBezTo>
                <a:cubicBezTo>
                  <a:pt x="329178" y="10855"/>
                  <a:pt x="327497" y="16549"/>
                  <a:pt x="351101" y="25400"/>
                </a:cubicBezTo>
                <a:cubicBezTo>
                  <a:pt x="359273" y="28464"/>
                  <a:pt x="368034" y="29633"/>
                  <a:pt x="376501" y="31750"/>
                </a:cubicBezTo>
                <a:cubicBezTo>
                  <a:pt x="438774" y="73265"/>
                  <a:pt x="351796" y="19999"/>
                  <a:pt x="528901" y="50800"/>
                </a:cubicBezTo>
                <a:cubicBezTo>
                  <a:pt x="536420" y="52108"/>
                  <a:pt x="538188" y="63024"/>
                  <a:pt x="541601" y="69850"/>
                </a:cubicBezTo>
                <a:cubicBezTo>
                  <a:pt x="567891" y="122430"/>
                  <a:pt x="524255" y="53355"/>
                  <a:pt x="560651" y="107950"/>
                </a:cubicBezTo>
                <a:cubicBezTo>
                  <a:pt x="558534" y="122767"/>
                  <a:pt x="557236" y="137724"/>
                  <a:pt x="554301" y="152400"/>
                </a:cubicBezTo>
                <a:cubicBezTo>
                  <a:pt x="552988" y="158964"/>
                  <a:pt x="552132" y="166223"/>
                  <a:pt x="547951" y="171450"/>
                </a:cubicBezTo>
                <a:cubicBezTo>
                  <a:pt x="543183" y="177409"/>
                  <a:pt x="535251" y="179917"/>
                  <a:pt x="528901" y="184150"/>
                </a:cubicBezTo>
                <a:cubicBezTo>
                  <a:pt x="509492" y="213264"/>
                  <a:pt x="496335" y="224363"/>
                  <a:pt x="522551" y="273050"/>
                </a:cubicBezTo>
                <a:cubicBezTo>
                  <a:pt x="528898" y="284837"/>
                  <a:pt x="560651" y="285750"/>
                  <a:pt x="560651" y="285750"/>
                </a:cubicBezTo>
                <a:cubicBezTo>
                  <a:pt x="569118" y="292100"/>
                  <a:pt x="576380" y="300502"/>
                  <a:pt x="586051" y="304800"/>
                </a:cubicBezTo>
                <a:cubicBezTo>
                  <a:pt x="595914" y="309183"/>
                  <a:pt x="608821" y="305163"/>
                  <a:pt x="617801" y="311150"/>
                </a:cubicBezTo>
                <a:cubicBezTo>
                  <a:pt x="623370" y="314863"/>
                  <a:pt x="621158" y="324213"/>
                  <a:pt x="624151" y="330200"/>
                </a:cubicBezTo>
                <a:cubicBezTo>
                  <a:pt x="635640" y="353178"/>
                  <a:pt x="633929" y="348276"/>
                  <a:pt x="655901" y="355600"/>
                </a:cubicBezTo>
                <a:cubicBezTo>
                  <a:pt x="658018" y="364067"/>
                  <a:pt x="656799" y="374185"/>
                  <a:pt x="662251" y="381000"/>
                </a:cubicBezTo>
                <a:cubicBezTo>
                  <a:pt x="675968" y="398146"/>
                  <a:pt x="690068" y="381506"/>
                  <a:pt x="700351" y="374650"/>
                </a:cubicBezTo>
                <a:cubicBezTo>
                  <a:pt x="706701" y="376767"/>
                  <a:pt x="712766" y="380115"/>
                  <a:pt x="719401" y="381000"/>
                </a:cubicBezTo>
                <a:cubicBezTo>
                  <a:pt x="744665" y="384369"/>
                  <a:pt x="771240" y="379854"/>
                  <a:pt x="795601" y="387350"/>
                </a:cubicBezTo>
                <a:cubicBezTo>
                  <a:pt x="801998" y="389318"/>
                  <a:pt x="796275" y="402852"/>
                  <a:pt x="801951" y="406400"/>
                </a:cubicBezTo>
                <a:cubicBezTo>
                  <a:pt x="815018" y="414567"/>
                  <a:pt x="831584" y="414867"/>
                  <a:pt x="846401" y="419100"/>
                </a:cubicBezTo>
                <a:cubicBezTo>
                  <a:pt x="848518" y="410633"/>
                  <a:pt x="846580" y="399871"/>
                  <a:pt x="852751" y="393700"/>
                </a:cubicBezTo>
                <a:cubicBezTo>
                  <a:pt x="856547" y="389904"/>
                  <a:pt x="893752" y="377916"/>
                  <a:pt x="903551" y="374650"/>
                </a:cubicBezTo>
                <a:cubicBezTo>
                  <a:pt x="917595" y="360606"/>
                  <a:pt x="923970" y="351741"/>
                  <a:pt x="941651" y="342900"/>
                </a:cubicBezTo>
                <a:cubicBezTo>
                  <a:pt x="947638" y="339907"/>
                  <a:pt x="954351" y="338667"/>
                  <a:pt x="960701" y="336550"/>
                </a:cubicBezTo>
                <a:cubicBezTo>
                  <a:pt x="962818" y="330200"/>
                  <a:pt x="965428" y="323994"/>
                  <a:pt x="967051" y="317500"/>
                </a:cubicBezTo>
                <a:cubicBezTo>
                  <a:pt x="969669" y="307029"/>
                  <a:pt x="968046" y="295121"/>
                  <a:pt x="973401" y="285750"/>
                </a:cubicBezTo>
                <a:cubicBezTo>
                  <a:pt x="977187" y="279124"/>
                  <a:pt x="986588" y="277936"/>
                  <a:pt x="992451" y="273050"/>
                </a:cubicBezTo>
                <a:cubicBezTo>
                  <a:pt x="999350" y="267301"/>
                  <a:pt x="1005151" y="260350"/>
                  <a:pt x="1011501" y="254000"/>
                </a:cubicBezTo>
                <a:cubicBezTo>
                  <a:pt x="1016454" y="239141"/>
                  <a:pt x="1016626" y="225629"/>
                  <a:pt x="1036901" y="222250"/>
                </a:cubicBezTo>
                <a:cubicBezTo>
                  <a:pt x="1043503" y="221150"/>
                  <a:pt x="1049349" y="227500"/>
                  <a:pt x="1055951" y="228600"/>
                </a:cubicBezTo>
                <a:cubicBezTo>
                  <a:pt x="1074857" y="231751"/>
                  <a:pt x="1094051" y="232833"/>
                  <a:pt x="1113101" y="234950"/>
                </a:cubicBezTo>
                <a:cubicBezTo>
                  <a:pt x="1119451" y="239183"/>
                  <a:pt x="1125325" y="244237"/>
                  <a:pt x="1132151" y="247650"/>
                </a:cubicBezTo>
                <a:cubicBezTo>
                  <a:pt x="1141261" y="252205"/>
                  <a:pt x="1168463" y="258315"/>
                  <a:pt x="1176601" y="260350"/>
                </a:cubicBezTo>
                <a:cubicBezTo>
                  <a:pt x="1189301" y="258233"/>
                  <a:pt x="1203185" y="259758"/>
                  <a:pt x="1214701" y="254000"/>
                </a:cubicBezTo>
                <a:cubicBezTo>
                  <a:pt x="1238255" y="242223"/>
                  <a:pt x="1218724" y="230927"/>
                  <a:pt x="1233751" y="215900"/>
                </a:cubicBezTo>
                <a:cubicBezTo>
                  <a:pt x="1238484" y="211167"/>
                  <a:pt x="1246451" y="211667"/>
                  <a:pt x="1252801" y="209550"/>
                </a:cubicBezTo>
                <a:cubicBezTo>
                  <a:pt x="1222958" y="179707"/>
                  <a:pt x="1238732" y="197972"/>
                  <a:pt x="1208351" y="152400"/>
                </a:cubicBezTo>
                <a:lnTo>
                  <a:pt x="1195651" y="133350"/>
                </a:lnTo>
                <a:cubicBezTo>
                  <a:pt x="1205214" y="104662"/>
                  <a:pt x="1194917" y="117695"/>
                  <a:pt x="1227401" y="107950"/>
                </a:cubicBezTo>
                <a:cubicBezTo>
                  <a:pt x="1240223" y="104103"/>
                  <a:pt x="1265501" y="95250"/>
                  <a:pt x="1265501" y="95250"/>
                </a:cubicBezTo>
                <a:cubicBezTo>
                  <a:pt x="1284551" y="97367"/>
                  <a:pt x="1304855" y="94481"/>
                  <a:pt x="1322651" y="101600"/>
                </a:cubicBezTo>
                <a:cubicBezTo>
                  <a:pt x="1328866" y="104086"/>
                  <a:pt x="1323774" y="116469"/>
                  <a:pt x="1329001" y="120650"/>
                </a:cubicBezTo>
                <a:cubicBezTo>
                  <a:pt x="1335816" y="126102"/>
                  <a:pt x="1345934" y="124883"/>
                  <a:pt x="1354401" y="127000"/>
                </a:cubicBezTo>
                <a:cubicBezTo>
                  <a:pt x="1356518" y="133350"/>
                  <a:pt x="1356018" y="141317"/>
                  <a:pt x="1360751" y="146050"/>
                </a:cubicBezTo>
                <a:cubicBezTo>
                  <a:pt x="1365484" y="150783"/>
                  <a:pt x="1373144" y="151699"/>
                  <a:pt x="1379801" y="152400"/>
                </a:cubicBezTo>
                <a:cubicBezTo>
                  <a:pt x="1413547" y="155952"/>
                  <a:pt x="1447534" y="156633"/>
                  <a:pt x="1481401" y="158750"/>
                </a:cubicBezTo>
                <a:cubicBezTo>
                  <a:pt x="1487751" y="162983"/>
                  <a:pt x="1493436" y="168444"/>
                  <a:pt x="1500451" y="171450"/>
                </a:cubicBezTo>
                <a:cubicBezTo>
                  <a:pt x="1508473" y="174888"/>
                  <a:pt x="1517167" y="176932"/>
                  <a:pt x="1525851" y="177800"/>
                </a:cubicBezTo>
                <a:cubicBezTo>
                  <a:pt x="1559615" y="181176"/>
                  <a:pt x="1593584" y="182033"/>
                  <a:pt x="1627451" y="184150"/>
                </a:cubicBezTo>
                <a:lnTo>
                  <a:pt x="1665551" y="196850"/>
                </a:lnTo>
                <a:lnTo>
                  <a:pt x="1684601" y="203200"/>
                </a:lnTo>
                <a:cubicBezTo>
                  <a:pt x="1688061" y="213580"/>
                  <a:pt x="1693285" y="234821"/>
                  <a:pt x="1703651" y="241300"/>
                </a:cubicBezTo>
                <a:cubicBezTo>
                  <a:pt x="1727990" y="256512"/>
                  <a:pt x="1774184" y="257604"/>
                  <a:pt x="1798901" y="260350"/>
                </a:cubicBezTo>
                <a:cubicBezTo>
                  <a:pt x="1829282" y="305922"/>
                  <a:pt x="1813508" y="287657"/>
                  <a:pt x="1843351" y="317500"/>
                </a:cubicBezTo>
                <a:cubicBezTo>
                  <a:pt x="1841234" y="323850"/>
                  <a:pt x="1841734" y="331817"/>
                  <a:pt x="1837001" y="336550"/>
                </a:cubicBezTo>
                <a:cubicBezTo>
                  <a:pt x="1766199" y="407352"/>
                  <a:pt x="1824538" y="327376"/>
                  <a:pt x="1779851" y="381000"/>
                </a:cubicBezTo>
                <a:cubicBezTo>
                  <a:pt x="1774965" y="386863"/>
                  <a:pt x="1770251" y="393076"/>
                  <a:pt x="1767151" y="400050"/>
                </a:cubicBezTo>
                <a:cubicBezTo>
                  <a:pt x="1761714" y="412283"/>
                  <a:pt x="1754451" y="438150"/>
                  <a:pt x="1754451" y="438150"/>
                </a:cubicBezTo>
                <a:cubicBezTo>
                  <a:pt x="1758684" y="444500"/>
                  <a:pt x="1761192" y="452432"/>
                  <a:pt x="1767151" y="457200"/>
                </a:cubicBezTo>
                <a:cubicBezTo>
                  <a:pt x="1772378" y="461381"/>
                  <a:pt x="1781468" y="458817"/>
                  <a:pt x="1786201" y="463550"/>
                </a:cubicBezTo>
                <a:cubicBezTo>
                  <a:pt x="1790934" y="468283"/>
                  <a:pt x="1789558" y="476613"/>
                  <a:pt x="1792551" y="482600"/>
                </a:cubicBezTo>
                <a:cubicBezTo>
                  <a:pt x="1795964" y="489426"/>
                  <a:pt x="1801018" y="495300"/>
                  <a:pt x="1805251" y="501650"/>
                </a:cubicBezTo>
                <a:cubicBezTo>
                  <a:pt x="1807368" y="514350"/>
                  <a:pt x="1807530" y="527536"/>
                  <a:pt x="1811601" y="539750"/>
                </a:cubicBezTo>
                <a:cubicBezTo>
                  <a:pt x="1814014" y="546990"/>
                  <a:pt x="1819415" y="552937"/>
                  <a:pt x="1824301" y="558800"/>
                </a:cubicBezTo>
                <a:cubicBezTo>
                  <a:pt x="1842819" y="581022"/>
                  <a:pt x="1848376" y="580865"/>
                  <a:pt x="1875101" y="596900"/>
                </a:cubicBezTo>
                <a:cubicBezTo>
                  <a:pt x="1879334" y="603250"/>
                  <a:pt x="1885121" y="608804"/>
                  <a:pt x="1887801" y="615950"/>
                </a:cubicBezTo>
                <a:cubicBezTo>
                  <a:pt x="1915539" y="689917"/>
                  <a:pt x="1832023" y="644594"/>
                  <a:pt x="2021151" y="654050"/>
                </a:cubicBezTo>
                <a:cubicBezTo>
                  <a:pt x="2033851" y="662517"/>
                  <a:pt x="2054424" y="664970"/>
                  <a:pt x="2059251" y="679450"/>
                </a:cubicBezTo>
                <a:lnTo>
                  <a:pt x="2071951" y="717550"/>
                </a:lnTo>
                <a:lnTo>
                  <a:pt x="2078301" y="736600"/>
                </a:lnTo>
                <a:cubicBezTo>
                  <a:pt x="2080418" y="785283"/>
                  <a:pt x="2076952" y="834533"/>
                  <a:pt x="2084651" y="882650"/>
                </a:cubicBezTo>
                <a:cubicBezTo>
                  <a:pt x="2085857" y="890186"/>
                  <a:pt x="2098933" y="889391"/>
                  <a:pt x="2103701" y="895350"/>
                </a:cubicBezTo>
                <a:cubicBezTo>
                  <a:pt x="2107882" y="900577"/>
                  <a:pt x="2107934" y="908050"/>
                  <a:pt x="2110051" y="914400"/>
                </a:cubicBezTo>
                <a:cubicBezTo>
                  <a:pt x="2105261" y="981463"/>
                  <a:pt x="2127880" y="994386"/>
                  <a:pt x="2084651" y="1016000"/>
                </a:cubicBezTo>
                <a:cubicBezTo>
                  <a:pt x="2078664" y="1018993"/>
                  <a:pt x="2071951" y="1020233"/>
                  <a:pt x="2065601" y="1022350"/>
                </a:cubicBezTo>
                <a:cubicBezTo>
                  <a:pt x="2061368" y="1028700"/>
                  <a:pt x="2058860" y="1036632"/>
                  <a:pt x="2052901" y="1041400"/>
                </a:cubicBezTo>
                <a:cubicBezTo>
                  <a:pt x="2034738" y="1055930"/>
                  <a:pt x="1985893" y="1042421"/>
                  <a:pt x="1976701" y="1041400"/>
                </a:cubicBezTo>
                <a:cubicBezTo>
                  <a:pt x="1968796" y="1029543"/>
                  <a:pt x="1957893" y="1010490"/>
                  <a:pt x="1944951" y="1003300"/>
                </a:cubicBezTo>
                <a:cubicBezTo>
                  <a:pt x="1933249" y="996799"/>
                  <a:pt x="1919551" y="994833"/>
                  <a:pt x="1906851" y="990600"/>
                </a:cubicBezTo>
                <a:lnTo>
                  <a:pt x="1887801" y="984250"/>
                </a:lnTo>
                <a:cubicBezTo>
                  <a:pt x="1849701" y="988483"/>
                  <a:pt x="1809868" y="984828"/>
                  <a:pt x="1773501" y="996950"/>
                </a:cubicBezTo>
                <a:lnTo>
                  <a:pt x="1735401" y="1009650"/>
                </a:lnTo>
                <a:lnTo>
                  <a:pt x="1716351" y="1016000"/>
                </a:lnTo>
                <a:cubicBezTo>
                  <a:pt x="1699418" y="1013883"/>
                  <a:pt x="1682590" y="1008703"/>
                  <a:pt x="1665551" y="1009650"/>
                </a:cubicBezTo>
                <a:cubicBezTo>
                  <a:pt x="1643998" y="1010847"/>
                  <a:pt x="1602051" y="1022350"/>
                  <a:pt x="1602051" y="1022350"/>
                </a:cubicBezTo>
                <a:cubicBezTo>
                  <a:pt x="1595701" y="1026583"/>
                  <a:pt x="1589827" y="1031637"/>
                  <a:pt x="1583001" y="1035050"/>
                </a:cubicBezTo>
                <a:cubicBezTo>
                  <a:pt x="1577014" y="1038043"/>
                  <a:pt x="1569802" y="1038149"/>
                  <a:pt x="1563951" y="1041400"/>
                </a:cubicBezTo>
                <a:cubicBezTo>
                  <a:pt x="1550608" y="1048813"/>
                  <a:pt x="1538551" y="1058333"/>
                  <a:pt x="1525851" y="1066800"/>
                </a:cubicBezTo>
                <a:lnTo>
                  <a:pt x="1506801" y="1079500"/>
                </a:lnTo>
                <a:cubicBezTo>
                  <a:pt x="1504684" y="1085850"/>
                  <a:pt x="1505184" y="1093817"/>
                  <a:pt x="1500451" y="1098550"/>
                </a:cubicBezTo>
                <a:cubicBezTo>
                  <a:pt x="1495718" y="1103283"/>
                  <a:pt x="1487388" y="1101907"/>
                  <a:pt x="1481401" y="1104900"/>
                </a:cubicBezTo>
                <a:cubicBezTo>
                  <a:pt x="1474575" y="1108313"/>
                  <a:pt x="1468701" y="1113367"/>
                  <a:pt x="1462351" y="1117600"/>
                </a:cubicBezTo>
                <a:cubicBezTo>
                  <a:pt x="1458118" y="1123950"/>
                  <a:pt x="1456477" y="1133237"/>
                  <a:pt x="1449651" y="1136650"/>
                </a:cubicBezTo>
                <a:cubicBezTo>
                  <a:pt x="1438135" y="1142408"/>
                  <a:pt x="1423765" y="1138929"/>
                  <a:pt x="1411551" y="1143000"/>
                </a:cubicBezTo>
                <a:cubicBezTo>
                  <a:pt x="1404311" y="1145413"/>
                  <a:pt x="1398851" y="1151467"/>
                  <a:pt x="1392501" y="1155700"/>
                </a:cubicBezTo>
                <a:cubicBezTo>
                  <a:pt x="1364853" y="1197172"/>
                  <a:pt x="1399632" y="1155416"/>
                  <a:pt x="1329001" y="1181100"/>
                </a:cubicBezTo>
                <a:cubicBezTo>
                  <a:pt x="1320561" y="1184169"/>
                  <a:pt x="1317040" y="1194637"/>
                  <a:pt x="1309951" y="1200150"/>
                </a:cubicBezTo>
                <a:cubicBezTo>
                  <a:pt x="1297903" y="1209521"/>
                  <a:pt x="1286331" y="1220723"/>
                  <a:pt x="1271851" y="1225550"/>
                </a:cubicBezTo>
                <a:cubicBezTo>
                  <a:pt x="1238602" y="1236633"/>
                  <a:pt x="1259427" y="1230953"/>
                  <a:pt x="1208351" y="1238250"/>
                </a:cubicBezTo>
                <a:cubicBezTo>
                  <a:pt x="1193238" y="1283590"/>
                  <a:pt x="1206790" y="1268924"/>
                  <a:pt x="1176601" y="1289050"/>
                </a:cubicBezTo>
                <a:cubicBezTo>
                  <a:pt x="1166221" y="1285590"/>
                  <a:pt x="1144980" y="1280366"/>
                  <a:pt x="1138501" y="1270000"/>
                </a:cubicBezTo>
                <a:cubicBezTo>
                  <a:pt x="1131406" y="1258648"/>
                  <a:pt x="1130034" y="1244600"/>
                  <a:pt x="1125801" y="1231900"/>
                </a:cubicBezTo>
                <a:cubicBezTo>
                  <a:pt x="1123684" y="1225550"/>
                  <a:pt x="1125801" y="1214967"/>
                  <a:pt x="1119451" y="1212850"/>
                </a:cubicBezTo>
                <a:lnTo>
                  <a:pt x="1100401" y="1206500"/>
                </a:lnTo>
                <a:cubicBezTo>
                  <a:pt x="1096168" y="1200150"/>
                  <a:pt x="1088956" y="1194978"/>
                  <a:pt x="1087701" y="1187450"/>
                </a:cubicBezTo>
                <a:cubicBezTo>
                  <a:pt x="1081676" y="1151301"/>
                  <a:pt x="1116481" y="1183354"/>
                  <a:pt x="1075001" y="1155700"/>
                </a:cubicBezTo>
                <a:cubicBezTo>
                  <a:pt x="1071036" y="1167595"/>
                  <a:pt x="1068749" y="1187450"/>
                  <a:pt x="1049601" y="1187450"/>
                </a:cubicBezTo>
                <a:cubicBezTo>
                  <a:pt x="1041969" y="1187450"/>
                  <a:pt x="1036901" y="1178983"/>
                  <a:pt x="1030551" y="1174750"/>
                </a:cubicBezTo>
                <a:cubicBezTo>
                  <a:pt x="1028434" y="1181100"/>
                  <a:pt x="1029428" y="1189619"/>
                  <a:pt x="1024201" y="1193800"/>
                </a:cubicBezTo>
                <a:cubicBezTo>
                  <a:pt x="1008059" y="1206713"/>
                  <a:pt x="982960" y="1196982"/>
                  <a:pt x="967051" y="1193800"/>
                </a:cubicBezTo>
                <a:cubicBezTo>
                  <a:pt x="964934" y="1187450"/>
                  <a:pt x="965434" y="1179483"/>
                  <a:pt x="960701" y="1174750"/>
                </a:cubicBezTo>
                <a:cubicBezTo>
                  <a:pt x="955968" y="1170017"/>
                  <a:pt x="947638" y="1171393"/>
                  <a:pt x="941651" y="1168400"/>
                </a:cubicBezTo>
                <a:cubicBezTo>
                  <a:pt x="934825" y="1164987"/>
                  <a:pt x="928951" y="1159933"/>
                  <a:pt x="922601" y="1155700"/>
                </a:cubicBezTo>
                <a:cubicBezTo>
                  <a:pt x="909546" y="1194866"/>
                  <a:pt x="914715" y="1158451"/>
                  <a:pt x="954351" y="1181100"/>
                </a:cubicBezTo>
                <a:cubicBezTo>
                  <a:pt x="960163" y="1184421"/>
                  <a:pt x="958584" y="1193800"/>
                  <a:pt x="960701" y="1200150"/>
                </a:cubicBezTo>
                <a:cubicBezTo>
                  <a:pt x="954351" y="1204383"/>
                  <a:pt x="944485" y="1205764"/>
                  <a:pt x="941651" y="1212850"/>
                </a:cubicBezTo>
                <a:cubicBezTo>
                  <a:pt x="938365" y="1221066"/>
                  <a:pt x="958027" y="1246939"/>
                  <a:pt x="960701" y="1250950"/>
                </a:cubicBezTo>
                <a:cubicBezTo>
                  <a:pt x="954351" y="1255183"/>
                  <a:pt x="949206" y="1262571"/>
                  <a:pt x="941651" y="1263650"/>
                </a:cubicBezTo>
                <a:cubicBezTo>
                  <a:pt x="933011" y="1264884"/>
                  <a:pt x="924530" y="1254540"/>
                  <a:pt x="916251" y="1257300"/>
                </a:cubicBezTo>
                <a:cubicBezTo>
                  <a:pt x="909011" y="1259713"/>
                  <a:pt x="908947" y="1270954"/>
                  <a:pt x="903551" y="1276350"/>
                </a:cubicBezTo>
                <a:cubicBezTo>
                  <a:pt x="898155" y="1281746"/>
                  <a:pt x="891327" y="1285637"/>
                  <a:pt x="884501" y="1289050"/>
                </a:cubicBezTo>
                <a:cubicBezTo>
                  <a:pt x="874351" y="1294125"/>
                  <a:pt x="849546" y="1299037"/>
                  <a:pt x="840051" y="1301750"/>
                </a:cubicBezTo>
                <a:cubicBezTo>
                  <a:pt x="833615" y="1303589"/>
                  <a:pt x="827351" y="1305983"/>
                  <a:pt x="821001" y="1308100"/>
                </a:cubicBezTo>
                <a:cubicBezTo>
                  <a:pt x="816768" y="1314450"/>
                  <a:pt x="808301" y="1319518"/>
                  <a:pt x="808301" y="1327150"/>
                </a:cubicBezTo>
                <a:cubicBezTo>
                  <a:pt x="808301" y="1340537"/>
                  <a:pt x="834358" y="1366140"/>
                  <a:pt x="821001" y="1365250"/>
                </a:cubicBezTo>
                <a:lnTo>
                  <a:pt x="725751" y="1358900"/>
                </a:lnTo>
                <a:cubicBezTo>
                  <a:pt x="721518" y="1352550"/>
                  <a:pt x="720389" y="1341947"/>
                  <a:pt x="713051" y="1339850"/>
                </a:cubicBezTo>
                <a:cubicBezTo>
                  <a:pt x="702673" y="1336885"/>
                  <a:pt x="692094" y="1346200"/>
                  <a:pt x="681301" y="1346200"/>
                </a:cubicBezTo>
                <a:cubicBezTo>
                  <a:pt x="666334" y="1346200"/>
                  <a:pt x="651668" y="1341967"/>
                  <a:pt x="636851" y="1339850"/>
                </a:cubicBezTo>
                <a:cubicBezTo>
                  <a:pt x="630501" y="1335617"/>
                  <a:pt x="623664" y="1332036"/>
                  <a:pt x="617801" y="1327150"/>
                </a:cubicBezTo>
                <a:cubicBezTo>
                  <a:pt x="610902" y="1321401"/>
                  <a:pt x="607662" y="1309214"/>
                  <a:pt x="598751" y="1308100"/>
                </a:cubicBezTo>
                <a:cubicBezTo>
                  <a:pt x="571366" y="1304677"/>
                  <a:pt x="543718" y="1312333"/>
                  <a:pt x="516201" y="1314450"/>
                </a:cubicBezTo>
                <a:cubicBezTo>
                  <a:pt x="514084" y="1308100"/>
                  <a:pt x="514584" y="1300133"/>
                  <a:pt x="509851" y="1295400"/>
                </a:cubicBezTo>
                <a:cubicBezTo>
                  <a:pt x="495997" y="1281546"/>
                  <a:pt x="454058" y="1294299"/>
                  <a:pt x="446351" y="1295400"/>
                </a:cubicBezTo>
                <a:cubicBezTo>
                  <a:pt x="444444" y="1293493"/>
                  <a:pt x="415618" y="1262177"/>
                  <a:pt x="408251" y="1263650"/>
                </a:cubicBezTo>
                <a:cubicBezTo>
                  <a:pt x="400767" y="1265147"/>
                  <a:pt x="401510" y="1277932"/>
                  <a:pt x="395551" y="1282700"/>
                </a:cubicBezTo>
                <a:cubicBezTo>
                  <a:pt x="390324" y="1286881"/>
                  <a:pt x="382851" y="1286933"/>
                  <a:pt x="376501" y="1289050"/>
                </a:cubicBezTo>
                <a:cubicBezTo>
                  <a:pt x="363801" y="1280583"/>
                  <a:pt x="343228" y="1278130"/>
                  <a:pt x="338401" y="1263650"/>
                </a:cubicBezTo>
                <a:lnTo>
                  <a:pt x="325701" y="1225550"/>
                </a:lnTo>
                <a:cubicBezTo>
                  <a:pt x="332051" y="1223433"/>
                  <a:pt x="342634" y="1225550"/>
                  <a:pt x="344751" y="1219200"/>
                </a:cubicBezTo>
                <a:cubicBezTo>
                  <a:pt x="348164" y="1208961"/>
                  <a:pt x="341019" y="1197921"/>
                  <a:pt x="338401" y="1187450"/>
                </a:cubicBezTo>
                <a:cubicBezTo>
                  <a:pt x="336778" y="1180956"/>
                  <a:pt x="336784" y="1173133"/>
                  <a:pt x="332051" y="1168400"/>
                </a:cubicBezTo>
                <a:cubicBezTo>
                  <a:pt x="327318" y="1163667"/>
                  <a:pt x="319351" y="1164167"/>
                  <a:pt x="313001" y="1162050"/>
                </a:cubicBezTo>
                <a:cubicBezTo>
                  <a:pt x="315118" y="1153583"/>
                  <a:pt x="314510" y="1143912"/>
                  <a:pt x="319351" y="1136650"/>
                </a:cubicBezTo>
                <a:cubicBezTo>
                  <a:pt x="323584" y="1130300"/>
                  <a:pt x="333005" y="1129346"/>
                  <a:pt x="338401" y="1123950"/>
                </a:cubicBezTo>
                <a:cubicBezTo>
                  <a:pt x="343797" y="1118554"/>
                  <a:pt x="346868" y="1111250"/>
                  <a:pt x="351101" y="1104900"/>
                </a:cubicBezTo>
                <a:lnTo>
                  <a:pt x="313001" y="1092200"/>
                </a:lnTo>
                <a:cubicBezTo>
                  <a:pt x="306651" y="1090083"/>
                  <a:pt x="299520" y="1089563"/>
                  <a:pt x="293951" y="1085850"/>
                </a:cubicBezTo>
                <a:lnTo>
                  <a:pt x="255851" y="1060450"/>
                </a:lnTo>
                <a:cubicBezTo>
                  <a:pt x="251618" y="1054100"/>
                  <a:pt x="248547" y="1046796"/>
                  <a:pt x="243151" y="1041400"/>
                </a:cubicBezTo>
                <a:cubicBezTo>
                  <a:pt x="237755" y="1036004"/>
                  <a:pt x="228334" y="1035050"/>
                  <a:pt x="224101" y="1028700"/>
                </a:cubicBezTo>
                <a:cubicBezTo>
                  <a:pt x="219260" y="1021438"/>
                  <a:pt x="224377" y="1008980"/>
                  <a:pt x="217751" y="1003300"/>
                </a:cubicBezTo>
                <a:cubicBezTo>
                  <a:pt x="207587" y="994588"/>
                  <a:pt x="179651" y="990600"/>
                  <a:pt x="179651" y="990600"/>
                </a:cubicBezTo>
                <a:cubicBezTo>
                  <a:pt x="161973" y="964083"/>
                  <a:pt x="164028" y="976894"/>
                  <a:pt x="173301" y="939800"/>
                </a:cubicBezTo>
                <a:cubicBezTo>
                  <a:pt x="174924" y="933306"/>
                  <a:pt x="174204" y="924641"/>
                  <a:pt x="179651" y="920750"/>
                </a:cubicBezTo>
                <a:cubicBezTo>
                  <a:pt x="190544" y="912969"/>
                  <a:pt x="217751" y="908050"/>
                  <a:pt x="217751" y="908050"/>
                </a:cubicBezTo>
                <a:cubicBezTo>
                  <a:pt x="187286" y="862353"/>
                  <a:pt x="230427" y="918617"/>
                  <a:pt x="166951" y="876300"/>
                </a:cubicBezTo>
                <a:cubicBezTo>
                  <a:pt x="160601" y="872067"/>
                  <a:pt x="154727" y="867013"/>
                  <a:pt x="147901" y="863600"/>
                </a:cubicBezTo>
                <a:cubicBezTo>
                  <a:pt x="141914" y="860607"/>
                  <a:pt x="134702" y="860501"/>
                  <a:pt x="128851" y="857250"/>
                </a:cubicBezTo>
                <a:cubicBezTo>
                  <a:pt x="115508" y="849837"/>
                  <a:pt x="103451" y="840317"/>
                  <a:pt x="90751" y="831850"/>
                </a:cubicBezTo>
                <a:cubicBezTo>
                  <a:pt x="60562" y="811724"/>
                  <a:pt x="78941" y="821563"/>
                  <a:pt x="33601" y="806450"/>
                </a:cubicBezTo>
                <a:lnTo>
                  <a:pt x="14551" y="800100"/>
                </a:lnTo>
                <a:cubicBezTo>
                  <a:pt x="12434" y="781050"/>
                  <a:pt x="8201" y="762117"/>
                  <a:pt x="8201" y="742950"/>
                </a:cubicBezTo>
                <a:cubicBezTo>
                  <a:pt x="8201" y="734977"/>
                  <a:pt x="17907" y="707483"/>
                  <a:pt x="20901" y="698500"/>
                </a:cubicBezTo>
                <a:cubicBezTo>
                  <a:pt x="18784" y="670983"/>
                  <a:pt x="19637" y="643075"/>
                  <a:pt x="14551" y="615950"/>
                </a:cubicBezTo>
                <a:cubicBezTo>
                  <a:pt x="13145" y="608449"/>
                  <a:pt x="0" y="604304"/>
                  <a:pt x="1851" y="596900"/>
                </a:cubicBezTo>
                <a:cubicBezTo>
                  <a:pt x="3474" y="590406"/>
                  <a:pt x="14465" y="592389"/>
                  <a:pt x="20901" y="590550"/>
                </a:cubicBezTo>
                <a:cubicBezTo>
                  <a:pt x="29292" y="588152"/>
                  <a:pt x="37834" y="586317"/>
                  <a:pt x="46301" y="584200"/>
                </a:cubicBezTo>
                <a:cubicBezTo>
                  <a:pt x="60216" y="563328"/>
                  <a:pt x="58778" y="569104"/>
                  <a:pt x="65351" y="546100"/>
                </a:cubicBezTo>
                <a:cubicBezTo>
                  <a:pt x="67749" y="537709"/>
                  <a:pt x="66860" y="527962"/>
                  <a:pt x="71701" y="520700"/>
                </a:cubicBezTo>
                <a:cubicBezTo>
                  <a:pt x="75934" y="514350"/>
                  <a:pt x="84401" y="512233"/>
                  <a:pt x="90751" y="508000"/>
                </a:cubicBezTo>
                <a:cubicBezTo>
                  <a:pt x="99218" y="495300"/>
                  <a:pt x="114632" y="485088"/>
                  <a:pt x="116151" y="469900"/>
                </a:cubicBezTo>
                <a:cubicBezTo>
                  <a:pt x="121463" y="416777"/>
                  <a:pt x="105446" y="411752"/>
                  <a:pt x="141551" y="393700"/>
                </a:cubicBezTo>
                <a:cubicBezTo>
                  <a:pt x="147538" y="390707"/>
                  <a:pt x="154251" y="389467"/>
                  <a:pt x="160601" y="387350"/>
                </a:cubicBezTo>
                <a:cubicBezTo>
                  <a:pt x="162718" y="381000"/>
                  <a:pt x="165933" y="374916"/>
                  <a:pt x="166951" y="368300"/>
                </a:cubicBezTo>
                <a:cubicBezTo>
                  <a:pt x="171931" y="335931"/>
                  <a:pt x="178713" y="304415"/>
                  <a:pt x="166951" y="273050"/>
                </a:cubicBezTo>
                <a:cubicBezTo>
                  <a:pt x="164271" y="265904"/>
                  <a:pt x="158484" y="260350"/>
                  <a:pt x="154251" y="254000"/>
                </a:cubicBezTo>
                <a:cubicBezTo>
                  <a:pt x="158950" y="230504"/>
                  <a:pt x="161469" y="202332"/>
                  <a:pt x="179651" y="184150"/>
                </a:cubicBezTo>
                <a:cubicBezTo>
                  <a:pt x="185047" y="178754"/>
                  <a:pt x="192351" y="175683"/>
                  <a:pt x="198701" y="171450"/>
                </a:cubicBezTo>
                <a:cubicBezTo>
                  <a:pt x="207340" y="145532"/>
                  <a:pt x="207288" y="157054"/>
                  <a:pt x="198701" y="127000"/>
                </a:cubicBezTo>
                <a:cubicBezTo>
                  <a:pt x="196862" y="120564"/>
                  <a:pt x="197084" y="112683"/>
                  <a:pt x="192351" y="107950"/>
                </a:cubicBezTo>
                <a:cubicBezTo>
                  <a:pt x="187618" y="103217"/>
                  <a:pt x="179651" y="103717"/>
                  <a:pt x="173301" y="101600"/>
                </a:cubicBezTo>
                <a:cubicBezTo>
                  <a:pt x="144188" y="57931"/>
                  <a:pt x="152728" y="77980"/>
                  <a:pt x="141551" y="44450"/>
                </a:cubicBezTo>
                <a:cubicBezTo>
                  <a:pt x="153582" y="40440"/>
                  <a:pt x="189056" y="27533"/>
                  <a:pt x="205051" y="25400"/>
                </a:cubicBezTo>
                <a:cubicBezTo>
                  <a:pt x="228225" y="22310"/>
                  <a:pt x="251618" y="21167"/>
                  <a:pt x="274901" y="19050"/>
                </a:cubicBezTo>
                <a:cubicBezTo>
                  <a:pt x="301983" y="10023"/>
                  <a:pt x="287258" y="12700"/>
                  <a:pt x="319351" y="12700"/>
                </a:cubicBezTo>
              </a:path>
            </a:pathLst>
          </a:custGeom>
          <a:solidFill>
            <a:srgbClr val="FF0000">
              <a:alpha val="4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3200" dirty="0">
              <a:solidFill>
                <a:prstClr val="white"/>
              </a:solidFill>
            </a:endParaRPr>
          </a:p>
        </p:txBody>
      </p:sp>
      <p:sp>
        <p:nvSpPr>
          <p:cNvPr id="458" name="Полилиния 457"/>
          <p:cNvSpPr/>
          <p:nvPr/>
        </p:nvSpPr>
        <p:spPr>
          <a:xfrm>
            <a:off x="2815921" y="2973098"/>
            <a:ext cx="720725" cy="1534583"/>
          </a:xfrm>
          <a:custGeom>
            <a:avLst/>
            <a:gdLst>
              <a:gd name="connsiteX0" fmla="*/ 4763 w 1158249"/>
              <a:gd name="connsiteY0" fmla="*/ 1044304 h 1563417"/>
              <a:gd name="connsiteX1" fmla="*/ 33338 w 1158249"/>
              <a:gd name="connsiteY1" fmla="*/ 1087167 h 1563417"/>
              <a:gd name="connsiteX2" fmla="*/ 42863 w 1158249"/>
              <a:gd name="connsiteY2" fmla="*/ 1101454 h 1563417"/>
              <a:gd name="connsiteX3" fmla="*/ 71438 w 1158249"/>
              <a:gd name="connsiteY3" fmla="*/ 1115742 h 1563417"/>
              <a:gd name="connsiteX4" fmla="*/ 80963 w 1158249"/>
              <a:gd name="connsiteY4" fmla="*/ 1182417 h 1563417"/>
              <a:gd name="connsiteX5" fmla="*/ 85725 w 1158249"/>
              <a:gd name="connsiteY5" fmla="*/ 1206229 h 1563417"/>
              <a:gd name="connsiteX6" fmla="*/ 90488 w 1158249"/>
              <a:gd name="connsiteY6" fmla="*/ 1220517 h 1563417"/>
              <a:gd name="connsiteX7" fmla="*/ 119063 w 1158249"/>
              <a:gd name="connsiteY7" fmla="*/ 1239567 h 1563417"/>
              <a:gd name="connsiteX8" fmla="*/ 157163 w 1158249"/>
              <a:gd name="connsiteY8" fmla="*/ 1253854 h 1563417"/>
              <a:gd name="connsiteX9" fmla="*/ 228600 w 1158249"/>
              <a:gd name="connsiteY9" fmla="*/ 1239567 h 1563417"/>
              <a:gd name="connsiteX10" fmla="*/ 238125 w 1158249"/>
              <a:gd name="connsiteY10" fmla="*/ 1225279 h 1563417"/>
              <a:gd name="connsiteX11" fmla="*/ 252413 w 1158249"/>
              <a:gd name="connsiteY11" fmla="*/ 1196704 h 1563417"/>
              <a:gd name="connsiteX12" fmla="*/ 376238 w 1158249"/>
              <a:gd name="connsiteY12" fmla="*/ 1201467 h 1563417"/>
              <a:gd name="connsiteX13" fmla="*/ 385763 w 1158249"/>
              <a:gd name="connsiteY13" fmla="*/ 1215754 h 1563417"/>
              <a:gd name="connsiteX14" fmla="*/ 414338 w 1158249"/>
              <a:gd name="connsiteY14" fmla="*/ 1225279 h 1563417"/>
              <a:gd name="connsiteX15" fmla="*/ 428625 w 1158249"/>
              <a:gd name="connsiteY15" fmla="*/ 1230042 h 1563417"/>
              <a:gd name="connsiteX16" fmla="*/ 433388 w 1158249"/>
              <a:gd name="connsiteY16" fmla="*/ 1258617 h 1563417"/>
              <a:gd name="connsiteX17" fmla="*/ 419100 w 1158249"/>
              <a:gd name="connsiteY17" fmla="*/ 1263379 h 1563417"/>
              <a:gd name="connsiteX18" fmla="*/ 428625 w 1158249"/>
              <a:gd name="connsiteY18" fmla="*/ 1420542 h 1563417"/>
              <a:gd name="connsiteX19" fmla="*/ 438150 w 1158249"/>
              <a:gd name="connsiteY19" fmla="*/ 1449117 h 1563417"/>
              <a:gd name="connsiteX20" fmla="*/ 447675 w 1158249"/>
              <a:gd name="connsiteY20" fmla="*/ 1463404 h 1563417"/>
              <a:gd name="connsiteX21" fmla="*/ 452438 w 1158249"/>
              <a:gd name="connsiteY21" fmla="*/ 1477692 h 1563417"/>
              <a:gd name="connsiteX22" fmla="*/ 500063 w 1158249"/>
              <a:gd name="connsiteY22" fmla="*/ 1491979 h 1563417"/>
              <a:gd name="connsiteX23" fmla="*/ 519113 w 1158249"/>
              <a:gd name="connsiteY23" fmla="*/ 1511029 h 1563417"/>
              <a:gd name="connsiteX24" fmla="*/ 523875 w 1158249"/>
              <a:gd name="connsiteY24" fmla="*/ 1525317 h 1563417"/>
              <a:gd name="connsiteX25" fmla="*/ 538163 w 1158249"/>
              <a:gd name="connsiteY25" fmla="*/ 1534842 h 1563417"/>
              <a:gd name="connsiteX26" fmla="*/ 552450 w 1158249"/>
              <a:gd name="connsiteY26" fmla="*/ 1525317 h 1563417"/>
              <a:gd name="connsiteX27" fmla="*/ 557213 w 1158249"/>
              <a:gd name="connsiteY27" fmla="*/ 1511029 h 1563417"/>
              <a:gd name="connsiteX28" fmla="*/ 566738 w 1158249"/>
              <a:gd name="connsiteY28" fmla="*/ 1496742 h 1563417"/>
              <a:gd name="connsiteX29" fmla="*/ 590550 w 1158249"/>
              <a:gd name="connsiteY29" fmla="*/ 1463404 h 1563417"/>
              <a:gd name="connsiteX30" fmla="*/ 619125 w 1158249"/>
              <a:gd name="connsiteY30" fmla="*/ 1477692 h 1563417"/>
              <a:gd name="connsiteX31" fmla="*/ 623888 w 1158249"/>
              <a:gd name="connsiteY31" fmla="*/ 1491979 h 1563417"/>
              <a:gd name="connsiteX32" fmla="*/ 633413 w 1158249"/>
              <a:gd name="connsiteY32" fmla="*/ 1506267 h 1563417"/>
              <a:gd name="connsiteX33" fmla="*/ 638175 w 1158249"/>
              <a:gd name="connsiteY33" fmla="*/ 1520554 h 1563417"/>
              <a:gd name="connsiteX34" fmla="*/ 652463 w 1158249"/>
              <a:gd name="connsiteY34" fmla="*/ 1530079 h 1563417"/>
              <a:gd name="connsiteX35" fmla="*/ 666750 w 1158249"/>
              <a:gd name="connsiteY35" fmla="*/ 1544367 h 1563417"/>
              <a:gd name="connsiteX36" fmla="*/ 695325 w 1158249"/>
              <a:gd name="connsiteY36" fmla="*/ 1563417 h 1563417"/>
              <a:gd name="connsiteX37" fmla="*/ 728663 w 1158249"/>
              <a:gd name="connsiteY37" fmla="*/ 1558654 h 1563417"/>
              <a:gd name="connsiteX38" fmla="*/ 742950 w 1158249"/>
              <a:gd name="connsiteY38" fmla="*/ 1544367 h 1563417"/>
              <a:gd name="connsiteX39" fmla="*/ 757238 w 1158249"/>
              <a:gd name="connsiteY39" fmla="*/ 1534842 h 1563417"/>
              <a:gd name="connsiteX40" fmla="*/ 785813 w 1158249"/>
              <a:gd name="connsiteY40" fmla="*/ 1525317 h 1563417"/>
              <a:gd name="connsiteX41" fmla="*/ 809625 w 1158249"/>
              <a:gd name="connsiteY41" fmla="*/ 1501504 h 1563417"/>
              <a:gd name="connsiteX42" fmla="*/ 814388 w 1158249"/>
              <a:gd name="connsiteY42" fmla="*/ 1487217 h 1563417"/>
              <a:gd name="connsiteX43" fmla="*/ 833438 w 1158249"/>
              <a:gd name="connsiteY43" fmla="*/ 1482454 h 1563417"/>
              <a:gd name="connsiteX44" fmla="*/ 866775 w 1158249"/>
              <a:gd name="connsiteY44" fmla="*/ 1477692 h 1563417"/>
              <a:gd name="connsiteX45" fmla="*/ 895350 w 1158249"/>
              <a:gd name="connsiteY45" fmla="*/ 1472929 h 1563417"/>
              <a:gd name="connsiteX46" fmla="*/ 914400 w 1158249"/>
              <a:gd name="connsiteY46" fmla="*/ 1430067 h 1563417"/>
              <a:gd name="connsiteX47" fmla="*/ 942975 w 1158249"/>
              <a:gd name="connsiteY47" fmla="*/ 1420542 h 1563417"/>
              <a:gd name="connsiteX48" fmla="*/ 952500 w 1158249"/>
              <a:gd name="connsiteY48" fmla="*/ 1406254 h 1563417"/>
              <a:gd name="connsiteX49" fmla="*/ 966788 w 1158249"/>
              <a:gd name="connsiteY49" fmla="*/ 1377679 h 1563417"/>
              <a:gd name="connsiteX50" fmla="*/ 981075 w 1158249"/>
              <a:gd name="connsiteY50" fmla="*/ 1372917 h 1563417"/>
              <a:gd name="connsiteX51" fmla="*/ 990600 w 1158249"/>
              <a:gd name="connsiteY51" fmla="*/ 1358629 h 1563417"/>
              <a:gd name="connsiteX52" fmla="*/ 1004888 w 1158249"/>
              <a:gd name="connsiteY52" fmla="*/ 1349104 h 1563417"/>
              <a:gd name="connsiteX53" fmla="*/ 1014413 w 1158249"/>
              <a:gd name="connsiteY53" fmla="*/ 1320529 h 1563417"/>
              <a:gd name="connsiteX54" fmla="*/ 1019175 w 1158249"/>
              <a:gd name="connsiteY54" fmla="*/ 1306242 h 1563417"/>
              <a:gd name="connsiteX55" fmla="*/ 1038225 w 1158249"/>
              <a:gd name="connsiteY55" fmla="*/ 1296717 h 1563417"/>
              <a:gd name="connsiteX56" fmla="*/ 1062038 w 1158249"/>
              <a:gd name="connsiteY56" fmla="*/ 1291954 h 1563417"/>
              <a:gd name="connsiteX57" fmla="*/ 1076325 w 1158249"/>
              <a:gd name="connsiteY57" fmla="*/ 1287192 h 1563417"/>
              <a:gd name="connsiteX58" fmla="*/ 1090613 w 1158249"/>
              <a:gd name="connsiteY58" fmla="*/ 1277667 h 1563417"/>
              <a:gd name="connsiteX59" fmla="*/ 1104900 w 1158249"/>
              <a:gd name="connsiteY59" fmla="*/ 1263379 h 1563417"/>
              <a:gd name="connsiteX60" fmla="*/ 1138238 w 1158249"/>
              <a:gd name="connsiteY60" fmla="*/ 1253854 h 1563417"/>
              <a:gd name="connsiteX61" fmla="*/ 1143000 w 1158249"/>
              <a:gd name="connsiteY61" fmla="*/ 1239567 h 1563417"/>
              <a:gd name="connsiteX62" fmla="*/ 1147763 w 1158249"/>
              <a:gd name="connsiteY62" fmla="*/ 1196704 h 1563417"/>
              <a:gd name="connsiteX63" fmla="*/ 1157288 w 1158249"/>
              <a:gd name="connsiteY63" fmla="*/ 1182417 h 1563417"/>
              <a:gd name="connsiteX64" fmla="*/ 1152525 w 1158249"/>
              <a:gd name="connsiteY64" fmla="*/ 1158604 h 1563417"/>
              <a:gd name="connsiteX65" fmla="*/ 1123950 w 1158249"/>
              <a:gd name="connsiteY65" fmla="*/ 1149079 h 1563417"/>
              <a:gd name="connsiteX66" fmla="*/ 1109663 w 1158249"/>
              <a:gd name="connsiteY66" fmla="*/ 1144317 h 1563417"/>
              <a:gd name="connsiteX67" fmla="*/ 1095375 w 1158249"/>
              <a:gd name="connsiteY67" fmla="*/ 972867 h 1563417"/>
              <a:gd name="connsiteX68" fmla="*/ 1081088 w 1158249"/>
              <a:gd name="connsiteY68" fmla="*/ 968104 h 1563417"/>
              <a:gd name="connsiteX69" fmla="*/ 1066800 w 1158249"/>
              <a:gd name="connsiteY69" fmla="*/ 958579 h 1563417"/>
              <a:gd name="connsiteX70" fmla="*/ 1038225 w 1158249"/>
              <a:gd name="connsiteY70" fmla="*/ 930004 h 1563417"/>
              <a:gd name="connsiteX71" fmla="*/ 1023938 w 1158249"/>
              <a:gd name="connsiteY71" fmla="*/ 920479 h 1563417"/>
              <a:gd name="connsiteX72" fmla="*/ 1009650 w 1158249"/>
              <a:gd name="connsiteY72" fmla="*/ 915717 h 1563417"/>
              <a:gd name="connsiteX73" fmla="*/ 952500 w 1158249"/>
              <a:gd name="connsiteY73" fmla="*/ 906192 h 1563417"/>
              <a:gd name="connsiteX74" fmla="*/ 942975 w 1158249"/>
              <a:gd name="connsiteY74" fmla="*/ 891904 h 1563417"/>
              <a:gd name="connsiteX75" fmla="*/ 933450 w 1158249"/>
              <a:gd name="connsiteY75" fmla="*/ 858567 h 1563417"/>
              <a:gd name="connsiteX76" fmla="*/ 900113 w 1158249"/>
              <a:gd name="connsiteY76" fmla="*/ 844279 h 1563417"/>
              <a:gd name="connsiteX77" fmla="*/ 904875 w 1158249"/>
              <a:gd name="connsiteY77" fmla="*/ 829992 h 1563417"/>
              <a:gd name="connsiteX78" fmla="*/ 909638 w 1158249"/>
              <a:gd name="connsiteY78" fmla="*/ 801417 h 1563417"/>
              <a:gd name="connsiteX79" fmla="*/ 923925 w 1158249"/>
              <a:gd name="connsiteY79" fmla="*/ 787129 h 1563417"/>
              <a:gd name="connsiteX80" fmla="*/ 933450 w 1158249"/>
              <a:gd name="connsiteY80" fmla="*/ 772842 h 1563417"/>
              <a:gd name="connsiteX81" fmla="*/ 928688 w 1158249"/>
              <a:gd name="connsiteY81" fmla="*/ 744267 h 1563417"/>
              <a:gd name="connsiteX82" fmla="*/ 914400 w 1158249"/>
              <a:gd name="connsiteY82" fmla="*/ 710929 h 1563417"/>
              <a:gd name="connsiteX83" fmla="*/ 900113 w 1158249"/>
              <a:gd name="connsiteY83" fmla="*/ 701404 h 1563417"/>
              <a:gd name="connsiteX84" fmla="*/ 900113 w 1158249"/>
              <a:gd name="connsiteY84" fmla="*/ 672829 h 1563417"/>
              <a:gd name="connsiteX85" fmla="*/ 928688 w 1158249"/>
              <a:gd name="connsiteY85" fmla="*/ 668067 h 1563417"/>
              <a:gd name="connsiteX86" fmla="*/ 971550 w 1158249"/>
              <a:gd name="connsiteY86" fmla="*/ 663304 h 1563417"/>
              <a:gd name="connsiteX87" fmla="*/ 976313 w 1158249"/>
              <a:gd name="connsiteY87" fmla="*/ 649017 h 1563417"/>
              <a:gd name="connsiteX88" fmla="*/ 957263 w 1158249"/>
              <a:gd name="connsiteY88" fmla="*/ 625204 h 1563417"/>
              <a:gd name="connsiteX89" fmla="*/ 952500 w 1158249"/>
              <a:gd name="connsiteY89" fmla="*/ 610917 h 1563417"/>
              <a:gd name="connsiteX90" fmla="*/ 933450 w 1158249"/>
              <a:gd name="connsiteY90" fmla="*/ 582342 h 1563417"/>
              <a:gd name="connsiteX91" fmla="*/ 928688 w 1158249"/>
              <a:gd name="connsiteY91" fmla="*/ 544242 h 1563417"/>
              <a:gd name="connsiteX92" fmla="*/ 914400 w 1158249"/>
              <a:gd name="connsiteY92" fmla="*/ 539479 h 1563417"/>
              <a:gd name="connsiteX93" fmla="*/ 871538 w 1158249"/>
              <a:gd name="connsiteY93" fmla="*/ 534717 h 1563417"/>
              <a:gd name="connsiteX94" fmla="*/ 857250 w 1158249"/>
              <a:gd name="connsiteY94" fmla="*/ 525192 h 1563417"/>
              <a:gd name="connsiteX95" fmla="*/ 757238 w 1158249"/>
              <a:gd name="connsiteY95" fmla="*/ 510904 h 1563417"/>
              <a:gd name="connsiteX96" fmla="*/ 752475 w 1158249"/>
              <a:gd name="connsiteY96" fmla="*/ 487092 h 1563417"/>
              <a:gd name="connsiteX97" fmla="*/ 700088 w 1158249"/>
              <a:gd name="connsiteY97" fmla="*/ 496617 h 1563417"/>
              <a:gd name="connsiteX98" fmla="*/ 685800 w 1158249"/>
              <a:gd name="connsiteY98" fmla="*/ 491854 h 1563417"/>
              <a:gd name="connsiteX99" fmla="*/ 661988 w 1158249"/>
              <a:gd name="connsiteY99" fmla="*/ 472804 h 1563417"/>
              <a:gd name="connsiteX100" fmla="*/ 647700 w 1158249"/>
              <a:gd name="connsiteY100" fmla="*/ 477567 h 1563417"/>
              <a:gd name="connsiteX101" fmla="*/ 623888 w 1158249"/>
              <a:gd name="connsiteY101" fmla="*/ 482329 h 1563417"/>
              <a:gd name="connsiteX102" fmla="*/ 585788 w 1158249"/>
              <a:gd name="connsiteY102" fmla="*/ 448992 h 1563417"/>
              <a:gd name="connsiteX103" fmla="*/ 571500 w 1158249"/>
              <a:gd name="connsiteY103" fmla="*/ 439467 h 1563417"/>
              <a:gd name="connsiteX104" fmla="*/ 576263 w 1158249"/>
              <a:gd name="connsiteY104" fmla="*/ 410892 h 1563417"/>
              <a:gd name="connsiteX105" fmla="*/ 604838 w 1158249"/>
              <a:gd name="connsiteY105" fmla="*/ 401367 h 1563417"/>
              <a:gd name="connsiteX106" fmla="*/ 581025 w 1158249"/>
              <a:gd name="connsiteY106" fmla="*/ 358504 h 1563417"/>
              <a:gd name="connsiteX107" fmla="*/ 571500 w 1158249"/>
              <a:gd name="connsiteY107" fmla="*/ 344217 h 1563417"/>
              <a:gd name="connsiteX108" fmla="*/ 557213 w 1158249"/>
              <a:gd name="connsiteY108" fmla="*/ 339454 h 1563417"/>
              <a:gd name="connsiteX109" fmla="*/ 571500 w 1158249"/>
              <a:gd name="connsiteY109" fmla="*/ 329929 h 1563417"/>
              <a:gd name="connsiteX110" fmla="*/ 609600 w 1158249"/>
              <a:gd name="connsiteY110" fmla="*/ 320404 h 1563417"/>
              <a:gd name="connsiteX111" fmla="*/ 595313 w 1158249"/>
              <a:gd name="connsiteY111" fmla="*/ 306117 h 1563417"/>
              <a:gd name="connsiteX112" fmla="*/ 590550 w 1158249"/>
              <a:gd name="connsiteY112" fmla="*/ 291829 h 1563417"/>
              <a:gd name="connsiteX113" fmla="*/ 552450 w 1158249"/>
              <a:gd name="connsiteY113" fmla="*/ 287067 h 1563417"/>
              <a:gd name="connsiteX114" fmla="*/ 538163 w 1158249"/>
              <a:gd name="connsiteY114" fmla="*/ 282304 h 1563417"/>
              <a:gd name="connsiteX115" fmla="*/ 509588 w 1158249"/>
              <a:gd name="connsiteY115" fmla="*/ 258492 h 1563417"/>
              <a:gd name="connsiteX116" fmla="*/ 490538 w 1158249"/>
              <a:gd name="connsiteY116" fmla="*/ 229917 h 1563417"/>
              <a:gd name="connsiteX117" fmla="*/ 481013 w 1158249"/>
              <a:gd name="connsiteY117" fmla="*/ 215629 h 1563417"/>
              <a:gd name="connsiteX118" fmla="*/ 466725 w 1158249"/>
              <a:gd name="connsiteY118" fmla="*/ 210867 h 1563417"/>
              <a:gd name="connsiteX119" fmla="*/ 461963 w 1158249"/>
              <a:gd name="connsiteY119" fmla="*/ 196579 h 1563417"/>
              <a:gd name="connsiteX120" fmla="*/ 414338 w 1158249"/>
              <a:gd name="connsiteY120" fmla="*/ 182292 h 1563417"/>
              <a:gd name="connsiteX121" fmla="*/ 409575 w 1158249"/>
              <a:gd name="connsiteY121" fmla="*/ 148954 h 1563417"/>
              <a:gd name="connsiteX122" fmla="*/ 395288 w 1158249"/>
              <a:gd name="connsiteY122" fmla="*/ 139429 h 1563417"/>
              <a:gd name="connsiteX123" fmla="*/ 409575 w 1158249"/>
              <a:gd name="connsiteY123" fmla="*/ 129904 h 1563417"/>
              <a:gd name="connsiteX124" fmla="*/ 438150 w 1158249"/>
              <a:gd name="connsiteY124" fmla="*/ 120379 h 1563417"/>
              <a:gd name="connsiteX125" fmla="*/ 447675 w 1158249"/>
              <a:gd name="connsiteY125" fmla="*/ 106092 h 1563417"/>
              <a:gd name="connsiteX126" fmla="*/ 409575 w 1158249"/>
              <a:gd name="connsiteY126" fmla="*/ 72754 h 1563417"/>
              <a:gd name="connsiteX127" fmla="*/ 395288 w 1158249"/>
              <a:gd name="connsiteY127" fmla="*/ 58467 h 1563417"/>
              <a:gd name="connsiteX128" fmla="*/ 352425 w 1158249"/>
              <a:gd name="connsiteY128" fmla="*/ 29892 h 1563417"/>
              <a:gd name="connsiteX129" fmla="*/ 333375 w 1158249"/>
              <a:gd name="connsiteY129" fmla="*/ 15604 h 1563417"/>
              <a:gd name="connsiteX130" fmla="*/ 300038 w 1158249"/>
              <a:gd name="connsiteY130" fmla="*/ 1317 h 1563417"/>
              <a:gd name="connsiteX131" fmla="*/ 257175 w 1158249"/>
              <a:gd name="connsiteY131" fmla="*/ 6079 h 1563417"/>
              <a:gd name="connsiteX132" fmla="*/ 228600 w 1158249"/>
              <a:gd name="connsiteY132" fmla="*/ 34654 h 1563417"/>
              <a:gd name="connsiteX133" fmla="*/ 214313 w 1158249"/>
              <a:gd name="connsiteY133" fmla="*/ 39417 h 1563417"/>
              <a:gd name="connsiteX134" fmla="*/ 209550 w 1158249"/>
              <a:gd name="connsiteY134" fmla="*/ 53704 h 1563417"/>
              <a:gd name="connsiteX135" fmla="*/ 195263 w 1158249"/>
              <a:gd name="connsiteY135" fmla="*/ 63229 h 1563417"/>
              <a:gd name="connsiteX136" fmla="*/ 180975 w 1158249"/>
              <a:gd name="connsiteY136" fmla="*/ 67992 h 1563417"/>
              <a:gd name="connsiteX137" fmla="*/ 138113 w 1158249"/>
              <a:gd name="connsiteY137" fmla="*/ 77517 h 1563417"/>
              <a:gd name="connsiteX138" fmla="*/ 95250 w 1158249"/>
              <a:gd name="connsiteY138" fmla="*/ 91804 h 1563417"/>
              <a:gd name="connsiteX139" fmla="*/ 80963 w 1158249"/>
              <a:gd name="connsiteY139" fmla="*/ 96567 h 1563417"/>
              <a:gd name="connsiteX140" fmla="*/ 71438 w 1158249"/>
              <a:gd name="connsiteY140" fmla="*/ 158479 h 1563417"/>
              <a:gd name="connsiteX141" fmla="*/ 61913 w 1158249"/>
              <a:gd name="connsiteY141" fmla="*/ 196579 h 1563417"/>
              <a:gd name="connsiteX142" fmla="*/ 47625 w 1158249"/>
              <a:gd name="connsiteY142" fmla="*/ 206104 h 1563417"/>
              <a:gd name="connsiteX143" fmla="*/ 42863 w 1158249"/>
              <a:gd name="connsiteY143" fmla="*/ 220392 h 1563417"/>
              <a:gd name="connsiteX144" fmla="*/ 33338 w 1158249"/>
              <a:gd name="connsiteY144" fmla="*/ 234679 h 1563417"/>
              <a:gd name="connsiteX145" fmla="*/ 42863 w 1158249"/>
              <a:gd name="connsiteY145" fmla="*/ 287067 h 1563417"/>
              <a:gd name="connsiteX146" fmla="*/ 42863 w 1158249"/>
              <a:gd name="connsiteY146" fmla="*/ 472804 h 1563417"/>
              <a:gd name="connsiteX147" fmla="*/ 57150 w 1158249"/>
              <a:gd name="connsiteY147" fmla="*/ 482329 h 1563417"/>
              <a:gd name="connsiteX148" fmla="*/ 61913 w 1158249"/>
              <a:gd name="connsiteY148" fmla="*/ 496617 h 1563417"/>
              <a:gd name="connsiteX149" fmla="*/ 71438 w 1158249"/>
              <a:gd name="connsiteY149" fmla="*/ 553767 h 1563417"/>
              <a:gd name="connsiteX150" fmla="*/ 76200 w 1158249"/>
              <a:gd name="connsiteY150" fmla="*/ 577579 h 1563417"/>
              <a:gd name="connsiteX151" fmla="*/ 85725 w 1158249"/>
              <a:gd name="connsiteY151" fmla="*/ 606154 h 1563417"/>
              <a:gd name="connsiteX152" fmla="*/ 95250 w 1158249"/>
              <a:gd name="connsiteY152" fmla="*/ 620442 h 1563417"/>
              <a:gd name="connsiteX153" fmla="*/ 100013 w 1158249"/>
              <a:gd name="connsiteY153" fmla="*/ 649017 h 1563417"/>
              <a:gd name="connsiteX154" fmla="*/ 100013 w 1158249"/>
              <a:gd name="connsiteY154" fmla="*/ 691879 h 1563417"/>
              <a:gd name="connsiteX155" fmla="*/ 71438 w 1158249"/>
              <a:gd name="connsiteY155" fmla="*/ 701404 h 1563417"/>
              <a:gd name="connsiteX156" fmla="*/ 57150 w 1158249"/>
              <a:gd name="connsiteY156" fmla="*/ 706167 h 1563417"/>
              <a:gd name="connsiteX157" fmla="*/ 47625 w 1158249"/>
              <a:gd name="connsiteY157" fmla="*/ 720454 h 1563417"/>
              <a:gd name="connsiteX158" fmla="*/ 47625 w 1158249"/>
              <a:gd name="connsiteY158" fmla="*/ 777604 h 1563417"/>
              <a:gd name="connsiteX159" fmla="*/ 76200 w 1158249"/>
              <a:gd name="connsiteY159" fmla="*/ 796654 h 1563417"/>
              <a:gd name="connsiteX160" fmla="*/ 90488 w 1158249"/>
              <a:gd name="connsiteY160" fmla="*/ 806179 h 1563417"/>
              <a:gd name="connsiteX161" fmla="*/ 100013 w 1158249"/>
              <a:gd name="connsiteY161" fmla="*/ 844279 h 1563417"/>
              <a:gd name="connsiteX162" fmla="*/ 90488 w 1158249"/>
              <a:gd name="connsiteY162" fmla="*/ 872854 h 1563417"/>
              <a:gd name="connsiteX163" fmla="*/ 52388 w 1158249"/>
              <a:gd name="connsiteY163" fmla="*/ 882379 h 1563417"/>
              <a:gd name="connsiteX164" fmla="*/ 42863 w 1158249"/>
              <a:gd name="connsiteY164" fmla="*/ 896667 h 1563417"/>
              <a:gd name="connsiteX165" fmla="*/ 57150 w 1158249"/>
              <a:gd name="connsiteY165" fmla="*/ 925242 h 1563417"/>
              <a:gd name="connsiteX166" fmla="*/ 57150 w 1158249"/>
              <a:gd name="connsiteY166" fmla="*/ 991917 h 1563417"/>
              <a:gd name="connsiteX167" fmla="*/ 42863 w 1158249"/>
              <a:gd name="connsiteY167" fmla="*/ 1001442 h 1563417"/>
              <a:gd name="connsiteX168" fmla="*/ 28575 w 1158249"/>
              <a:gd name="connsiteY168" fmla="*/ 1015729 h 1563417"/>
              <a:gd name="connsiteX169" fmla="*/ 0 w 1158249"/>
              <a:gd name="connsiteY169" fmla="*/ 1034779 h 1563417"/>
              <a:gd name="connsiteX170" fmla="*/ 4763 w 1158249"/>
              <a:gd name="connsiteY170" fmla="*/ 1058592 h 1563417"/>
              <a:gd name="connsiteX171" fmla="*/ 19050 w 1158249"/>
              <a:gd name="connsiteY171" fmla="*/ 1063354 h 1563417"/>
              <a:gd name="connsiteX172" fmla="*/ 23813 w 1158249"/>
              <a:gd name="connsiteY172" fmla="*/ 1077642 h 1563417"/>
              <a:gd name="connsiteX173" fmla="*/ 33338 w 1158249"/>
              <a:gd name="connsiteY173" fmla="*/ 1091929 h 1563417"/>
              <a:gd name="connsiteX174" fmla="*/ 61913 w 1158249"/>
              <a:gd name="connsiteY174" fmla="*/ 1106217 h 1563417"/>
              <a:gd name="connsiteX175" fmla="*/ 66675 w 1158249"/>
              <a:gd name="connsiteY175" fmla="*/ 1125267 h 1563417"/>
              <a:gd name="connsiteX176" fmla="*/ 80963 w 1158249"/>
              <a:gd name="connsiteY176" fmla="*/ 1130029 h 1563417"/>
              <a:gd name="connsiteX177" fmla="*/ 76200 w 1158249"/>
              <a:gd name="connsiteY177" fmla="*/ 1144317 h 1563417"/>
              <a:gd name="connsiteX178" fmla="*/ 76200 w 1158249"/>
              <a:gd name="connsiteY178" fmla="*/ 1149079 h 1563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</a:cxnLst>
            <a:rect l="l" t="t" r="r" b="b"/>
            <a:pathLst>
              <a:path w="1158249" h="1563417">
                <a:moveTo>
                  <a:pt x="4763" y="1044304"/>
                </a:moveTo>
                <a:lnTo>
                  <a:pt x="33338" y="1087167"/>
                </a:lnTo>
                <a:cubicBezTo>
                  <a:pt x="36513" y="1091929"/>
                  <a:pt x="38101" y="1098279"/>
                  <a:pt x="42863" y="1101454"/>
                </a:cubicBezTo>
                <a:cubicBezTo>
                  <a:pt x="61327" y="1113764"/>
                  <a:pt x="51720" y="1109169"/>
                  <a:pt x="71438" y="1115742"/>
                </a:cubicBezTo>
                <a:cubicBezTo>
                  <a:pt x="75580" y="1148881"/>
                  <a:pt x="75467" y="1152190"/>
                  <a:pt x="80963" y="1182417"/>
                </a:cubicBezTo>
                <a:cubicBezTo>
                  <a:pt x="82411" y="1190381"/>
                  <a:pt x="83762" y="1198376"/>
                  <a:pt x="85725" y="1206229"/>
                </a:cubicBezTo>
                <a:cubicBezTo>
                  <a:pt x="86943" y="1211099"/>
                  <a:pt x="86938" y="1216967"/>
                  <a:pt x="90488" y="1220517"/>
                </a:cubicBezTo>
                <a:cubicBezTo>
                  <a:pt x="98583" y="1228612"/>
                  <a:pt x="109538" y="1233217"/>
                  <a:pt x="119063" y="1239567"/>
                </a:cubicBezTo>
                <a:cubicBezTo>
                  <a:pt x="140086" y="1253582"/>
                  <a:pt x="127736" y="1247969"/>
                  <a:pt x="157163" y="1253854"/>
                </a:cubicBezTo>
                <a:cubicBezTo>
                  <a:pt x="199376" y="1239783"/>
                  <a:pt x="175759" y="1245438"/>
                  <a:pt x="228600" y="1239567"/>
                </a:cubicBezTo>
                <a:cubicBezTo>
                  <a:pt x="231775" y="1234804"/>
                  <a:pt x="235565" y="1230399"/>
                  <a:pt x="238125" y="1225279"/>
                </a:cubicBezTo>
                <a:cubicBezTo>
                  <a:pt x="257844" y="1185843"/>
                  <a:pt x="225115" y="1237653"/>
                  <a:pt x="252413" y="1196704"/>
                </a:cubicBezTo>
                <a:cubicBezTo>
                  <a:pt x="293688" y="1198292"/>
                  <a:pt x="335348" y="1195626"/>
                  <a:pt x="376238" y="1201467"/>
                </a:cubicBezTo>
                <a:cubicBezTo>
                  <a:pt x="381904" y="1202276"/>
                  <a:pt x="380909" y="1212721"/>
                  <a:pt x="385763" y="1215754"/>
                </a:cubicBezTo>
                <a:cubicBezTo>
                  <a:pt x="394277" y="1221075"/>
                  <a:pt x="404813" y="1222104"/>
                  <a:pt x="414338" y="1225279"/>
                </a:cubicBezTo>
                <a:lnTo>
                  <a:pt x="428625" y="1230042"/>
                </a:lnTo>
                <a:cubicBezTo>
                  <a:pt x="434939" y="1239513"/>
                  <a:pt x="445218" y="1246787"/>
                  <a:pt x="433388" y="1258617"/>
                </a:cubicBezTo>
                <a:cubicBezTo>
                  <a:pt x="429838" y="1262167"/>
                  <a:pt x="423863" y="1261792"/>
                  <a:pt x="419100" y="1263379"/>
                </a:cubicBezTo>
                <a:cubicBezTo>
                  <a:pt x="419444" y="1271982"/>
                  <a:pt x="420526" y="1382744"/>
                  <a:pt x="428625" y="1420542"/>
                </a:cubicBezTo>
                <a:cubicBezTo>
                  <a:pt x="430729" y="1430359"/>
                  <a:pt x="432581" y="1440763"/>
                  <a:pt x="438150" y="1449117"/>
                </a:cubicBezTo>
                <a:cubicBezTo>
                  <a:pt x="441325" y="1453879"/>
                  <a:pt x="445115" y="1458285"/>
                  <a:pt x="447675" y="1463404"/>
                </a:cubicBezTo>
                <a:cubicBezTo>
                  <a:pt x="449920" y="1467894"/>
                  <a:pt x="449302" y="1473772"/>
                  <a:pt x="452438" y="1477692"/>
                </a:cubicBezTo>
                <a:cubicBezTo>
                  <a:pt x="463617" y="1491666"/>
                  <a:pt x="485473" y="1489895"/>
                  <a:pt x="500063" y="1491979"/>
                </a:cubicBezTo>
                <a:cubicBezTo>
                  <a:pt x="512762" y="1530080"/>
                  <a:pt x="493713" y="1485629"/>
                  <a:pt x="519113" y="1511029"/>
                </a:cubicBezTo>
                <a:cubicBezTo>
                  <a:pt x="522663" y="1514579"/>
                  <a:pt x="520739" y="1521397"/>
                  <a:pt x="523875" y="1525317"/>
                </a:cubicBezTo>
                <a:cubicBezTo>
                  <a:pt x="527451" y="1529787"/>
                  <a:pt x="533400" y="1531667"/>
                  <a:pt x="538163" y="1534842"/>
                </a:cubicBezTo>
                <a:cubicBezTo>
                  <a:pt x="542925" y="1531667"/>
                  <a:pt x="548874" y="1529786"/>
                  <a:pt x="552450" y="1525317"/>
                </a:cubicBezTo>
                <a:cubicBezTo>
                  <a:pt x="555586" y="1521397"/>
                  <a:pt x="554968" y="1515519"/>
                  <a:pt x="557213" y="1511029"/>
                </a:cubicBezTo>
                <a:cubicBezTo>
                  <a:pt x="559773" y="1505910"/>
                  <a:pt x="563563" y="1501504"/>
                  <a:pt x="566738" y="1496742"/>
                </a:cubicBezTo>
                <a:cubicBezTo>
                  <a:pt x="577850" y="1463405"/>
                  <a:pt x="566738" y="1471342"/>
                  <a:pt x="590550" y="1463404"/>
                </a:cubicBezTo>
                <a:cubicBezTo>
                  <a:pt x="599962" y="1466542"/>
                  <a:pt x="612410" y="1469299"/>
                  <a:pt x="619125" y="1477692"/>
                </a:cubicBezTo>
                <a:cubicBezTo>
                  <a:pt x="622261" y="1481612"/>
                  <a:pt x="621643" y="1487489"/>
                  <a:pt x="623888" y="1491979"/>
                </a:cubicBezTo>
                <a:cubicBezTo>
                  <a:pt x="626448" y="1497099"/>
                  <a:pt x="630238" y="1501504"/>
                  <a:pt x="633413" y="1506267"/>
                </a:cubicBezTo>
                <a:cubicBezTo>
                  <a:pt x="635000" y="1511029"/>
                  <a:pt x="635039" y="1516634"/>
                  <a:pt x="638175" y="1520554"/>
                </a:cubicBezTo>
                <a:cubicBezTo>
                  <a:pt x="641751" y="1525024"/>
                  <a:pt x="648066" y="1526415"/>
                  <a:pt x="652463" y="1530079"/>
                </a:cubicBezTo>
                <a:cubicBezTo>
                  <a:pt x="657637" y="1534391"/>
                  <a:pt x="661434" y="1540232"/>
                  <a:pt x="666750" y="1544367"/>
                </a:cubicBezTo>
                <a:cubicBezTo>
                  <a:pt x="675786" y="1551395"/>
                  <a:pt x="695325" y="1563417"/>
                  <a:pt x="695325" y="1563417"/>
                </a:cubicBezTo>
                <a:cubicBezTo>
                  <a:pt x="706438" y="1561829"/>
                  <a:pt x="718240" y="1562823"/>
                  <a:pt x="728663" y="1558654"/>
                </a:cubicBezTo>
                <a:cubicBezTo>
                  <a:pt x="734916" y="1556153"/>
                  <a:pt x="737776" y="1548679"/>
                  <a:pt x="742950" y="1544367"/>
                </a:cubicBezTo>
                <a:cubicBezTo>
                  <a:pt x="747347" y="1540703"/>
                  <a:pt x="752007" y="1537167"/>
                  <a:pt x="757238" y="1534842"/>
                </a:cubicBezTo>
                <a:cubicBezTo>
                  <a:pt x="766413" y="1530764"/>
                  <a:pt x="785813" y="1525317"/>
                  <a:pt x="785813" y="1525317"/>
                </a:cubicBezTo>
                <a:cubicBezTo>
                  <a:pt x="800101" y="1515791"/>
                  <a:pt x="801687" y="1517380"/>
                  <a:pt x="809625" y="1501504"/>
                </a:cubicBezTo>
                <a:cubicBezTo>
                  <a:pt x="811870" y="1497014"/>
                  <a:pt x="810468" y="1490353"/>
                  <a:pt x="814388" y="1487217"/>
                </a:cubicBezTo>
                <a:cubicBezTo>
                  <a:pt x="819499" y="1483128"/>
                  <a:pt x="826998" y="1483625"/>
                  <a:pt x="833438" y="1482454"/>
                </a:cubicBezTo>
                <a:cubicBezTo>
                  <a:pt x="844482" y="1480446"/>
                  <a:pt x="855680" y="1479399"/>
                  <a:pt x="866775" y="1477692"/>
                </a:cubicBezTo>
                <a:cubicBezTo>
                  <a:pt x="876319" y="1476224"/>
                  <a:pt x="885825" y="1474517"/>
                  <a:pt x="895350" y="1472929"/>
                </a:cubicBezTo>
                <a:cubicBezTo>
                  <a:pt x="896930" y="1468188"/>
                  <a:pt x="904866" y="1436025"/>
                  <a:pt x="914400" y="1430067"/>
                </a:cubicBezTo>
                <a:cubicBezTo>
                  <a:pt x="922914" y="1424746"/>
                  <a:pt x="942975" y="1420542"/>
                  <a:pt x="942975" y="1420542"/>
                </a:cubicBezTo>
                <a:cubicBezTo>
                  <a:pt x="946150" y="1415779"/>
                  <a:pt x="949940" y="1411374"/>
                  <a:pt x="952500" y="1406254"/>
                </a:cubicBezTo>
                <a:cubicBezTo>
                  <a:pt x="958251" y="1394752"/>
                  <a:pt x="955416" y="1386777"/>
                  <a:pt x="966788" y="1377679"/>
                </a:cubicBezTo>
                <a:cubicBezTo>
                  <a:pt x="970708" y="1374543"/>
                  <a:pt x="976313" y="1374504"/>
                  <a:pt x="981075" y="1372917"/>
                </a:cubicBezTo>
                <a:cubicBezTo>
                  <a:pt x="984250" y="1368154"/>
                  <a:pt x="986553" y="1362676"/>
                  <a:pt x="990600" y="1358629"/>
                </a:cubicBezTo>
                <a:cubicBezTo>
                  <a:pt x="994647" y="1354582"/>
                  <a:pt x="1001854" y="1353958"/>
                  <a:pt x="1004888" y="1349104"/>
                </a:cubicBezTo>
                <a:cubicBezTo>
                  <a:pt x="1010209" y="1340590"/>
                  <a:pt x="1011238" y="1330054"/>
                  <a:pt x="1014413" y="1320529"/>
                </a:cubicBezTo>
                <a:cubicBezTo>
                  <a:pt x="1016000" y="1315767"/>
                  <a:pt x="1014685" y="1308487"/>
                  <a:pt x="1019175" y="1306242"/>
                </a:cubicBezTo>
                <a:cubicBezTo>
                  <a:pt x="1025525" y="1303067"/>
                  <a:pt x="1031490" y="1298962"/>
                  <a:pt x="1038225" y="1296717"/>
                </a:cubicBezTo>
                <a:cubicBezTo>
                  <a:pt x="1045904" y="1294157"/>
                  <a:pt x="1054185" y="1293917"/>
                  <a:pt x="1062038" y="1291954"/>
                </a:cubicBezTo>
                <a:cubicBezTo>
                  <a:pt x="1066908" y="1290736"/>
                  <a:pt x="1071563" y="1288779"/>
                  <a:pt x="1076325" y="1287192"/>
                </a:cubicBezTo>
                <a:cubicBezTo>
                  <a:pt x="1081088" y="1284017"/>
                  <a:pt x="1086216" y="1281331"/>
                  <a:pt x="1090613" y="1277667"/>
                </a:cubicBezTo>
                <a:cubicBezTo>
                  <a:pt x="1095787" y="1273355"/>
                  <a:pt x="1099296" y="1267115"/>
                  <a:pt x="1104900" y="1263379"/>
                </a:cubicBezTo>
                <a:cubicBezTo>
                  <a:pt x="1108996" y="1260648"/>
                  <a:pt x="1135702" y="1254488"/>
                  <a:pt x="1138238" y="1253854"/>
                </a:cubicBezTo>
                <a:cubicBezTo>
                  <a:pt x="1139825" y="1249092"/>
                  <a:pt x="1142175" y="1244519"/>
                  <a:pt x="1143000" y="1239567"/>
                </a:cubicBezTo>
                <a:cubicBezTo>
                  <a:pt x="1145363" y="1225387"/>
                  <a:pt x="1144276" y="1210650"/>
                  <a:pt x="1147763" y="1196704"/>
                </a:cubicBezTo>
                <a:cubicBezTo>
                  <a:pt x="1149151" y="1191151"/>
                  <a:pt x="1154113" y="1187179"/>
                  <a:pt x="1157288" y="1182417"/>
                </a:cubicBezTo>
                <a:cubicBezTo>
                  <a:pt x="1155700" y="1174479"/>
                  <a:pt x="1158249" y="1164328"/>
                  <a:pt x="1152525" y="1158604"/>
                </a:cubicBezTo>
                <a:cubicBezTo>
                  <a:pt x="1145425" y="1151504"/>
                  <a:pt x="1133475" y="1152254"/>
                  <a:pt x="1123950" y="1149079"/>
                </a:cubicBezTo>
                <a:lnTo>
                  <a:pt x="1109663" y="1144317"/>
                </a:lnTo>
                <a:cubicBezTo>
                  <a:pt x="1080039" y="1055445"/>
                  <a:pt x="1124347" y="1197400"/>
                  <a:pt x="1095375" y="972867"/>
                </a:cubicBezTo>
                <a:cubicBezTo>
                  <a:pt x="1094733" y="967888"/>
                  <a:pt x="1085578" y="970349"/>
                  <a:pt x="1081088" y="968104"/>
                </a:cubicBezTo>
                <a:cubicBezTo>
                  <a:pt x="1075968" y="965544"/>
                  <a:pt x="1071078" y="962382"/>
                  <a:pt x="1066800" y="958579"/>
                </a:cubicBezTo>
                <a:cubicBezTo>
                  <a:pt x="1056732" y="949630"/>
                  <a:pt x="1049433" y="937476"/>
                  <a:pt x="1038225" y="930004"/>
                </a:cubicBezTo>
                <a:cubicBezTo>
                  <a:pt x="1033463" y="926829"/>
                  <a:pt x="1029057" y="923039"/>
                  <a:pt x="1023938" y="920479"/>
                </a:cubicBezTo>
                <a:cubicBezTo>
                  <a:pt x="1019448" y="918234"/>
                  <a:pt x="1014520" y="916935"/>
                  <a:pt x="1009650" y="915717"/>
                </a:cubicBezTo>
                <a:cubicBezTo>
                  <a:pt x="991069" y="911072"/>
                  <a:pt x="971332" y="908882"/>
                  <a:pt x="952500" y="906192"/>
                </a:cubicBezTo>
                <a:cubicBezTo>
                  <a:pt x="949325" y="901429"/>
                  <a:pt x="945230" y="897165"/>
                  <a:pt x="942975" y="891904"/>
                </a:cubicBezTo>
                <a:cubicBezTo>
                  <a:pt x="942183" y="890056"/>
                  <a:pt x="936305" y="862135"/>
                  <a:pt x="933450" y="858567"/>
                </a:cubicBezTo>
                <a:cubicBezTo>
                  <a:pt x="925228" y="848289"/>
                  <a:pt x="911552" y="847139"/>
                  <a:pt x="900113" y="844279"/>
                </a:cubicBezTo>
                <a:cubicBezTo>
                  <a:pt x="901700" y="839517"/>
                  <a:pt x="903786" y="834892"/>
                  <a:pt x="904875" y="829992"/>
                </a:cubicBezTo>
                <a:cubicBezTo>
                  <a:pt x="906970" y="820566"/>
                  <a:pt x="905716" y="810241"/>
                  <a:pt x="909638" y="801417"/>
                </a:cubicBezTo>
                <a:cubicBezTo>
                  <a:pt x="912373" y="795262"/>
                  <a:pt x="919613" y="792303"/>
                  <a:pt x="923925" y="787129"/>
                </a:cubicBezTo>
                <a:cubicBezTo>
                  <a:pt x="927589" y="782732"/>
                  <a:pt x="930275" y="777604"/>
                  <a:pt x="933450" y="772842"/>
                </a:cubicBezTo>
                <a:cubicBezTo>
                  <a:pt x="931863" y="763317"/>
                  <a:pt x="930582" y="753736"/>
                  <a:pt x="928688" y="744267"/>
                </a:cubicBezTo>
                <a:cubicBezTo>
                  <a:pt x="925956" y="730605"/>
                  <a:pt x="924566" y="721095"/>
                  <a:pt x="914400" y="710929"/>
                </a:cubicBezTo>
                <a:cubicBezTo>
                  <a:pt x="910353" y="706882"/>
                  <a:pt x="904875" y="704579"/>
                  <a:pt x="900113" y="701404"/>
                </a:cubicBezTo>
                <a:cubicBezTo>
                  <a:pt x="898081" y="695307"/>
                  <a:pt x="889444" y="678926"/>
                  <a:pt x="900113" y="672829"/>
                </a:cubicBezTo>
                <a:cubicBezTo>
                  <a:pt x="908497" y="668038"/>
                  <a:pt x="919116" y="669343"/>
                  <a:pt x="928688" y="668067"/>
                </a:cubicBezTo>
                <a:cubicBezTo>
                  <a:pt x="942937" y="666167"/>
                  <a:pt x="957263" y="664892"/>
                  <a:pt x="971550" y="663304"/>
                </a:cubicBezTo>
                <a:cubicBezTo>
                  <a:pt x="973138" y="658542"/>
                  <a:pt x="976313" y="654037"/>
                  <a:pt x="976313" y="649017"/>
                </a:cubicBezTo>
                <a:cubicBezTo>
                  <a:pt x="976313" y="633681"/>
                  <a:pt x="968233" y="632518"/>
                  <a:pt x="957263" y="625204"/>
                </a:cubicBezTo>
                <a:cubicBezTo>
                  <a:pt x="955675" y="620442"/>
                  <a:pt x="954938" y="615305"/>
                  <a:pt x="952500" y="610917"/>
                </a:cubicBezTo>
                <a:cubicBezTo>
                  <a:pt x="946940" y="600910"/>
                  <a:pt x="933450" y="582342"/>
                  <a:pt x="933450" y="582342"/>
                </a:cubicBezTo>
                <a:cubicBezTo>
                  <a:pt x="931863" y="569642"/>
                  <a:pt x="933886" y="555938"/>
                  <a:pt x="928688" y="544242"/>
                </a:cubicBezTo>
                <a:cubicBezTo>
                  <a:pt x="926649" y="539654"/>
                  <a:pt x="919352" y="540304"/>
                  <a:pt x="914400" y="539479"/>
                </a:cubicBezTo>
                <a:cubicBezTo>
                  <a:pt x="900220" y="537116"/>
                  <a:pt x="885825" y="536304"/>
                  <a:pt x="871538" y="534717"/>
                </a:cubicBezTo>
                <a:cubicBezTo>
                  <a:pt x="866775" y="531542"/>
                  <a:pt x="862481" y="527517"/>
                  <a:pt x="857250" y="525192"/>
                </a:cubicBezTo>
                <a:cubicBezTo>
                  <a:pt x="821098" y="509124"/>
                  <a:pt x="802888" y="513948"/>
                  <a:pt x="757238" y="510904"/>
                </a:cubicBezTo>
                <a:cubicBezTo>
                  <a:pt x="755650" y="502967"/>
                  <a:pt x="759503" y="491108"/>
                  <a:pt x="752475" y="487092"/>
                </a:cubicBezTo>
                <a:cubicBezTo>
                  <a:pt x="750893" y="486188"/>
                  <a:pt x="704048" y="495825"/>
                  <a:pt x="700088" y="496617"/>
                </a:cubicBezTo>
                <a:cubicBezTo>
                  <a:pt x="695325" y="495029"/>
                  <a:pt x="689720" y="494990"/>
                  <a:pt x="685800" y="491854"/>
                </a:cubicBezTo>
                <a:cubicBezTo>
                  <a:pt x="655024" y="467234"/>
                  <a:pt x="697901" y="484777"/>
                  <a:pt x="661988" y="472804"/>
                </a:cubicBezTo>
                <a:cubicBezTo>
                  <a:pt x="657225" y="474392"/>
                  <a:pt x="651250" y="474017"/>
                  <a:pt x="647700" y="477567"/>
                </a:cubicBezTo>
                <a:cubicBezTo>
                  <a:pt x="631350" y="493917"/>
                  <a:pt x="660642" y="500706"/>
                  <a:pt x="623888" y="482329"/>
                </a:cubicBezTo>
                <a:cubicBezTo>
                  <a:pt x="608013" y="458517"/>
                  <a:pt x="619125" y="471216"/>
                  <a:pt x="585788" y="448992"/>
                </a:cubicBezTo>
                <a:lnTo>
                  <a:pt x="571500" y="439467"/>
                </a:lnTo>
                <a:cubicBezTo>
                  <a:pt x="567534" y="427567"/>
                  <a:pt x="560982" y="420442"/>
                  <a:pt x="576263" y="410892"/>
                </a:cubicBezTo>
                <a:cubicBezTo>
                  <a:pt x="584777" y="405571"/>
                  <a:pt x="604838" y="401367"/>
                  <a:pt x="604838" y="401367"/>
                </a:cubicBezTo>
                <a:cubicBezTo>
                  <a:pt x="596455" y="376219"/>
                  <a:pt x="602860" y="391255"/>
                  <a:pt x="581025" y="358504"/>
                </a:cubicBezTo>
                <a:cubicBezTo>
                  <a:pt x="577850" y="353742"/>
                  <a:pt x="576930" y="346027"/>
                  <a:pt x="571500" y="344217"/>
                </a:cubicBezTo>
                <a:lnTo>
                  <a:pt x="557213" y="339454"/>
                </a:lnTo>
                <a:cubicBezTo>
                  <a:pt x="561975" y="336279"/>
                  <a:pt x="566381" y="332489"/>
                  <a:pt x="571500" y="329929"/>
                </a:cubicBezTo>
                <a:cubicBezTo>
                  <a:pt x="581259" y="325049"/>
                  <a:pt x="600549" y="322214"/>
                  <a:pt x="609600" y="320404"/>
                </a:cubicBezTo>
                <a:cubicBezTo>
                  <a:pt x="604838" y="315642"/>
                  <a:pt x="599049" y="311721"/>
                  <a:pt x="595313" y="306117"/>
                </a:cubicBezTo>
                <a:cubicBezTo>
                  <a:pt x="592528" y="301940"/>
                  <a:pt x="595138" y="293868"/>
                  <a:pt x="590550" y="291829"/>
                </a:cubicBezTo>
                <a:cubicBezTo>
                  <a:pt x="578854" y="286631"/>
                  <a:pt x="565150" y="288654"/>
                  <a:pt x="552450" y="287067"/>
                </a:cubicBezTo>
                <a:cubicBezTo>
                  <a:pt x="547688" y="285479"/>
                  <a:pt x="542653" y="284549"/>
                  <a:pt x="538163" y="282304"/>
                </a:cubicBezTo>
                <a:cubicBezTo>
                  <a:pt x="524900" y="275672"/>
                  <a:pt x="520122" y="269026"/>
                  <a:pt x="509588" y="258492"/>
                </a:cubicBezTo>
                <a:cubicBezTo>
                  <a:pt x="501217" y="233382"/>
                  <a:pt x="510357" y="253701"/>
                  <a:pt x="490538" y="229917"/>
                </a:cubicBezTo>
                <a:cubicBezTo>
                  <a:pt x="486874" y="225520"/>
                  <a:pt x="485483" y="219205"/>
                  <a:pt x="481013" y="215629"/>
                </a:cubicBezTo>
                <a:cubicBezTo>
                  <a:pt x="477093" y="212493"/>
                  <a:pt x="471488" y="212454"/>
                  <a:pt x="466725" y="210867"/>
                </a:cubicBezTo>
                <a:cubicBezTo>
                  <a:pt x="465138" y="206104"/>
                  <a:pt x="465099" y="200499"/>
                  <a:pt x="461963" y="196579"/>
                </a:cubicBezTo>
                <a:cubicBezTo>
                  <a:pt x="450785" y="182606"/>
                  <a:pt x="428926" y="184376"/>
                  <a:pt x="414338" y="182292"/>
                </a:cubicBezTo>
                <a:cubicBezTo>
                  <a:pt x="412750" y="171179"/>
                  <a:pt x="414134" y="159212"/>
                  <a:pt x="409575" y="148954"/>
                </a:cubicBezTo>
                <a:cubicBezTo>
                  <a:pt x="407250" y="143724"/>
                  <a:pt x="395288" y="145153"/>
                  <a:pt x="395288" y="139429"/>
                </a:cubicBezTo>
                <a:cubicBezTo>
                  <a:pt x="395288" y="133705"/>
                  <a:pt x="404345" y="132229"/>
                  <a:pt x="409575" y="129904"/>
                </a:cubicBezTo>
                <a:cubicBezTo>
                  <a:pt x="418750" y="125826"/>
                  <a:pt x="438150" y="120379"/>
                  <a:pt x="438150" y="120379"/>
                </a:cubicBezTo>
                <a:cubicBezTo>
                  <a:pt x="441325" y="115617"/>
                  <a:pt x="447675" y="111816"/>
                  <a:pt x="447675" y="106092"/>
                </a:cubicBezTo>
                <a:cubicBezTo>
                  <a:pt x="447675" y="92597"/>
                  <a:pt x="411164" y="74343"/>
                  <a:pt x="409575" y="72754"/>
                </a:cubicBezTo>
                <a:cubicBezTo>
                  <a:pt x="404813" y="67992"/>
                  <a:pt x="400604" y="62602"/>
                  <a:pt x="395288" y="58467"/>
                </a:cubicBezTo>
                <a:cubicBezTo>
                  <a:pt x="352328" y="25053"/>
                  <a:pt x="381050" y="51361"/>
                  <a:pt x="352425" y="29892"/>
                </a:cubicBezTo>
                <a:cubicBezTo>
                  <a:pt x="346075" y="25129"/>
                  <a:pt x="340106" y="19811"/>
                  <a:pt x="333375" y="15604"/>
                </a:cubicBezTo>
                <a:cubicBezTo>
                  <a:pt x="319923" y="7197"/>
                  <a:pt x="313927" y="5946"/>
                  <a:pt x="300038" y="1317"/>
                </a:cubicBezTo>
                <a:cubicBezTo>
                  <a:pt x="285750" y="2904"/>
                  <a:pt x="270202" y="0"/>
                  <a:pt x="257175" y="6079"/>
                </a:cubicBezTo>
                <a:cubicBezTo>
                  <a:pt x="244968" y="11775"/>
                  <a:pt x="241379" y="30394"/>
                  <a:pt x="228600" y="34654"/>
                </a:cubicBezTo>
                <a:lnTo>
                  <a:pt x="214313" y="39417"/>
                </a:lnTo>
                <a:cubicBezTo>
                  <a:pt x="212725" y="44179"/>
                  <a:pt x="212686" y="49784"/>
                  <a:pt x="209550" y="53704"/>
                </a:cubicBezTo>
                <a:cubicBezTo>
                  <a:pt x="205974" y="58173"/>
                  <a:pt x="200382" y="60669"/>
                  <a:pt x="195263" y="63229"/>
                </a:cubicBezTo>
                <a:cubicBezTo>
                  <a:pt x="190773" y="65474"/>
                  <a:pt x="185845" y="66774"/>
                  <a:pt x="180975" y="67992"/>
                </a:cubicBezTo>
                <a:cubicBezTo>
                  <a:pt x="153762" y="74795"/>
                  <a:pt x="162575" y="70178"/>
                  <a:pt x="138113" y="77517"/>
                </a:cubicBezTo>
                <a:cubicBezTo>
                  <a:pt x="123688" y="81845"/>
                  <a:pt x="109538" y="87041"/>
                  <a:pt x="95250" y="91804"/>
                </a:cubicBezTo>
                <a:lnTo>
                  <a:pt x="80963" y="96567"/>
                </a:lnTo>
                <a:cubicBezTo>
                  <a:pt x="70234" y="128749"/>
                  <a:pt x="79623" y="97088"/>
                  <a:pt x="71438" y="158479"/>
                </a:cubicBezTo>
                <a:cubicBezTo>
                  <a:pt x="71296" y="159543"/>
                  <a:pt x="65758" y="191772"/>
                  <a:pt x="61913" y="196579"/>
                </a:cubicBezTo>
                <a:cubicBezTo>
                  <a:pt x="58337" y="201049"/>
                  <a:pt x="52388" y="202929"/>
                  <a:pt x="47625" y="206104"/>
                </a:cubicBezTo>
                <a:cubicBezTo>
                  <a:pt x="46038" y="210867"/>
                  <a:pt x="45108" y="215902"/>
                  <a:pt x="42863" y="220392"/>
                </a:cubicBezTo>
                <a:cubicBezTo>
                  <a:pt x="40303" y="225511"/>
                  <a:pt x="33856" y="228979"/>
                  <a:pt x="33338" y="234679"/>
                </a:cubicBezTo>
                <a:cubicBezTo>
                  <a:pt x="31414" y="255837"/>
                  <a:pt x="36919" y="269237"/>
                  <a:pt x="42863" y="287067"/>
                </a:cubicBezTo>
                <a:cubicBezTo>
                  <a:pt x="20931" y="352854"/>
                  <a:pt x="27569" y="327507"/>
                  <a:pt x="42863" y="472804"/>
                </a:cubicBezTo>
                <a:cubicBezTo>
                  <a:pt x="43462" y="478496"/>
                  <a:pt x="52388" y="479154"/>
                  <a:pt x="57150" y="482329"/>
                </a:cubicBezTo>
                <a:cubicBezTo>
                  <a:pt x="58738" y="487092"/>
                  <a:pt x="60928" y="491694"/>
                  <a:pt x="61913" y="496617"/>
                </a:cubicBezTo>
                <a:cubicBezTo>
                  <a:pt x="65701" y="515555"/>
                  <a:pt x="67651" y="534829"/>
                  <a:pt x="71438" y="553767"/>
                </a:cubicBezTo>
                <a:cubicBezTo>
                  <a:pt x="73025" y="561704"/>
                  <a:pt x="74070" y="569770"/>
                  <a:pt x="76200" y="577579"/>
                </a:cubicBezTo>
                <a:cubicBezTo>
                  <a:pt x="78842" y="587265"/>
                  <a:pt x="80156" y="597800"/>
                  <a:pt x="85725" y="606154"/>
                </a:cubicBezTo>
                <a:lnTo>
                  <a:pt x="95250" y="620442"/>
                </a:lnTo>
                <a:cubicBezTo>
                  <a:pt x="96838" y="629967"/>
                  <a:pt x="97918" y="639591"/>
                  <a:pt x="100013" y="649017"/>
                </a:cubicBezTo>
                <a:cubicBezTo>
                  <a:pt x="103251" y="663587"/>
                  <a:pt x="114406" y="675430"/>
                  <a:pt x="100013" y="691879"/>
                </a:cubicBezTo>
                <a:cubicBezTo>
                  <a:pt x="93402" y="699435"/>
                  <a:pt x="80963" y="698229"/>
                  <a:pt x="71438" y="701404"/>
                </a:cubicBezTo>
                <a:lnTo>
                  <a:pt x="57150" y="706167"/>
                </a:lnTo>
                <a:cubicBezTo>
                  <a:pt x="53975" y="710929"/>
                  <a:pt x="49635" y="715095"/>
                  <a:pt x="47625" y="720454"/>
                </a:cubicBezTo>
                <a:cubicBezTo>
                  <a:pt x="42284" y="734697"/>
                  <a:pt x="39469" y="764787"/>
                  <a:pt x="47625" y="777604"/>
                </a:cubicBezTo>
                <a:cubicBezTo>
                  <a:pt x="53771" y="787262"/>
                  <a:pt x="66675" y="790304"/>
                  <a:pt x="76200" y="796654"/>
                </a:cubicBezTo>
                <a:lnTo>
                  <a:pt x="90488" y="806179"/>
                </a:lnTo>
                <a:cubicBezTo>
                  <a:pt x="93736" y="815924"/>
                  <a:pt x="100834" y="835252"/>
                  <a:pt x="100013" y="844279"/>
                </a:cubicBezTo>
                <a:cubicBezTo>
                  <a:pt x="99104" y="854278"/>
                  <a:pt x="100013" y="869679"/>
                  <a:pt x="90488" y="872854"/>
                </a:cubicBezTo>
                <a:cubicBezTo>
                  <a:pt x="68521" y="880177"/>
                  <a:pt x="81123" y="876633"/>
                  <a:pt x="52388" y="882379"/>
                </a:cubicBezTo>
                <a:cubicBezTo>
                  <a:pt x="49213" y="887142"/>
                  <a:pt x="43804" y="891021"/>
                  <a:pt x="42863" y="896667"/>
                </a:cubicBezTo>
                <a:cubicBezTo>
                  <a:pt x="41548" y="904554"/>
                  <a:pt x="53833" y="920267"/>
                  <a:pt x="57150" y="925242"/>
                </a:cubicBezTo>
                <a:cubicBezTo>
                  <a:pt x="57990" y="933645"/>
                  <a:pt x="67659" y="976153"/>
                  <a:pt x="57150" y="991917"/>
                </a:cubicBezTo>
                <a:cubicBezTo>
                  <a:pt x="53975" y="996679"/>
                  <a:pt x="47260" y="997778"/>
                  <a:pt x="42863" y="1001442"/>
                </a:cubicBezTo>
                <a:cubicBezTo>
                  <a:pt x="37689" y="1005754"/>
                  <a:pt x="33891" y="1011594"/>
                  <a:pt x="28575" y="1015729"/>
                </a:cubicBezTo>
                <a:cubicBezTo>
                  <a:pt x="19539" y="1022757"/>
                  <a:pt x="0" y="1034779"/>
                  <a:pt x="0" y="1034779"/>
                </a:cubicBezTo>
                <a:cubicBezTo>
                  <a:pt x="1588" y="1042717"/>
                  <a:pt x="273" y="1051857"/>
                  <a:pt x="4763" y="1058592"/>
                </a:cubicBezTo>
                <a:cubicBezTo>
                  <a:pt x="7548" y="1062769"/>
                  <a:pt x="15500" y="1059804"/>
                  <a:pt x="19050" y="1063354"/>
                </a:cubicBezTo>
                <a:cubicBezTo>
                  <a:pt x="22600" y="1066904"/>
                  <a:pt x="21568" y="1073152"/>
                  <a:pt x="23813" y="1077642"/>
                </a:cubicBezTo>
                <a:cubicBezTo>
                  <a:pt x="26373" y="1082761"/>
                  <a:pt x="29291" y="1087882"/>
                  <a:pt x="33338" y="1091929"/>
                </a:cubicBezTo>
                <a:cubicBezTo>
                  <a:pt x="42570" y="1101161"/>
                  <a:pt x="50292" y="1102343"/>
                  <a:pt x="61913" y="1106217"/>
                </a:cubicBezTo>
                <a:cubicBezTo>
                  <a:pt x="63500" y="1112567"/>
                  <a:pt x="62586" y="1120156"/>
                  <a:pt x="66675" y="1125267"/>
                </a:cubicBezTo>
                <a:cubicBezTo>
                  <a:pt x="69811" y="1129187"/>
                  <a:pt x="78718" y="1125539"/>
                  <a:pt x="80963" y="1130029"/>
                </a:cubicBezTo>
                <a:cubicBezTo>
                  <a:pt x="83208" y="1134519"/>
                  <a:pt x="77418" y="1139447"/>
                  <a:pt x="76200" y="1144317"/>
                </a:cubicBezTo>
                <a:cubicBezTo>
                  <a:pt x="75815" y="1145857"/>
                  <a:pt x="76200" y="1147492"/>
                  <a:pt x="76200" y="1149079"/>
                </a:cubicBezTo>
              </a:path>
            </a:pathLst>
          </a:custGeom>
          <a:solidFill>
            <a:srgbClr val="FF0000">
              <a:alpha val="4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3200" dirty="0">
              <a:solidFill>
                <a:prstClr val="white"/>
              </a:solidFill>
            </a:endParaRPr>
          </a:p>
          <a:p>
            <a:pPr algn="ctr">
              <a:defRPr/>
            </a:pPr>
            <a:endParaRPr lang="ru-RU" sz="3200" dirty="0">
              <a:solidFill>
                <a:prstClr val="white"/>
              </a:solidFill>
            </a:endParaRPr>
          </a:p>
          <a:p>
            <a:pPr algn="ctr">
              <a:defRPr/>
            </a:pPr>
            <a:endParaRPr lang="ru-RU" sz="3200" dirty="0">
              <a:solidFill>
                <a:prstClr val="white"/>
              </a:solidFill>
            </a:endParaRPr>
          </a:p>
          <a:p>
            <a:pPr algn="ctr">
              <a:defRPr/>
            </a:pPr>
            <a:endParaRPr lang="ru-RU" sz="3200" dirty="0">
              <a:solidFill>
                <a:prstClr val="white"/>
              </a:solidFill>
            </a:endParaRPr>
          </a:p>
          <a:p>
            <a:pPr algn="ctr">
              <a:defRPr/>
            </a:pPr>
            <a:endParaRPr lang="ru-RU" sz="3200" dirty="0">
              <a:solidFill>
                <a:prstClr val="white"/>
              </a:solidFill>
            </a:endParaRPr>
          </a:p>
        </p:txBody>
      </p:sp>
      <p:sp>
        <p:nvSpPr>
          <p:cNvPr id="423" name="Полилиния 422"/>
          <p:cNvSpPr/>
          <p:nvPr/>
        </p:nvSpPr>
        <p:spPr>
          <a:xfrm>
            <a:off x="1908175" y="3808023"/>
            <a:ext cx="1295400" cy="1292763"/>
          </a:xfrm>
          <a:custGeom>
            <a:avLst/>
            <a:gdLst>
              <a:gd name="connsiteX0" fmla="*/ 1281113 w 1775338"/>
              <a:gd name="connsiteY0" fmla="*/ 77515 h 1306240"/>
              <a:gd name="connsiteX1" fmla="*/ 1266825 w 1775338"/>
              <a:gd name="connsiteY1" fmla="*/ 82277 h 1306240"/>
              <a:gd name="connsiteX2" fmla="*/ 1252538 w 1775338"/>
              <a:gd name="connsiteY2" fmla="*/ 91802 h 1306240"/>
              <a:gd name="connsiteX3" fmla="*/ 1238250 w 1775338"/>
              <a:gd name="connsiteY3" fmla="*/ 63227 h 1306240"/>
              <a:gd name="connsiteX4" fmla="*/ 1223963 w 1775338"/>
              <a:gd name="connsiteY4" fmla="*/ 58465 h 1306240"/>
              <a:gd name="connsiteX5" fmla="*/ 1195388 w 1775338"/>
              <a:gd name="connsiteY5" fmla="*/ 72752 h 1306240"/>
              <a:gd name="connsiteX6" fmla="*/ 1185863 w 1775338"/>
              <a:gd name="connsiteY6" fmla="*/ 58465 h 1306240"/>
              <a:gd name="connsiteX7" fmla="*/ 1171575 w 1775338"/>
              <a:gd name="connsiteY7" fmla="*/ 48940 h 1306240"/>
              <a:gd name="connsiteX8" fmla="*/ 1162050 w 1775338"/>
              <a:gd name="connsiteY8" fmla="*/ 34652 h 1306240"/>
              <a:gd name="connsiteX9" fmla="*/ 1114425 w 1775338"/>
              <a:gd name="connsiteY9" fmla="*/ 10840 h 1306240"/>
              <a:gd name="connsiteX10" fmla="*/ 1100138 w 1775338"/>
              <a:gd name="connsiteY10" fmla="*/ 1315 h 1306240"/>
              <a:gd name="connsiteX11" fmla="*/ 1071563 w 1775338"/>
              <a:gd name="connsiteY11" fmla="*/ 15602 h 1306240"/>
              <a:gd name="connsiteX12" fmla="*/ 1052513 w 1775338"/>
              <a:gd name="connsiteY12" fmla="*/ 34652 h 1306240"/>
              <a:gd name="connsiteX13" fmla="*/ 1047750 w 1775338"/>
              <a:gd name="connsiteY13" fmla="*/ 48940 h 1306240"/>
              <a:gd name="connsiteX14" fmla="*/ 1000125 w 1775338"/>
              <a:gd name="connsiteY14" fmla="*/ 53702 h 1306240"/>
              <a:gd name="connsiteX15" fmla="*/ 981075 w 1775338"/>
              <a:gd name="connsiteY15" fmla="*/ 58465 h 1306240"/>
              <a:gd name="connsiteX16" fmla="*/ 771525 w 1775338"/>
              <a:gd name="connsiteY16" fmla="*/ 72752 h 1306240"/>
              <a:gd name="connsiteX17" fmla="*/ 723900 w 1775338"/>
              <a:gd name="connsiteY17" fmla="*/ 77515 h 1306240"/>
              <a:gd name="connsiteX18" fmla="*/ 690563 w 1775338"/>
              <a:gd name="connsiteY18" fmla="*/ 87040 h 1306240"/>
              <a:gd name="connsiteX19" fmla="*/ 600075 w 1775338"/>
              <a:gd name="connsiteY19" fmla="*/ 91802 h 1306240"/>
              <a:gd name="connsiteX20" fmla="*/ 595313 w 1775338"/>
              <a:gd name="connsiteY20" fmla="*/ 77515 h 1306240"/>
              <a:gd name="connsiteX21" fmla="*/ 542925 w 1775338"/>
              <a:gd name="connsiteY21" fmla="*/ 58465 h 1306240"/>
              <a:gd name="connsiteX22" fmla="*/ 538163 w 1775338"/>
              <a:gd name="connsiteY22" fmla="*/ 72752 h 1306240"/>
              <a:gd name="connsiteX23" fmla="*/ 509588 w 1775338"/>
              <a:gd name="connsiteY23" fmla="*/ 91802 h 1306240"/>
              <a:gd name="connsiteX24" fmla="*/ 481013 w 1775338"/>
              <a:gd name="connsiteY24" fmla="*/ 106090 h 1306240"/>
              <a:gd name="connsiteX25" fmla="*/ 452438 w 1775338"/>
              <a:gd name="connsiteY25" fmla="*/ 101327 h 1306240"/>
              <a:gd name="connsiteX26" fmla="*/ 442913 w 1775338"/>
              <a:gd name="connsiteY26" fmla="*/ 87040 h 1306240"/>
              <a:gd name="connsiteX27" fmla="*/ 428625 w 1775338"/>
              <a:gd name="connsiteY27" fmla="*/ 77515 h 1306240"/>
              <a:gd name="connsiteX28" fmla="*/ 400050 w 1775338"/>
              <a:gd name="connsiteY28" fmla="*/ 67990 h 1306240"/>
              <a:gd name="connsiteX29" fmla="*/ 361950 w 1775338"/>
              <a:gd name="connsiteY29" fmla="*/ 72752 h 1306240"/>
              <a:gd name="connsiteX30" fmla="*/ 333375 w 1775338"/>
              <a:gd name="connsiteY30" fmla="*/ 96565 h 1306240"/>
              <a:gd name="connsiteX31" fmla="*/ 309563 w 1775338"/>
              <a:gd name="connsiteY31" fmla="*/ 134665 h 1306240"/>
              <a:gd name="connsiteX32" fmla="*/ 276225 w 1775338"/>
              <a:gd name="connsiteY32" fmla="*/ 139427 h 1306240"/>
              <a:gd name="connsiteX33" fmla="*/ 261938 w 1775338"/>
              <a:gd name="connsiteY33" fmla="*/ 148952 h 1306240"/>
              <a:gd name="connsiteX34" fmla="*/ 252413 w 1775338"/>
              <a:gd name="connsiteY34" fmla="*/ 163240 h 1306240"/>
              <a:gd name="connsiteX35" fmla="*/ 223838 w 1775338"/>
              <a:gd name="connsiteY35" fmla="*/ 172765 h 1306240"/>
              <a:gd name="connsiteX36" fmla="*/ 195263 w 1775338"/>
              <a:gd name="connsiteY36" fmla="*/ 187052 h 1306240"/>
              <a:gd name="connsiteX37" fmla="*/ 190500 w 1775338"/>
              <a:gd name="connsiteY37" fmla="*/ 201340 h 1306240"/>
              <a:gd name="connsiteX38" fmla="*/ 204788 w 1775338"/>
              <a:gd name="connsiteY38" fmla="*/ 210865 h 1306240"/>
              <a:gd name="connsiteX39" fmla="*/ 209550 w 1775338"/>
              <a:gd name="connsiteY39" fmla="*/ 225152 h 1306240"/>
              <a:gd name="connsiteX40" fmla="*/ 195263 w 1775338"/>
              <a:gd name="connsiteY40" fmla="*/ 234677 h 1306240"/>
              <a:gd name="connsiteX41" fmla="*/ 171450 w 1775338"/>
              <a:gd name="connsiteY41" fmla="*/ 239440 h 1306240"/>
              <a:gd name="connsiteX42" fmla="*/ 161925 w 1775338"/>
              <a:gd name="connsiteY42" fmla="*/ 268015 h 1306240"/>
              <a:gd name="connsiteX43" fmla="*/ 157163 w 1775338"/>
              <a:gd name="connsiteY43" fmla="*/ 282302 h 1306240"/>
              <a:gd name="connsiteX44" fmla="*/ 114300 w 1775338"/>
              <a:gd name="connsiteY44" fmla="*/ 282302 h 1306240"/>
              <a:gd name="connsiteX45" fmla="*/ 104775 w 1775338"/>
              <a:gd name="connsiteY45" fmla="*/ 296590 h 1306240"/>
              <a:gd name="connsiteX46" fmla="*/ 76200 w 1775338"/>
              <a:gd name="connsiteY46" fmla="*/ 306115 h 1306240"/>
              <a:gd name="connsiteX47" fmla="*/ 71438 w 1775338"/>
              <a:gd name="connsiteY47" fmla="*/ 320402 h 1306240"/>
              <a:gd name="connsiteX48" fmla="*/ 42863 w 1775338"/>
              <a:gd name="connsiteY48" fmla="*/ 325165 h 1306240"/>
              <a:gd name="connsiteX49" fmla="*/ 0 w 1775338"/>
              <a:gd name="connsiteY49" fmla="*/ 344215 h 1306240"/>
              <a:gd name="connsiteX50" fmla="*/ 14288 w 1775338"/>
              <a:gd name="connsiteY50" fmla="*/ 353740 h 1306240"/>
              <a:gd name="connsiteX51" fmla="*/ 19050 w 1775338"/>
              <a:gd name="connsiteY51" fmla="*/ 368027 h 1306240"/>
              <a:gd name="connsiteX52" fmla="*/ 28575 w 1775338"/>
              <a:gd name="connsiteY52" fmla="*/ 382315 h 1306240"/>
              <a:gd name="connsiteX53" fmla="*/ 33338 w 1775338"/>
              <a:gd name="connsiteY53" fmla="*/ 429940 h 1306240"/>
              <a:gd name="connsiteX54" fmla="*/ 47625 w 1775338"/>
              <a:gd name="connsiteY54" fmla="*/ 434702 h 1306240"/>
              <a:gd name="connsiteX55" fmla="*/ 66675 w 1775338"/>
              <a:gd name="connsiteY55" fmla="*/ 439465 h 1306240"/>
              <a:gd name="connsiteX56" fmla="*/ 90488 w 1775338"/>
              <a:gd name="connsiteY56" fmla="*/ 448990 h 1306240"/>
              <a:gd name="connsiteX57" fmla="*/ 133350 w 1775338"/>
              <a:gd name="connsiteY57" fmla="*/ 453752 h 1306240"/>
              <a:gd name="connsiteX58" fmla="*/ 185738 w 1775338"/>
              <a:gd name="connsiteY58" fmla="*/ 482327 h 1306240"/>
              <a:gd name="connsiteX59" fmla="*/ 195263 w 1775338"/>
              <a:gd name="connsiteY59" fmla="*/ 496615 h 1306240"/>
              <a:gd name="connsiteX60" fmla="*/ 209550 w 1775338"/>
              <a:gd name="connsiteY60" fmla="*/ 525190 h 1306240"/>
              <a:gd name="connsiteX61" fmla="*/ 238125 w 1775338"/>
              <a:gd name="connsiteY61" fmla="*/ 544240 h 1306240"/>
              <a:gd name="connsiteX62" fmla="*/ 257175 w 1775338"/>
              <a:gd name="connsiteY62" fmla="*/ 558527 h 1306240"/>
              <a:gd name="connsiteX63" fmla="*/ 271463 w 1775338"/>
              <a:gd name="connsiteY63" fmla="*/ 563290 h 1306240"/>
              <a:gd name="connsiteX64" fmla="*/ 300038 w 1775338"/>
              <a:gd name="connsiteY64" fmla="*/ 582340 h 1306240"/>
              <a:gd name="connsiteX65" fmla="*/ 319088 w 1775338"/>
              <a:gd name="connsiteY65" fmla="*/ 591865 h 1306240"/>
              <a:gd name="connsiteX66" fmla="*/ 342900 w 1775338"/>
              <a:gd name="connsiteY66" fmla="*/ 620440 h 1306240"/>
              <a:gd name="connsiteX67" fmla="*/ 357188 w 1775338"/>
              <a:gd name="connsiteY67" fmla="*/ 629965 h 1306240"/>
              <a:gd name="connsiteX68" fmla="*/ 385763 w 1775338"/>
              <a:gd name="connsiteY68" fmla="*/ 649015 h 1306240"/>
              <a:gd name="connsiteX69" fmla="*/ 428625 w 1775338"/>
              <a:gd name="connsiteY69" fmla="*/ 663302 h 1306240"/>
              <a:gd name="connsiteX70" fmla="*/ 442913 w 1775338"/>
              <a:gd name="connsiteY70" fmla="*/ 668065 h 1306240"/>
              <a:gd name="connsiteX71" fmla="*/ 461963 w 1775338"/>
              <a:gd name="connsiteY71" fmla="*/ 677590 h 1306240"/>
              <a:gd name="connsiteX72" fmla="*/ 476250 w 1775338"/>
              <a:gd name="connsiteY72" fmla="*/ 687115 h 1306240"/>
              <a:gd name="connsiteX73" fmla="*/ 514350 w 1775338"/>
              <a:gd name="connsiteY73" fmla="*/ 701402 h 1306240"/>
              <a:gd name="connsiteX74" fmla="*/ 542925 w 1775338"/>
              <a:gd name="connsiteY74" fmla="*/ 715690 h 1306240"/>
              <a:gd name="connsiteX75" fmla="*/ 576263 w 1775338"/>
              <a:gd name="connsiteY75" fmla="*/ 734740 h 1306240"/>
              <a:gd name="connsiteX76" fmla="*/ 581025 w 1775338"/>
              <a:gd name="connsiteY76" fmla="*/ 753790 h 1306240"/>
              <a:gd name="connsiteX77" fmla="*/ 590550 w 1775338"/>
              <a:gd name="connsiteY77" fmla="*/ 796652 h 1306240"/>
              <a:gd name="connsiteX78" fmla="*/ 623888 w 1775338"/>
              <a:gd name="connsiteY78" fmla="*/ 844277 h 1306240"/>
              <a:gd name="connsiteX79" fmla="*/ 642938 w 1775338"/>
              <a:gd name="connsiteY79" fmla="*/ 891902 h 1306240"/>
              <a:gd name="connsiteX80" fmla="*/ 657225 w 1775338"/>
              <a:gd name="connsiteY80" fmla="*/ 901427 h 1306240"/>
              <a:gd name="connsiteX81" fmla="*/ 657225 w 1775338"/>
              <a:gd name="connsiteY81" fmla="*/ 1015727 h 1306240"/>
              <a:gd name="connsiteX82" fmla="*/ 652463 w 1775338"/>
              <a:gd name="connsiteY82" fmla="*/ 1030015 h 1306240"/>
              <a:gd name="connsiteX83" fmla="*/ 633413 w 1775338"/>
              <a:gd name="connsiteY83" fmla="*/ 1058590 h 1306240"/>
              <a:gd name="connsiteX84" fmla="*/ 647700 w 1775338"/>
              <a:gd name="connsiteY84" fmla="*/ 1115740 h 1306240"/>
              <a:gd name="connsiteX85" fmla="*/ 657225 w 1775338"/>
              <a:gd name="connsiteY85" fmla="*/ 1149077 h 1306240"/>
              <a:gd name="connsiteX86" fmla="*/ 666750 w 1775338"/>
              <a:gd name="connsiteY86" fmla="*/ 1163365 h 1306240"/>
              <a:gd name="connsiteX87" fmla="*/ 676275 w 1775338"/>
              <a:gd name="connsiteY87" fmla="*/ 1196702 h 1306240"/>
              <a:gd name="connsiteX88" fmla="*/ 704850 w 1775338"/>
              <a:gd name="connsiteY88" fmla="*/ 1234802 h 1306240"/>
              <a:gd name="connsiteX89" fmla="*/ 714375 w 1775338"/>
              <a:gd name="connsiteY89" fmla="*/ 1249090 h 1306240"/>
              <a:gd name="connsiteX90" fmla="*/ 738188 w 1775338"/>
              <a:gd name="connsiteY90" fmla="*/ 1296715 h 1306240"/>
              <a:gd name="connsiteX91" fmla="*/ 752475 w 1775338"/>
              <a:gd name="connsiteY91" fmla="*/ 1306240 h 1306240"/>
              <a:gd name="connsiteX92" fmla="*/ 776288 w 1775338"/>
              <a:gd name="connsiteY92" fmla="*/ 1301477 h 1306240"/>
              <a:gd name="connsiteX93" fmla="*/ 790575 w 1775338"/>
              <a:gd name="connsiteY93" fmla="*/ 1296715 h 1306240"/>
              <a:gd name="connsiteX94" fmla="*/ 809625 w 1775338"/>
              <a:gd name="connsiteY94" fmla="*/ 1291952 h 1306240"/>
              <a:gd name="connsiteX95" fmla="*/ 828675 w 1775338"/>
              <a:gd name="connsiteY95" fmla="*/ 1263377 h 1306240"/>
              <a:gd name="connsiteX96" fmla="*/ 852488 w 1775338"/>
              <a:gd name="connsiteY96" fmla="*/ 1258615 h 1306240"/>
              <a:gd name="connsiteX97" fmla="*/ 881063 w 1775338"/>
              <a:gd name="connsiteY97" fmla="*/ 1249090 h 1306240"/>
              <a:gd name="connsiteX98" fmla="*/ 909638 w 1775338"/>
              <a:gd name="connsiteY98" fmla="*/ 1244327 h 1306240"/>
              <a:gd name="connsiteX99" fmla="*/ 933450 w 1775338"/>
              <a:gd name="connsiteY99" fmla="*/ 1234802 h 1306240"/>
              <a:gd name="connsiteX100" fmla="*/ 957263 w 1775338"/>
              <a:gd name="connsiteY100" fmla="*/ 1230040 h 1306240"/>
              <a:gd name="connsiteX101" fmla="*/ 971550 w 1775338"/>
              <a:gd name="connsiteY101" fmla="*/ 1225277 h 1306240"/>
              <a:gd name="connsiteX102" fmla="*/ 985838 w 1775338"/>
              <a:gd name="connsiteY102" fmla="*/ 1210990 h 1306240"/>
              <a:gd name="connsiteX103" fmla="*/ 1004888 w 1775338"/>
              <a:gd name="connsiteY103" fmla="*/ 1196702 h 1306240"/>
              <a:gd name="connsiteX104" fmla="*/ 1028700 w 1775338"/>
              <a:gd name="connsiteY104" fmla="*/ 1172890 h 1306240"/>
              <a:gd name="connsiteX105" fmla="*/ 1038225 w 1775338"/>
              <a:gd name="connsiteY105" fmla="*/ 1158602 h 1306240"/>
              <a:gd name="connsiteX106" fmla="*/ 1052513 w 1775338"/>
              <a:gd name="connsiteY106" fmla="*/ 1153840 h 1306240"/>
              <a:gd name="connsiteX107" fmla="*/ 1085850 w 1775338"/>
              <a:gd name="connsiteY107" fmla="*/ 1149077 h 1306240"/>
              <a:gd name="connsiteX108" fmla="*/ 1100138 w 1775338"/>
              <a:gd name="connsiteY108" fmla="*/ 1144315 h 1306240"/>
              <a:gd name="connsiteX109" fmla="*/ 1128713 w 1775338"/>
              <a:gd name="connsiteY109" fmla="*/ 1125265 h 1306240"/>
              <a:gd name="connsiteX110" fmla="*/ 1143000 w 1775338"/>
              <a:gd name="connsiteY110" fmla="*/ 1120502 h 1306240"/>
              <a:gd name="connsiteX111" fmla="*/ 1171575 w 1775338"/>
              <a:gd name="connsiteY111" fmla="*/ 1101452 h 1306240"/>
              <a:gd name="connsiteX112" fmla="*/ 1200150 w 1775338"/>
              <a:gd name="connsiteY112" fmla="*/ 1082402 h 1306240"/>
              <a:gd name="connsiteX113" fmla="*/ 1233488 w 1775338"/>
              <a:gd name="connsiteY113" fmla="*/ 1068115 h 1306240"/>
              <a:gd name="connsiteX114" fmla="*/ 1262063 w 1775338"/>
              <a:gd name="connsiteY114" fmla="*/ 1058590 h 1306240"/>
              <a:gd name="connsiteX115" fmla="*/ 1290638 w 1775338"/>
              <a:gd name="connsiteY115" fmla="*/ 1034777 h 1306240"/>
              <a:gd name="connsiteX116" fmla="*/ 1319213 w 1775338"/>
              <a:gd name="connsiteY116" fmla="*/ 1015727 h 1306240"/>
              <a:gd name="connsiteX117" fmla="*/ 1343025 w 1775338"/>
              <a:gd name="connsiteY117" fmla="*/ 1001440 h 1306240"/>
              <a:gd name="connsiteX118" fmla="*/ 1371600 w 1775338"/>
              <a:gd name="connsiteY118" fmla="*/ 987152 h 1306240"/>
              <a:gd name="connsiteX119" fmla="*/ 1414463 w 1775338"/>
              <a:gd name="connsiteY119" fmla="*/ 953815 h 1306240"/>
              <a:gd name="connsiteX120" fmla="*/ 1428750 w 1775338"/>
              <a:gd name="connsiteY120" fmla="*/ 925240 h 1306240"/>
              <a:gd name="connsiteX121" fmla="*/ 1443038 w 1775338"/>
              <a:gd name="connsiteY121" fmla="*/ 915715 h 1306240"/>
              <a:gd name="connsiteX122" fmla="*/ 1462088 w 1775338"/>
              <a:gd name="connsiteY122" fmla="*/ 887140 h 1306240"/>
              <a:gd name="connsiteX123" fmla="*/ 1471613 w 1775338"/>
              <a:gd name="connsiteY123" fmla="*/ 872852 h 1306240"/>
              <a:gd name="connsiteX124" fmla="*/ 1485900 w 1775338"/>
              <a:gd name="connsiteY124" fmla="*/ 844277 h 1306240"/>
              <a:gd name="connsiteX125" fmla="*/ 1504950 w 1775338"/>
              <a:gd name="connsiteY125" fmla="*/ 839515 h 1306240"/>
              <a:gd name="connsiteX126" fmla="*/ 1519238 w 1775338"/>
              <a:gd name="connsiteY126" fmla="*/ 829990 h 1306240"/>
              <a:gd name="connsiteX127" fmla="*/ 1533525 w 1775338"/>
              <a:gd name="connsiteY127" fmla="*/ 825227 h 1306240"/>
              <a:gd name="connsiteX128" fmla="*/ 1652588 w 1775338"/>
              <a:gd name="connsiteY128" fmla="*/ 820465 h 1306240"/>
              <a:gd name="connsiteX129" fmla="*/ 1681163 w 1775338"/>
              <a:gd name="connsiteY129" fmla="*/ 801415 h 1306240"/>
              <a:gd name="connsiteX130" fmla="*/ 1700213 w 1775338"/>
              <a:gd name="connsiteY130" fmla="*/ 787127 h 1306240"/>
              <a:gd name="connsiteX131" fmla="*/ 1733550 w 1775338"/>
              <a:gd name="connsiteY131" fmla="*/ 772840 h 1306240"/>
              <a:gd name="connsiteX132" fmla="*/ 1747838 w 1775338"/>
              <a:gd name="connsiteY132" fmla="*/ 753790 h 1306240"/>
              <a:gd name="connsiteX133" fmla="*/ 1771650 w 1775338"/>
              <a:gd name="connsiteY133" fmla="*/ 725215 h 1306240"/>
              <a:gd name="connsiteX134" fmla="*/ 1757363 w 1775338"/>
              <a:gd name="connsiteY134" fmla="*/ 710927 h 1306240"/>
              <a:gd name="connsiteX135" fmla="*/ 1743075 w 1775338"/>
              <a:gd name="connsiteY135" fmla="*/ 701402 h 1306240"/>
              <a:gd name="connsiteX136" fmla="*/ 1733550 w 1775338"/>
              <a:gd name="connsiteY136" fmla="*/ 687115 h 1306240"/>
              <a:gd name="connsiteX137" fmla="*/ 1728788 w 1775338"/>
              <a:gd name="connsiteY137" fmla="*/ 672827 h 1306240"/>
              <a:gd name="connsiteX138" fmla="*/ 1700213 w 1775338"/>
              <a:gd name="connsiteY138" fmla="*/ 649015 h 1306240"/>
              <a:gd name="connsiteX139" fmla="*/ 1681163 w 1775338"/>
              <a:gd name="connsiteY139" fmla="*/ 620440 h 1306240"/>
              <a:gd name="connsiteX140" fmla="*/ 1671638 w 1775338"/>
              <a:gd name="connsiteY140" fmla="*/ 591865 h 1306240"/>
              <a:gd name="connsiteX141" fmla="*/ 1681163 w 1775338"/>
              <a:gd name="connsiteY141" fmla="*/ 401365 h 1306240"/>
              <a:gd name="connsiteX142" fmla="*/ 1652588 w 1775338"/>
              <a:gd name="connsiteY142" fmla="*/ 387077 h 1306240"/>
              <a:gd name="connsiteX143" fmla="*/ 1638300 w 1775338"/>
              <a:gd name="connsiteY143" fmla="*/ 372790 h 1306240"/>
              <a:gd name="connsiteX144" fmla="*/ 1600200 w 1775338"/>
              <a:gd name="connsiteY144" fmla="*/ 353740 h 1306240"/>
              <a:gd name="connsiteX145" fmla="*/ 1585913 w 1775338"/>
              <a:gd name="connsiteY145" fmla="*/ 344215 h 1306240"/>
              <a:gd name="connsiteX146" fmla="*/ 1500188 w 1775338"/>
              <a:gd name="connsiteY146" fmla="*/ 348977 h 1306240"/>
              <a:gd name="connsiteX147" fmla="*/ 1485900 w 1775338"/>
              <a:gd name="connsiteY147" fmla="*/ 353740 h 1306240"/>
              <a:gd name="connsiteX148" fmla="*/ 1457325 w 1775338"/>
              <a:gd name="connsiteY148" fmla="*/ 372790 h 1306240"/>
              <a:gd name="connsiteX149" fmla="*/ 1443038 w 1775338"/>
              <a:gd name="connsiteY149" fmla="*/ 382315 h 1306240"/>
              <a:gd name="connsiteX150" fmla="*/ 1438275 w 1775338"/>
              <a:gd name="connsiteY150" fmla="*/ 396602 h 1306240"/>
              <a:gd name="connsiteX151" fmla="*/ 1409700 w 1775338"/>
              <a:gd name="connsiteY151" fmla="*/ 410890 h 1306240"/>
              <a:gd name="connsiteX152" fmla="*/ 1347788 w 1775338"/>
              <a:gd name="connsiteY152" fmla="*/ 396602 h 1306240"/>
              <a:gd name="connsiteX153" fmla="*/ 1338263 w 1775338"/>
              <a:gd name="connsiteY153" fmla="*/ 382315 h 1306240"/>
              <a:gd name="connsiteX154" fmla="*/ 1333500 w 1775338"/>
              <a:gd name="connsiteY154" fmla="*/ 344215 h 1306240"/>
              <a:gd name="connsiteX155" fmla="*/ 1304925 w 1775338"/>
              <a:gd name="connsiteY155" fmla="*/ 287065 h 1306240"/>
              <a:gd name="connsiteX156" fmla="*/ 1276350 w 1775338"/>
              <a:gd name="connsiteY156" fmla="*/ 258490 h 1306240"/>
              <a:gd name="connsiteX157" fmla="*/ 1262063 w 1775338"/>
              <a:gd name="connsiteY157" fmla="*/ 248965 h 1306240"/>
              <a:gd name="connsiteX158" fmla="*/ 1252538 w 1775338"/>
              <a:gd name="connsiteY158" fmla="*/ 234677 h 1306240"/>
              <a:gd name="connsiteX159" fmla="*/ 1238250 w 1775338"/>
              <a:gd name="connsiteY159" fmla="*/ 225152 h 1306240"/>
              <a:gd name="connsiteX160" fmla="*/ 1257300 w 1775338"/>
              <a:gd name="connsiteY160" fmla="*/ 191815 h 1306240"/>
              <a:gd name="connsiteX161" fmla="*/ 1262063 w 1775338"/>
              <a:gd name="connsiteY161" fmla="*/ 177527 h 1306240"/>
              <a:gd name="connsiteX162" fmla="*/ 1290638 w 1775338"/>
              <a:gd name="connsiteY162" fmla="*/ 158477 h 1306240"/>
              <a:gd name="connsiteX163" fmla="*/ 1290638 w 1775338"/>
              <a:gd name="connsiteY163" fmla="*/ 101327 h 1306240"/>
              <a:gd name="connsiteX164" fmla="*/ 1276350 w 1775338"/>
              <a:gd name="connsiteY164" fmla="*/ 96565 h 1306240"/>
              <a:gd name="connsiteX165" fmla="*/ 1281113 w 1775338"/>
              <a:gd name="connsiteY165" fmla="*/ 77515 h 130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</a:cxnLst>
            <a:rect l="l" t="t" r="r" b="b"/>
            <a:pathLst>
              <a:path w="1775338" h="1306240">
                <a:moveTo>
                  <a:pt x="1281113" y="77515"/>
                </a:moveTo>
                <a:cubicBezTo>
                  <a:pt x="1276350" y="79102"/>
                  <a:pt x="1271315" y="80032"/>
                  <a:pt x="1266825" y="82277"/>
                </a:cubicBezTo>
                <a:cubicBezTo>
                  <a:pt x="1261706" y="84837"/>
                  <a:pt x="1258151" y="92924"/>
                  <a:pt x="1252538" y="91802"/>
                </a:cubicBezTo>
                <a:cubicBezTo>
                  <a:pt x="1241498" y="89594"/>
                  <a:pt x="1243709" y="68686"/>
                  <a:pt x="1238250" y="63227"/>
                </a:cubicBezTo>
                <a:cubicBezTo>
                  <a:pt x="1234700" y="59677"/>
                  <a:pt x="1228725" y="60052"/>
                  <a:pt x="1223963" y="58465"/>
                </a:cubicBezTo>
                <a:cubicBezTo>
                  <a:pt x="1220955" y="60470"/>
                  <a:pt x="1201550" y="75217"/>
                  <a:pt x="1195388" y="72752"/>
                </a:cubicBezTo>
                <a:cubicBezTo>
                  <a:pt x="1190074" y="70626"/>
                  <a:pt x="1189910" y="62512"/>
                  <a:pt x="1185863" y="58465"/>
                </a:cubicBezTo>
                <a:cubicBezTo>
                  <a:pt x="1181815" y="54418"/>
                  <a:pt x="1176338" y="52115"/>
                  <a:pt x="1171575" y="48940"/>
                </a:cubicBezTo>
                <a:cubicBezTo>
                  <a:pt x="1168400" y="44177"/>
                  <a:pt x="1166358" y="38421"/>
                  <a:pt x="1162050" y="34652"/>
                </a:cubicBezTo>
                <a:cubicBezTo>
                  <a:pt x="1139369" y="14806"/>
                  <a:pt x="1138097" y="16757"/>
                  <a:pt x="1114425" y="10840"/>
                </a:cubicBezTo>
                <a:cubicBezTo>
                  <a:pt x="1109663" y="7665"/>
                  <a:pt x="1105784" y="2256"/>
                  <a:pt x="1100138" y="1315"/>
                </a:cubicBezTo>
                <a:cubicBezTo>
                  <a:pt x="1092250" y="0"/>
                  <a:pt x="1076540" y="12284"/>
                  <a:pt x="1071563" y="15602"/>
                </a:cubicBezTo>
                <a:cubicBezTo>
                  <a:pt x="1058861" y="53705"/>
                  <a:pt x="1077914" y="9251"/>
                  <a:pt x="1052513" y="34652"/>
                </a:cubicBezTo>
                <a:cubicBezTo>
                  <a:pt x="1048963" y="38202"/>
                  <a:pt x="1052468" y="47224"/>
                  <a:pt x="1047750" y="48940"/>
                </a:cubicBezTo>
                <a:cubicBezTo>
                  <a:pt x="1032756" y="54392"/>
                  <a:pt x="1016000" y="52115"/>
                  <a:pt x="1000125" y="53702"/>
                </a:cubicBezTo>
                <a:cubicBezTo>
                  <a:pt x="993775" y="55290"/>
                  <a:pt x="987344" y="56584"/>
                  <a:pt x="981075" y="58465"/>
                </a:cubicBezTo>
                <a:cubicBezTo>
                  <a:pt x="884802" y="87348"/>
                  <a:pt x="1025340" y="66073"/>
                  <a:pt x="771525" y="72752"/>
                </a:cubicBezTo>
                <a:cubicBezTo>
                  <a:pt x="755650" y="74340"/>
                  <a:pt x="739669" y="75089"/>
                  <a:pt x="723900" y="77515"/>
                </a:cubicBezTo>
                <a:cubicBezTo>
                  <a:pt x="693135" y="82248"/>
                  <a:pt x="727872" y="83796"/>
                  <a:pt x="690563" y="87040"/>
                </a:cubicBezTo>
                <a:cubicBezTo>
                  <a:pt x="660472" y="89657"/>
                  <a:pt x="630238" y="90215"/>
                  <a:pt x="600075" y="91802"/>
                </a:cubicBezTo>
                <a:cubicBezTo>
                  <a:pt x="598488" y="87040"/>
                  <a:pt x="597558" y="82005"/>
                  <a:pt x="595313" y="77515"/>
                </a:cubicBezTo>
                <a:cubicBezTo>
                  <a:pt x="582446" y="51780"/>
                  <a:pt x="579844" y="62567"/>
                  <a:pt x="542925" y="58465"/>
                </a:cubicBezTo>
                <a:cubicBezTo>
                  <a:pt x="541338" y="63227"/>
                  <a:pt x="541713" y="69202"/>
                  <a:pt x="538163" y="72752"/>
                </a:cubicBezTo>
                <a:cubicBezTo>
                  <a:pt x="530068" y="80847"/>
                  <a:pt x="519113" y="85452"/>
                  <a:pt x="509588" y="91802"/>
                </a:cubicBezTo>
                <a:cubicBezTo>
                  <a:pt x="491124" y="104111"/>
                  <a:pt x="500729" y="99517"/>
                  <a:pt x="481013" y="106090"/>
                </a:cubicBezTo>
                <a:cubicBezTo>
                  <a:pt x="471488" y="104502"/>
                  <a:pt x="461075" y="105645"/>
                  <a:pt x="452438" y="101327"/>
                </a:cubicBezTo>
                <a:cubicBezTo>
                  <a:pt x="447319" y="98767"/>
                  <a:pt x="446960" y="91087"/>
                  <a:pt x="442913" y="87040"/>
                </a:cubicBezTo>
                <a:cubicBezTo>
                  <a:pt x="438865" y="82993"/>
                  <a:pt x="433856" y="79840"/>
                  <a:pt x="428625" y="77515"/>
                </a:cubicBezTo>
                <a:cubicBezTo>
                  <a:pt x="419450" y="73437"/>
                  <a:pt x="400050" y="67990"/>
                  <a:pt x="400050" y="67990"/>
                </a:cubicBezTo>
                <a:cubicBezTo>
                  <a:pt x="387350" y="69577"/>
                  <a:pt x="374298" y="69384"/>
                  <a:pt x="361950" y="72752"/>
                </a:cubicBezTo>
                <a:cubicBezTo>
                  <a:pt x="352834" y="75238"/>
                  <a:pt x="339030" y="90910"/>
                  <a:pt x="333375" y="96565"/>
                </a:cubicBezTo>
                <a:cubicBezTo>
                  <a:pt x="327434" y="114388"/>
                  <a:pt x="329129" y="128795"/>
                  <a:pt x="309563" y="134665"/>
                </a:cubicBezTo>
                <a:cubicBezTo>
                  <a:pt x="298811" y="137891"/>
                  <a:pt x="287338" y="137840"/>
                  <a:pt x="276225" y="139427"/>
                </a:cubicBezTo>
                <a:cubicBezTo>
                  <a:pt x="271463" y="142602"/>
                  <a:pt x="265985" y="144905"/>
                  <a:pt x="261938" y="148952"/>
                </a:cubicBezTo>
                <a:cubicBezTo>
                  <a:pt x="257891" y="153000"/>
                  <a:pt x="257267" y="160206"/>
                  <a:pt x="252413" y="163240"/>
                </a:cubicBezTo>
                <a:cubicBezTo>
                  <a:pt x="243899" y="168561"/>
                  <a:pt x="232192" y="167196"/>
                  <a:pt x="223838" y="172765"/>
                </a:cubicBezTo>
                <a:cubicBezTo>
                  <a:pt x="205373" y="185074"/>
                  <a:pt x="214980" y="180480"/>
                  <a:pt x="195263" y="187052"/>
                </a:cubicBezTo>
                <a:cubicBezTo>
                  <a:pt x="193675" y="191815"/>
                  <a:pt x="188636" y="196679"/>
                  <a:pt x="190500" y="201340"/>
                </a:cubicBezTo>
                <a:cubicBezTo>
                  <a:pt x="192626" y="206655"/>
                  <a:pt x="201212" y="206395"/>
                  <a:pt x="204788" y="210865"/>
                </a:cubicBezTo>
                <a:cubicBezTo>
                  <a:pt x="207924" y="214785"/>
                  <a:pt x="207963" y="220390"/>
                  <a:pt x="209550" y="225152"/>
                </a:cubicBezTo>
                <a:cubicBezTo>
                  <a:pt x="204788" y="228327"/>
                  <a:pt x="200622" y="232667"/>
                  <a:pt x="195263" y="234677"/>
                </a:cubicBezTo>
                <a:cubicBezTo>
                  <a:pt x="187684" y="237519"/>
                  <a:pt x="177174" y="233716"/>
                  <a:pt x="171450" y="239440"/>
                </a:cubicBezTo>
                <a:cubicBezTo>
                  <a:pt x="164350" y="246540"/>
                  <a:pt x="165100" y="258490"/>
                  <a:pt x="161925" y="268015"/>
                </a:cubicBezTo>
                <a:lnTo>
                  <a:pt x="157163" y="282302"/>
                </a:lnTo>
                <a:cubicBezTo>
                  <a:pt x="141314" y="278340"/>
                  <a:pt x="130860" y="272839"/>
                  <a:pt x="114300" y="282302"/>
                </a:cubicBezTo>
                <a:cubicBezTo>
                  <a:pt x="109330" y="285142"/>
                  <a:pt x="109629" y="293556"/>
                  <a:pt x="104775" y="296590"/>
                </a:cubicBezTo>
                <a:cubicBezTo>
                  <a:pt x="96261" y="301911"/>
                  <a:pt x="76200" y="306115"/>
                  <a:pt x="76200" y="306115"/>
                </a:cubicBezTo>
                <a:cubicBezTo>
                  <a:pt x="74613" y="310877"/>
                  <a:pt x="75796" y="317911"/>
                  <a:pt x="71438" y="320402"/>
                </a:cubicBezTo>
                <a:cubicBezTo>
                  <a:pt x="63054" y="325193"/>
                  <a:pt x="52231" y="322823"/>
                  <a:pt x="42863" y="325165"/>
                </a:cubicBezTo>
                <a:cubicBezTo>
                  <a:pt x="15659" y="331966"/>
                  <a:pt x="18765" y="331706"/>
                  <a:pt x="0" y="344215"/>
                </a:cubicBezTo>
                <a:cubicBezTo>
                  <a:pt x="4763" y="347390"/>
                  <a:pt x="10712" y="349270"/>
                  <a:pt x="14288" y="353740"/>
                </a:cubicBezTo>
                <a:cubicBezTo>
                  <a:pt x="17424" y="357660"/>
                  <a:pt x="16805" y="363537"/>
                  <a:pt x="19050" y="368027"/>
                </a:cubicBezTo>
                <a:cubicBezTo>
                  <a:pt x="21610" y="373147"/>
                  <a:pt x="25400" y="377552"/>
                  <a:pt x="28575" y="382315"/>
                </a:cubicBezTo>
                <a:cubicBezTo>
                  <a:pt x="30163" y="398190"/>
                  <a:pt x="27886" y="414946"/>
                  <a:pt x="33338" y="429940"/>
                </a:cubicBezTo>
                <a:cubicBezTo>
                  <a:pt x="35054" y="434658"/>
                  <a:pt x="42798" y="433323"/>
                  <a:pt x="47625" y="434702"/>
                </a:cubicBezTo>
                <a:cubicBezTo>
                  <a:pt x="53919" y="436500"/>
                  <a:pt x="60465" y="437395"/>
                  <a:pt x="66675" y="439465"/>
                </a:cubicBezTo>
                <a:cubicBezTo>
                  <a:pt x="74785" y="442169"/>
                  <a:pt x="82129" y="447199"/>
                  <a:pt x="90488" y="448990"/>
                </a:cubicBezTo>
                <a:cubicBezTo>
                  <a:pt x="104544" y="452002"/>
                  <a:pt x="119063" y="452165"/>
                  <a:pt x="133350" y="453752"/>
                </a:cubicBezTo>
                <a:cubicBezTo>
                  <a:pt x="175707" y="480226"/>
                  <a:pt x="157242" y="472830"/>
                  <a:pt x="185738" y="482327"/>
                </a:cubicBezTo>
                <a:cubicBezTo>
                  <a:pt x="188913" y="487090"/>
                  <a:pt x="192703" y="491495"/>
                  <a:pt x="195263" y="496615"/>
                </a:cubicBezTo>
                <a:cubicBezTo>
                  <a:pt x="201680" y="509449"/>
                  <a:pt x="197418" y="514574"/>
                  <a:pt x="209550" y="525190"/>
                </a:cubicBezTo>
                <a:cubicBezTo>
                  <a:pt x="218165" y="532728"/>
                  <a:pt x="228967" y="537372"/>
                  <a:pt x="238125" y="544240"/>
                </a:cubicBezTo>
                <a:cubicBezTo>
                  <a:pt x="244475" y="549002"/>
                  <a:pt x="250283" y="554589"/>
                  <a:pt x="257175" y="558527"/>
                </a:cubicBezTo>
                <a:cubicBezTo>
                  <a:pt x="261534" y="561018"/>
                  <a:pt x="267074" y="560852"/>
                  <a:pt x="271463" y="563290"/>
                </a:cubicBezTo>
                <a:cubicBezTo>
                  <a:pt x="281470" y="568849"/>
                  <a:pt x="289799" y="577220"/>
                  <a:pt x="300038" y="582340"/>
                </a:cubicBezTo>
                <a:lnTo>
                  <a:pt x="319088" y="591865"/>
                </a:lnTo>
                <a:cubicBezTo>
                  <a:pt x="328452" y="605911"/>
                  <a:pt x="329151" y="608983"/>
                  <a:pt x="342900" y="620440"/>
                </a:cubicBezTo>
                <a:cubicBezTo>
                  <a:pt x="347297" y="624104"/>
                  <a:pt x="352425" y="626790"/>
                  <a:pt x="357188" y="629965"/>
                </a:cubicBezTo>
                <a:cubicBezTo>
                  <a:pt x="371384" y="651259"/>
                  <a:pt x="359970" y="641079"/>
                  <a:pt x="385763" y="649015"/>
                </a:cubicBezTo>
                <a:cubicBezTo>
                  <a:pt x="400157" y="653444"/>
                  <a:pt x="414338" y="658540"/>
                  <a:pt x="428625" y="663302"/>
                </a:cubicBezTo>
                <a:cubicBezTo>
                  <a:pt x="433388" y="664890"/>
                  <a:pt x="438423" y="665820"/>
                  <a:pt x="442913" y="668065"/>
                </a:cubicBezTo>
                <a:cubicBezTo>
                  <a:pt x="449263" y="671240"/>
                  <a:pt x="455799" y="674068"/>
                  <a:pt x="461963" y="677590"/>
                </a:cubicBezTo>
                <a:cubicBezTo>
                  <a:pt x="466933" y="680430"/>
                  <a:pt x="471131" y="684555"/>
                  <a:pt x="476250" y="687115"/>
                </a:cubicBezTo>
                <a:cubicBezTo>
                  <a:pt x="487641" y="692810"/>
                  <a:pt x="501984" y="697280"/>
                  <a:pt x="514350" y="701402"/>
                </a:cubicBezTo>
                <a:cubicBezTo>
                  <a:pt x="541807" y="719706"/>
                  <a:pt x="515322" y="703859"/>
                  <a:pt x="542925" y="715690"/>
                </a:cubicBezTo>
                <a:cubicBezTo>
                  <a:pt x="559845" y="722942"/>
                  <a:pt x="561913" y="725174"/>
                  <a:pt x="576263" y="734740"/>
                </a:cubicBezTo>
                <a:cubicBezTo>
                  <a:pt x="577850" y="741090"/>
                  <a:pt x="579741" y="747372"/>
                  <a:pt x="581025" y="753790"/>
                </a:cubicBezTo>
                <a:cubicBezTo>
                  <a:pt x="582720" y="762265"/>
                  <a:pt x="584759" y="786227"/>
                  <a:pt x="590550" y="796652"/>
                </a:cubicBezTo>
                <a:cubicBezTo>
                  <a:pt x="598927" y="811731"/>
                  <a:pt x="613185" y="830006"/>
                  <a:pt x="623888" y="844277"/>
                </a:cubicBezTo>
                <a:cubicBezTo>
                  <a:pt x="626849" y="853160"/>
                  <a:pt x="635152" y="882558"/>
                  <a:pt x="642938" y="891902"/>
                </a:cubicBezTo>
                <a:cubicBezTo>
                  <a:pt x="646602" y="896299"/>
                  <a:pt x="652463" y="898252"/>
                  <a:pt x="657225" y="901427"/>
                </a:cubicBezTo>
                <a:cubicBezTo>
                  <a:pt x="672091" y="946023"/>
                  <a:pt x="665227" y="919701"/>
                  <a:pt x="657225" y="1015727"/>
                </a:cubicBezTo>
                <a:cubicBezTo>
                  <a:pt x="656808" y="1020730"/>
                  <a:pt x="654901" y="1025627"/>
                  <a:pt x="652463" y="1030015"/>
                </a:cubicBezTo>
                <a:cubicBezTo>
                  <a:pt x="646904" y="1040022"/>
                  <a:pt x="633413" y="1058590"/>
                  <a:pt x="633413" y="1058590"/>
                </a:cubicBezTo>
                <a:cubicBezTo>
                  <a:pt x="645869" y="1133331"/>
                  <a:pt x="628838" y="1040300"/>
                  <a:pt x="647700" y="1115740"/>
                </a:cubicBezTo>
                <a:cubicBezTo>
                  <a:pt x="649225" y="1121839"/>
                  <a:pt x="653810" y="1142248"/>
                  <a:pt x="657225" y="1149077"/>
                </a:cubicBezTo>
                <a:cubicBezTo>
                  <a:pt x="659785" y="1154197"/>
                  <a:pt x="663575" y="1158602"/>
                  <a:pt x="666750" y="1163365"/>
                </a:cubicBezTo>
                <a:cubicBezTo>
                  <a:pt x="667489" y="1166321"/>
                  <a:pt x="673463" y="1192283"/>
                  <a:pt x="676275" y="1196702"/>
                </a:cubicBezTo>
                <a:cubicBezTo>
                  <a:pt x="684798" y="1210095"/>
                  <a:pt x="696044" y="1221593"/>
                  <a:pt x="704850" y="1234802"/>
                </a:cubicBezTo>
                <a:cubicBezTo>
                  <a:pt x="708025" y="1239565"/>
                  <a:pt x="712050" y="1243859"/>
                  <a:pt x="714375" y="1249090"/>
                </a:cubicBezTo>
                <a:cubicBezTo>
                  <a:pt x="726780" y="1277002"/>
                  <a:pt x="717583" y="1276110"/>
                  <a:pt x="738188" y="1296715"/>
                </a:cubicBezTo>
                <a:cubicBezTo>
                  <a:pt x="742235" y="1300762"/>
                  <a:pt x="747713" y="1303065"/>
                  <a:pt x="752475" y="1306240"/>
                </a:cubicBezTo>
                <a:cubicBezTo>
                  <a:pt x="760413" y="1304652"/>
                  <a:pt x="768435" y="1303440"/>
                  <a:pt x="776288" y="1301477"/>
                </a:cubicBezTo>
                <a:cubicBezTo>
                  <a:pt x="781158" y="1300259"/>
                  <a:pt x="785748" y="1298094"/>
                  <a:pt x="790575" y="1296715"/>
                </a:cubicBezTo>
                <a:cubicBezTo>
                  <a:pt x="796869" y="1294917"/>
                  <a:pt x="803275" y="1293540"/>
                  <a:pt x="809625" y="1291952"/>
                </a:cubicBezTo>
                <a:cubicBezTo>
                  <a:pt x="815975" y="1282427"/>
                  <a:pt x="817450" y="1265622"/>
                  <a:pt x="828675" y="1263377"/>
                </a:cubicBezTo>
                <a:cubicBezTo>
                  <a:pt x="836613" y="1261790"/>
                  <a:pt x="844678" y="1260745"/>
                  <a:pt x="852488" y="1258615"/>
                </a:cubicBezTo>
                <a:cubicBezTo>
                  <a:pt x="862174" y="1255973"/>
                  <a:pt x="871159" y="1250741"/>
                  <a:pt x="881063" y="1249090"/>
                </a:cubicBezTo>
                <a:lnTo>
                  <a:pt x="909638" y="1244327"/>
                </a:lnTo>
                <a:cubicBezTo>
                  <a:pt x="917575" y="1241152"/>
                  <a:pt x="925262" y="1237258"/>
                  <a:pt x="933450" y="1234802"/>
                </a:cubicBezTo>
                <a:cubicBezTo>
                  <a:pt x="941203" y="1232476"/>
                  <a:pt x="949410" y="1232003"/>
                  <a:pt x="957263" y="1230040"/>
                </a:cubicBezTo>
                <a:cubicBezTo>
                  <a:pt x="962133" y="1228822"/>
                  <a:pt x="966788" y="1226865"/>
                  <a:pt x="971550" y="1225277"/>
                </a:cubicBezTo>
                <a:cubicBezTo>
                  <a:pt x="976313" y="1220515"/>
                  <a:pt x="980724" y="1215373"/>
                  <a:pt x="985838" y="1210990"/>
                </a:cubicBezTo>
                <a:cubicBezTo>
                  <a:pt x="991865" y="1205824"/>
                  <a:pt x="999275" y="1202315"/>
                  <a:pt x="1004888" y="1196702"/>
                </a:cubicBezTo>
                <a:cubicBezTo>
                  <a:pt x="1036637" y="1164953"/>
                  <a:pt x="990601" y="1198290"/>
                  <a:pt x="1028700" y="1172890"/>
                </a:cubicBezTo>
                <a:cubicBezTo>
                  <a:pt x="1031875" y="1168127"/>
                  <a:pt x="1033755" y="1162178"/>
                  <a:pt x="1038225" y="1158602"/>
                </a:cubicBezTo>
                <a:cubicBezTo>
                  <a:pt x="1042145" y="1155466"/>
                  <a:pt x="1047590" y="1154825"/>
                  <a:pt x="1052513" y="1153840"/>
                </a:cubicBezTo>
                <a:cubicBezTo>
                  <a:pt x="1063520" y="1151639"/>
                  <a:pt x="1074738" y="1150665"/>
                  <a:pt x="1085850" y="1149077"/>
                </a:cubicBezTo>
                <a:cubicBezTo>
                  <a:pt x="1090613" y="1147490"/>
                  <a:pt x="1095750" y="1146753"/>
                  <a:pt x="1100138" y="1144315"/>
                </a:cubicBezTo>
                <a:cubicBezTo>
                  <a:pt x="1110145" y="1138756"/>
                  <a:pt x="1117853" y="1128886"/>
                  <a:pt x="1128713" y="1125265"/>
                </a:cubicBezTo>
                <a:cubicBezTo>
                  <a:pt x="1133475" y="1123677"/>
                  <a:pt x="1138612" y="1122940"/>
                  <a:pt x="1143000" y="1120502"/>
                </a:cubicBezTo>
                <a:cubicBezTo>
                  <a:pt x="1153007" y="1114942"/>
                  <a:pt x="1162050" y="1107802"/>
                  <a:pt x="1171575" y="1101452"/>
                </a:cubicBezTo>
                <a:lnTo>
                  <a:pt x="1200150" y="1082402"/>
                </a:lnTo>
                <a:cubicBezTo>
                  <a:pt x="1222818" y="1067290"/>
                  <a:pt x="1205530" y="1076502"/>
                  <a:pt x="1233488" y="1068115"/>
                </a:cubicBezTo>
                <a:cubicBezTo>
                  <a:pt x="1243105" y="1065230"/>
                  <a:pt x="1262063" y="1058590"/>
                  <a:pt x="1262063" y="1058590"/>
                </a:cubicBezTo>
                <a:cubicBezTo>
                  <a:pt x="1313122" y="1024550"/>
                  <a:pt x="1235626" y="1077564"/>
                  <a:pt x="1290638" y="1034777"/>
                </a:cubicBezTo>
                <a:cubicBezTo>
                  <a:pt x="1299674" y="1027749"/>
                  <a:pt x="1309555" y="1021873"/>
                  <a:pt x="1319213" y="1015727"/>
                </a:cubicBezTo>
                <a:cubicBezTo>
                  <a:pt x="1327022" y="1010757"/>
                  <a:pt x="1334244" y="1004367"/>
                  <a:pt x="1343025" y="1001440"/>
                </a:cubicBezTo>
                <a:cubicBezTo>
                  <a:pt x="1356265" y="997026"/>
                  <a:pt x="1360521" y="997000"/>
                  <a:pt x="1371600" y="987152"/>
                </a:cubicBezTo>
                <a:cubicBezTo>
                  <a:pt x="1410149" y="952886"/>
                  <a:pt x="1385002" y="963634"/>
                  <a:pt x="1414463" y="953815"/>
                </a:cubicBezTo>
                <a:cubicBezTo>
                  <a:pt x="1418336" y="942194"/>
                  <a:pt x="1419517" y="934473"/>
                  <a:pt x="1428750" y="925240"/>
                </a:cubicBezTo>
                <a:cubicBezTo>
                  <a:pt x="1432798" y="921193"/>
                  <a:pt x="1438275" y="918890"/>
                  <a:pt x="1443038" y="915715"/>
                </a:cubicBezTo>
                <a:lnTo>
                  <a:pt x="1462088" y="887140"/>
                </a:lnTo>
                <a:lnTo>
                  <a:pt x="1471613" y="872852"/>
                </a:lnTo>
                <a:cubicBezTo>
                  <a:pt x="1474330" y="864702"/>
                  <a:pt x="1477987" y="849553"/>
                  <a:pt x="1485900" y="844277"/>
                </a:cubicBezTo>
                <a:cubicBezTo>
                  <a:pt x="1491346" y="840646"/>
                  <a:pt x="1498600" y="841102"/>
                  <a:pt x="1504950" y="839515"/>
                </a:cubicBezTo>
                <a:cubicBezTo>
                  <a:pt x="1509713" y="836340"/>
                  <a:pt x="1514118" y="832550"/>
                  <a:pt x="1519238" y="829990"/>
                </a:cubicBezTo>
                <a:cubicBezTo>
                  <a:pt x="1523728" y="827745"/>
                  <a:pt x="1528518" y="825585"/>
                  <a:pt x="1533525" y="825227"/>
                </a:cubicBezTo>
                <a:cubicBezTo>
                  <a:pt x="1573143" y="822397"/>
                  <a:pt x="1612900" y="822052"/>
                  <a:pt x="1652588" y="820465"/>
                </a:cubicBezTo>
                <a:cubicBezTo>
                  <a:pt x="1662113" y="814115"/>
                  <a:pt x="1672005" y="808284"/>
                  <a:pt x="1681163" y="801415"/>
                </a:cubicBezTo>
                <a:cubicBezTo>
                  <a:pt x="1687513" y="796652"/>
                  <a:pt x="1693482" y="791334"/>
                  <a:pt x="1700213" y="787127"/>
                </a:cubicBezTo>
                <a:cubicBezTo>
                  <a:pt x="1713665" y="778720"/>
                  <a:pt x="1719661" y="777469"/>
                  <a:pt x="1733550" y="772840"/>
                </a:cubicBezTo>
                <a:cubicBezTo>
                  <a:pt x="1738313" y="766490"/>
                  <a:pt x="1742672" y="759817"/>
                  <a:pt x="1747838" y="753790"/>
                </a:cubicBezTo>
                <a:cubicBezTo>
                  <a:pt x="1775338" y="721706"/>
                  <a:pt x="1750599" y="756790"/>
                  <a:pt x="1771650" y="725215"/>
                </a:cubicBezTo>
                <a:cubicBezTo>
                  <a:pt x="1766888" y="720452"/>
                  <a:pt x="1762537" y="715239"/>
                  <a:pt x="1757363" y="710927"/>
                </a:cubicBezTo>
                <a:cubicBezTo>
                  <a:pt x="1752966" y="707263"/>
                  <a:pt x="1747123" y="705449"/>
                  <a:pt x="1743075" y="701402"/>
                </a:cubicBezTo>
                <a:cubicBezTo>
                  <a:pt x="1739028" y="697355"/>
                  <a:pt x="1736725" y="691877"/>
                  <a:pt x="1733550" y="687115"/>
                </a:cubicBezTo>
                <a:cubicBezTo>
                  <a:pt x="1731963" y="682352"/>
                  <a:pt x="1731573" y="677004"/>
                  <a:pt x="1728788" y="672827"/>
                </a:cubicBezTo>
                <a:cubicBezTo>
                  <a:pt x="1721456" y="661829"/>
                  <a:pt x="1710753" y="656042"/>
                  <a:pt x="1700213" y="649015"/>
                </a:cubicBezTo>
                <a:cubicBezTo>
                  <a:pt x="1693863" y="639490"/>
                  <a:pt x="1684783" y="631300"/>
                  <a:pt x="1681163" y="620440"/>
                </a:cubicBezTo>
                <a:lnTo>
                  <a:pt x="1671638" y="591865"/>
                </a:lnTo>
                <a:cubicBezTo>
                  <a:pt x="1680155" y="523718"/>
                  <a:pt x="1686118" y="485604"/>
                  <a:pt x="1681163" y="401365"/>
                </a:cubicBezTo>
                <a:cubicBezTo>
                  <a:pt x="1680794" y="395088"/>
                  <a:pt x="1656435" y="388359"/>
                  <a:pt x="1652588" y="387077"/>
                </a:cubicBezTo>
                <a:cubicBezTo>
                  <a:pt x="1647825" y="382315"/>
                  <a:pt x="1643982" y="376406"/>
                  <a:pt x="1638300" y="372790"/>
                </a:cubicBezTo>
                <a:cubicBezTo>
                  <a:pt x="1626321" y="365167"/>
                  <a:pt x="1612014" y="361616"/>
                  <a:pt x="1600200" y="353740"/>
                </a:cubicBezTo>
                <a:lnTo>
                  <a:pt x="1585913" y="344215"/>
                </a:lnTo>
                <a:cubicBezTo>
                  <a:pt x="1557338" y="345802"/>
                  <a:pt x="1528678" y="346264"/>
                  <a:pt x="1500188" y="348977"/>
                </a:cubicBezTo>
                <a:cubicBezTo>
                  <a:pt x="1495190" y="349453"/>
                  <a:pt x="1490289" y="351302"/>
                  <a:pt x="1485900" y="353740"/>
                </a:cubicBezTo>
                <a:cubicBezTo>
                  <a:pt x="1475893" y="359299"/>
                  <a:pt x="1466850" y="366440"/>
                  <a:pt x="1457325" y="372790"/>
                </a:cubicBezTo>
                <a:lnTo>
                  <a:pt x="1443038" y="382315"/>
                </a:lnTo>
                <a:cubicBezTo>
                  <a:pt x="1441450" y="387077"/>
                  <a:pt x="1441411" y="392682"/>
                  <a:pt x="1438275" y="396602"/>
                </a:cubicBezTo>
                <a:cubicBezTo>
                  <a:pt x="1431560" y="404995"/>
                  <a:pt x="1419112" y="407752"/>
                  <a:pt x="1409700" y="410890"/>
                </a:cubicBezTo>
                <a:cubicBezTo>
                  <a:pt x="1384832" y="408403"/>
                  <a:pt x="1365142" y="413956"/>
                  <a:pt x="1347788" y="396602"/>
                </a:cubicBezTo>
                <a:cubicBezTo>
                  <a:pt x="1343741" y="392555"/>
                  <a:pt x="1341438" y="387077"/>
                  <a:pt x="1338263" y="382315"/>
                </a:cubicBezTo>
                <a:cubicBezTo>
                  <a:pt x="1336675" y="369615"/>
                  <a:pt x="1336182" y="356730"/>
                  <a:pt x="1333500" y="344215"/>
                </a:cubicBezTo>
                <a:cubicBezTo>
                  <a:pt x="1329274" y="324495"/>
                  <a:pt x="1319375" y="301515"/>
                  <a:pt x="1304925" y="287065"/>
                </a:cubicBezTo>
                <a:cubicBezTo>
                  <a:pt x="1295400" y="277540"/>
                  <a:pt x="1287558" y="265962"/>
                  <a:pt x="1276350" y="258490"/>
                </a:cubicBezTo>
                <a:lnTo>
                  <a:pt x="1262063" y="248965"/>
                </a:lnTo>
                <a:cubicBezTo>
                  <a:pt x="1258888" y="244202"/>
                  <a:pt x="1256585" y="238724"/>
                  <a:pt x="1252538" y="234677"/>
                </a:cubicBezTo>
                <a:cubicBezTo>
                  <a:pt x="1248491" y="230630"/>
                  <a:pt x="1240060" y="230582"/>
                  <a:pt x="1238250" y="225152"/>
                </a:cubicBezTo>
                <a:cubicBezTo>
                  <a:pt x="1233453" y="210762"/>
                  <a:pt x="1249902" y="199213"/>
                  <a:pt x="1257300" y="191815"/>
                </a:cubicBezTo>
                <a:cubicBezTo>
                  <a:pt x="1258888" y="187052"/>
                  <a:pt x="1258513" y="181077"/>
                  <a:pt x="1262063" y="177527"/>
                </a:cubicBezTo>
                <a:cubicBezTo>
                  <a:pt x="1270158" y="169432"/>
                  <a:pt x="1290638" y="158477"/>
                  <a:pt x="1290638" y="158477"/>
                </a:cubicBezTo>
                <a:cubicBezTo>
                  <a:pt x="1297751" y="137135"/>
                  <a:pt x="1302238" y="130327"/>
                  <a:pt x="1290638" y="101327"/>
                </a:cubicBezTo>
                <a:cubicBezTo>
                  <a:pt x="1288774" y="96666"/>
                  <a:pt x="1281113" y="98152"/>
                  <a:pt x="1276350" y="96565"/>
                </a:cubicBezTo>
                <a:lnTo>
                  <a:pt x="1281113" y="77515"/>
                </a:lnTo>
                <a:close/>
              </a:path>
            </a:pathLst>
          </a:custGeom>
          <a:solidFill>
            <a:srgbClr val="FF0000">
              <a:alpha val="4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3200" dirty="0">
              <a:solidFill>
                <a:prstClr val="white"/>
              </a:solidFill>
            </a:endParaRPr>
          </a:p>
        </p:txBody>
      </p:sp>
      <p:sp>
        <p:nvSpPr>
          <p:cNvPr id="455" name="Полилиния 454"/>
          <p:cNvSpPr/>
          <p:nvPr/>
        </p:nvSpPr>
        <p:spPr>
          <a:xfrm>
            <a:off x="1578306" y="1236229"/>
            <a:ext cx="1567503" cy="3021872"/>
          </a:xfrm>
          <a:custGeom>
            <a:avLst/>
            <a:gdLst>
              <a:gd name="connsiteX0" fmla="*/ 2026796 w 2223646"/>
              <a:gd name="connsiteY0" fmla="*/ 1600200 h 2863850"/>
              <a:gd name="connsiteX1" fmla="*/ 2020446 w 2223646"/>
              <a:gd name="connsiteY1" fmla="*/ 1581150 h 2863850"/>
              <a:gd name="connsiteX2" fmla="*/ 2033146 w 2223646"/>
              <a:gd name="connsiteY2" fmla="*/ 1543050 h 2863850"/>
              <a:gd name="connsiteX3" fmla="*/ 2014096 w 2223646"/>
              <a:gd name="connsiteY3" fmla="*/ 1530350 h 2863850"/>
              <a:gd name="connsiteX4" fmla="*/ 2039496 w 2223646"/>
              <a:gd name="connsiteY4" fmla="*/ 1492250 h 2863850"/>
              <a:gd name="connsiteX5" fmla="*/ 2026796 w 2223646"/>
              <a:gd name="connsiteY5" fmla="*/ 1390650 h 2863850"/>
              <a:gd name="connsiteX6" fmla="*/ 2033146 w 2223646"/>
              <a:gd name="connsiteY6" fmla="*/ 1358900 h 2863850"/>
              <a:gd name="connsiteX7" fmla="*/ 2064896 w 2223646"/>
              <a:gd name="connsiteY7" fmla="*/ 1352550 h 2863850"/>
              <a:gd name="connsiteX8" fmla="*/ 2071246 w 2223646"/>
              <a:gd name="connsiteY8" fmla="*/ 1308100 h 2863850"/>
              <a:gd name="connsiteX9" fmla="*/ 2096646 w 2223646"/>
              <a:gd name="connsiteY9" fmla="*/ 1301750 h 2863850"/>
              <a:gd name="connsiteX10" fmla="*/ 2115696 w 2223646"/>
              <a:gd name="connsiteY10" fmla="*/ 1295400 h 2863850"/>
              <a:gd name="connsiteX11" fmla="*/ 2134746 w 2223646"/>
              <a:gd name="connsiteY11" fmla="*/ 1206500 h 2863850"/>
              <a:gd name="connsiteX12" fmla="*/ 2147446 w 2223646"/>
              <a:gd name="connsiteY12" fmla="*/ 1162050 h 2863850"/>
              <a:gd name="connsiteX13" fmla="*/ 2166496 w 2223646"/>
              <a:gd name="connsiteY13" fmla="*/ 1155700 h 2863850"/>
              <a:gd name="connsiteX14" fmla="*/ 2198246 w 2223646"/>
              <a:gd name="connsiteY14" fmla="*/ 1149350 h 2863850"/>
              <a:gd name="connsiteX15" fmla="*/ 2204596 w 2223646"/>
              <a:gd name="connsiteY15" fmla="*/ 1054100 h 2863850"/>
              <a:gd name="connsiteX16" fmla="*/ 2198246 w 2223646"/>
              <a:gd name="connsiteY16" fmla="*/ 1035050 h 2863850"/>
              <a:gd name="connsiteX17" fmla="*/ 2179196 w 2223646"/>
              <a:gd name="connsiteY17" fmla="*/ 1016000 h 2863850"/>
              <a:gd name="connsiteX18" fmla="*/ 2185546 w 2223646"/>
              <a:gd name="connsiteY18" fmla="*/ 996950 h 2863850"/>
              <a:gd name="connsiteX19" fmla="*/ 2217296 w 2223646"/>
              <a:gd name="connsiteY19" fmla="*/ 958850 h 2863850"/>
              <a:gd name="connsiteX20" fmla="*/ 2223646 w 2223646"/>
              <a:gd name="connsiteY20" fmla="*/ 939800 h 2863850"/>
              <a:gd name="connsiteX21" fmla="*/ 2217296 w 2223646"/>
              <a:gd name="connsiteY21" fmla="*/ 908050 h 2863850"/>
              <a:gd name="connsiteX22" fmla="*/ 2185546 w 2223646"/>
              <a:gd name="connsiteY22" fmla="*/ 869950 h 2863850"/>
              <a:gd name="connsiteX23" fmla="*/ 2166496 w 2223646"/>
              <a:gd name="connsiteY23" fmla="*/ 857250 h 2863850"/>
              <a:gd name="connsiteX24" fmla="*/ 2134746 w 2223646"/>
              <a:gd name="connsiteY24" fmla="*/ 825500 h 2863850"/>
              <a:gd name="connsiteX25" fmla="*/ 2122046 w 2223646"/>
              <a:gd name="connsiteY25" fmla="*/ 806450 h 2863850"/>
              <a:gd name="connsiteX26" fmla="*/ 2033146 w 2223646"/>
              <a:gd name="connsiteY26" fmla="*/ 812800 h 2863850"/>
              <a:gd name="connsiteX27" fmla="*/ 2007746 w 2223646"/>
              <a:gd name="connsiteY27" fmla="*/ 819150 h 2863850"/>
              <a:gd name="connsiteX28" fmla="*/ 1982346 w 2223646"/>
              <a:gd name="connsiteY28" fmla="*/ 876300 h 2863850"/>
              <a:gd name="connsiteX29" fmla="*/ 1975996 w 2223646"/>
              <a:gd name="connsiteY29" fmla="*/ 895350 h 2863850"/>
              <a:gd name="connsiteX30" fmla="*/ 1798196 w 2223646"/>
              <a:gd name="connsiteY30" fmla="*/ 901700 h 2863850"/>
              <a:gd name="connsiteX31" fmla="*/ 1741046 w 2223646"/>
              <a:gd name="connsiteY31" fmla="*/ 933450 h 2863850"/>
              <a:gd name="connsiteX32" fmla="*/ 1728346 w 2223646"/>
              <a:gd name="connsiteY32" fmla="*/ 952500 h 2863850"/>
              <a:gd name="connsiteX33" fmla="*/ 1709296 w 2223646"/>
              <a:gd name="connsiteY33" fmla="*/ 958850 h 2863850"/>
              <a:gd name="connsiteX34" fmla="*/ 1588646 w 2223646"/>
              <a:gd name="connsiteY34" fmla="*/ 965200 h 2863850"/>
              <a:gd name="connsiteX35" fmla="*/ 1569596 w 2223646"/>
              <a:gd name="connsiteY35" fmla="*/ 977900 h 2863850"/>
              <a:gd name="connsiteX36" fmla="*/ 1550546 w 2223646"/>
              <a:gd name="connsiteY36" fmla="*/ 984250 h 2863850"/>
              <a:gd name="connsiteX37" fmla="*/ 1474346 w 2223646"/>
              <a:gd name="connsiteY37" fmla="*/ 1016000 h 2863850"/>
              <a:gd name="connsiteX38" fmla="*/ 1455296 w 2223646"/>
              <a:gd name="connsiteY38" fmla="*/ 1003300 h 2863850"/>
              <a:gd name="connsiteX39" fmla="*/ 1436246 w 2223646"/>
              <a:gd name="connsiteY39" fmla="*/ 996950 h 2863850"/>
              <a:gd name="connsiteX40" fmla="*/ 1404496 w 2223646"/>
              <a:gd name="connsiteY40" fmla="*/ 971550 h 2863850"/>
              <a:gd name="connsiteX41" fmla="*/ 1423546 w 2223646"/>
              <a:gd name="connsiteY41" fmla="*/ 933450 h 2863850"/>
              <a:gd name="connsiteX42" fmla="*/ 1429896 w 2223646"/>
              <a:gd name="connsiteY42" fmla="*/ 914400 h 2863850"/>
              <a:gd name="connsiteX43" fmla="*/ 1391796 w 2223646"/>
              <a:gd name="connsiteY43" fmla="*/ 889000 h 2863850"/>
              <a:gd name="connsiteX44" fmla="*/ 1366396 w 2223646"/>
              <a:gd name="connsiteY44" fmla="*/ 857250 h 2863850"/>
              <a:gd name="connsiteX45" fmla="*/ 1328296 w 2223646"/>
              <a:gd name="connsiteY45" fmla="*/ 844550 h 2863850"/>
              <a:gd name="connsiteX46" fmla="*/ 1309246 w 2223646"/>
              <a:gd name="connsiteY46" fmla="*/ 838200 h 2863850"/>
              <a:gd name="connsiteX47" fmla="*/ 1264796 w 2223646"/>
              <a:gd name="connsiteY47" fmla="*/ 850900 h 2863850"/>
              <a:gd name="connsiteX48" fmla="*/ 1220346 w 2223646"/>
              <a:gd name="connsiteY48" fmla="*/ 863600 h 2863850"/>
              <a:gd name="connsiteX49" fmla="*/ 1131446 w 2223646"/>
              <a:gd name="connsiteY49" fmla="*/ 838200 h 2863850"/>
              <a:gd name="connsiteX50" fmla="*/ 1125096 w 2223646"/>
              <a:gd name="connsiteY50" fmla="*/ 819150 h 2863850"/>
              <a:gd name="connsiteX51" fmla="*/ 1144146 w 2223646"/>
              <a:gd name="connsiteY51" fmla="*/ 755650 h 2863850"/>
              <a:gd name="connsiteX52" fmla="*/ 1163196 w 2223646"/>
              <a:gd name="connsiteY52" fmla="*/ 742950 h 2863850"/>
              <a:gd name="connsiteX53" fmla="*/ 1182246 w 2223646"/>
              <a:gd name="connsiteY53" fmla="*/ 527050 h 2863850"/>
              <a:gd name="connsiteX54" fmla="*/ 1213996 w 2223646"/>
              <a:gd name="connsiteY54" fmla="*/ 488950 h 2863850"/>
              <a:gd name="connsiteX55" fmla="*/ 1220346 w 2223646"/>
              <a:gd name="connsiteY55" fmla="*/ 355600 h 2863850"/>
              <a:gd name="connsiteX56" fmla="*/ 1220346 w 2223646"/>
              <a:gd name="connsiteY56" fmla="*/ 311150 h 2863850"/>
              <a:gd name="connsiteX57" fmla="*/ 1182246 w 2223646"/>
              <a:gd name="connsiteY57" fmla="*/ 292100 h 2863850"/>
              <a:gd name="connsiteX58" fmla="*/ 1144146 w 2223646"/>
              <a:gd name="connsiteY58" fmla="*/ 266700 h 2863850"/>
              <a:gd name="connsiteX59" fmla="*/ 1067946 w 2223646"/>
              <a:gd name="connsiteY59" fmla="*/ 254000 h 2863850"/>
              <a:gd name="connsiteX60" fmla="*/ 1055246 w 2223646"/>
              <a:gd name="connsiteY60" fmla="*/ 234950 h 2863850"/>
              <a:gd name="connsiteX61" fmla="*/ 1042546 w 2223646"/>
              <a:gd name="connsiteY61" fmla="*/ 196850 h 2863850"/>
              <a:gd name="connsiteX62" fmla="*/ 1048896 w 2223646"/>
              <a:gd name="connsiteY62" fmla="*/ 165100 h 2863850"/>
              <a:gd name="connsiteX63" fmla="*/ 1067946 w 2223646"/>
              <a:gd name="connsiteY63" fmla="*/ 152400 h 2863850"/>
              <a:gd name="connsiteX64" fmla="*/ 1061596 w 2223646"/>
              <a:gd name="connsiteY64" fmla="*/ 133350 h 2863850"/>
              <a:gd name="connsiteX65" fmla="*/ 1042546 w 2223646"/>
              <a:gd name="connsiteY65" fmla="*/ 120650 h 2863850"/>
              <a:gd name="connsiteX66" fmla="*/ 1010796 w 2223646"/>
              <a:gd name="connsiteY66" fmla="*/ 82550 h 2863850"/>
              <a:gd name="connsiteX67" fmla="*/ 1004446 w 2223646"/>
              <a:gd name="connsiteY67" fmla="*/ 57150 h 2863850"/>
              <a:gd name="connsiteX68" fmla="*/ 979046 w 2223646"/>
              <a:gd name="connsiteY68" fmla="*/ 38100 h 2863850"/>
              <a:gd name="connsiteX69" fmla="*/ 959996 w 2223646"/>
              <a:gd name="connsiteY69" fmla="*/ 25400 h 2863850"/>
              <a:gd name="connsiteX70" fmla="*/ 940946 w 2223646"/>
              <a:gd name="connsiteY70" fmla="*/ 6350 h 2863850"/>
              <a:gd name="connsiteX71" fmla="*/ 921896 w 2223646"/>
              <a:gd name="connsiteY71" fmla="*/ 0 h 2863850"/>
              <a:gd name="connsiteX72" fmla="*/ 871096 w 2223646"/>
              <a:gd name="connsiteY72" fmla="*/ 6350 h 2863850"/>
              <a:gd name="connsiteX73" fmla="*/ 852046 w 2223646"/>
              <a:gd name="connsiteY73" fmla="*/ 19050 h 2863850"/>
              <a:gd name="connsiteX74" fmla="*/ 820296 w 2223646"/>
              <a:gd name="connsiteY74" fmla="*/ 76200 h 2863850"/>
              <a:gd name="connsiteX75" fmla="*/ 813946 w 2223646"/>
              <a:gd name="connsiteY75" fmla="*/ 127000 h 2863850"/>
              <a:gd name="connsiteX76" fmla="*/ 794896 w 2223646"/>
              <a:gd name="connsiteY76" fmla="*/ 133350 h 2863850"/>
              <a:gd name="connsiteX77" fmla="*/ 756796 w 2223646"/>
              <a:gd name="connsiteY77" fmla="*/ 158750 h 2863850"/>
              <a:gd name="connsiteX78" fmla="*/ 750446 w 2223646"/>
              <a:gd name="connsiteY78" fmla="*/ 177800 h 2863850"/>
              <a:gd name="connsiteX79" fmla="*/ 725046 w 2223646"/>
              <a:gd name="connsiteY79" fmla="*/ 215900 h 2863850"/>
              <a:gd name="connsiteX80" fmla="*/ 712346 w 2223646"/>
              <a:gd name="connsiteY80" fmla="*/ 254000 h 2863850"/>
              <a:gd name="connsiteX81" fmla="*/ 674246 w 2223646"/>
              <a:gd name="connsiteY81" fmla="*/ 292100 h 2863850"/>
              <a:gd name="connsiteX82" fmla="*/ 693296 w 2223646"/>
              <a:gd name="connsiteY82" fmla="*/ 304800 h 2863850"/>
              <a:gd name="connsiteX83" fmla="*/ 699646 w 2223646"/>
              <a:gd name="connsiteY83" fmla="*/ 323850 h 2863850"/>
              <a:gd name="connsiteX84" fmla="*/ 674246 w 2223646"/>
              <a:gd name="connsiteY84" fmla="*/ 355600 h 2863850"/>
              <a:gd name="connsiteX85" fmla="*/ 648846 w 2223646"/>
              <a:gd name="connsiteY85" fmla="*/ 361950 h 2863850"/>
              <a:gd name="connsiteX86" fmla="*/ 642496 w 2223646"/>
              <a:gd name="connsiteY86" fmla="*/ 381000 h 2863850"/>
              <a:gd name="connsiteX87" fmla="*/ 623446 w 2223646"/>
              <a:gd name="connsiteY87" fmla="*/ 387350 h 2863850"/>
              <a:gd name="connsiteX88" fmla="*/ 617096 w 2223646"/>
              <a:gd name="connsiteY88" fmla="*/ 444500 h 2863850"/>
              <a:gd name="connsiteX89" fmla="*/ 610746 w 2223646"/>
              <a:gd name="connsiteY89" fmla="*/ 463550 h 2863850"/>
              <a:gd name="connsiteX90" fmla="*/ 572646 w 2223646"/>
              <a:gd name="connsiteY90" fmla="*/ 476250 h 2863850"/>
              <a:gd name="connsiteX91" fmla="*/ 534546 w 2223646"/>
              <a:gd name="connsiteY91" fmla="*/ 501650 h 2863850"/>
              <a:gd name="connsiteX92" fmla="*/ 509146 w 2223646"/>
              <a:gd name="connsiteY92" fmla="*/ 539750 h 2863850"/>
              <a:gd name="connsiteX93" fmla="*/ 496446 w 2223646"/>
              <a:gd name="connsiteY93" fmla="*/ 558800 h 2863850"/>
              <a:gd name="connsiteX94" fmla="*/ 477396 w 2223646"/>
              <a:gd name="connsiteY94" fmla="*/ 565150 h 2863850"/>
              <a:gd name="connsiteX95" fmla="*/ 445646 w 2223646"/>
              <a:gd name="connsiteY95" fmla="*/ 558800 h 2863850"/>
              <a:gd name="connsiteX96" fmla="*/ 432946 w 2223646"/>
              <a:gd name="connsiteY96" fmla="*/ 539750 h 2863850"/>
              <a:gd name="connsiteX97" fmla="*/ 413896 w 2223646"/>
              <a:gd name="connsiteY97" fmla="*/ 527050 h 2863850"/>
              <a:gd name="connsiteX98" fmla="*/ 394846 w 2223646"/>
              <a:gd name="connsiteY98" fmla="*/ 508000 h 2863850"/>
              <a:gd name="connsiteX99" fmla="*/ 388496 w 2223646"/>
              <a:gd name="connsiteY99" fmla="*/ 469900 h 2863850"/>
              <a:gd name="connsiteX100" fmla="*/ 350396 w 2223646"/>
              <a:gd name="connsiteY100" fmla="*/ 469900 h 2863850"/>
              <a:gd name="connsiteX101" fmla="*/ 286896 w 2223646"/>
              <a:gd name="connsiteY101" fmla="*/ 476250 h 2863850"/>
              <a:gd name="connsiteX102" fmla="*/ 274196 w 2223646"/>
              <a:gd name="connsiteY102" fmla="*/ 495300 h 2863850"/>
              <a:gd name="connsiteX103" fmla="*/ 267846 w 2223646"/>
              <a:gd name="connsiteY103" fmla="*/ 533400 h 2863850"/>
              <a:gd name="connsiteX104" fmla="*/ 248796 w 2223646"/>
              <a:gd name="connsiteY104" fmla="*/ 539750 h 2863850"/>
              <a:gd name="connsiteX105" fmla="*/ 210696 w 2223646"/>
              <a:gd name="connsiteY105" fmla="*/ 546100 h 2863850"/>
              <a:gd name="connsiteX106" fmla="*/ 166246 w 2223646"/>
              <a:gd name="connsiteY106" fmla="*/ 596900 h 2863850"/>
              <a:gd name="connsiteX107" fmla="*/ 153546 w 2223646"/>
              <a:gd name="connsiteY107" fmla="*/ 615950 h 2863850"/>
              <a:gd name="connsiteX108" fmla="*/ 134496 w 2223646"/>
              <a:gd name="connsiteY108" fmla="*/ 679450 h 2863850"/>
              <a:gd name="connsiteX109" fmla="*/ 147196 w 2223646"/>
              <a:gd name="connsiteY109" fmla="*/ 698500 h 2863850"/>
              <a:gd name="connsiteX110" fmla="*/ 153546 w 2223646"/>
              <a:gd name="connsiteY110" fmla="*/ 723900 h 2863850"/>
              <a:gd name="connsiteX111" fmla="*/ 172596 w 2223646"/>
              <a:gd name="connsiteY111" fmla="*/ 730250 h 2863850"/>
              <a:gd name="connsiteX112" fmla="*/ 166246 w 2223646"/>
              <a:gd name="connsiteY112" fmla="*/ 749300 h 2863850"/>
              <a:gd name="connsiteX113" fmla="*/ 128146 w 2223646"/>
              <a:gd name="connsiteY113" fmla="*/ 768350 h 2863850"/>
              <a:gd name="connsiteX114" fmla="*/ 115446 w 2223646"/>
              <a:gd name="connsiteY114" fmla="*/ 787400 h 2863850"/>
              <a:gd name="connsiteX115" fmla="*/ 102746 w 2223646"/>
              <a:gd name="connsiteY115" fmla="*/ 825500 h 2863850"/>
              <a:gd name="connsiteX116" fmla="*/ 83696 w 2223646"/>
              <a:gd name="connsiteY116" fmla="*/ 863600 h 2863850"/>
              <a:gd name="connsiteX117" fmla="*/ 102746 w 2223646"/>
              <a:gd name="connsiteY117" fmla="*/ 869950 h 2863850"/>
              <a:gd name="connsiteX118" fmla="*/ 121796 w 2223646"/>
              <a:gd name="connsiteY118" fmla="*/ 863600 h 2863850"/>
              <a:gd name="connsiteX119" fmla="*/ 134496 w 2223646"/>
              <a:gd name="connsiteY119" fmla="*/ 901700 h 2863850"/>
              <a:gd name="connsiteX120" fmla="*/ 140846 w 2223646"/>
              <a:gd name="connsiteY120" fmla="*/ 920750 h 2863850"/>
              <a:gd name="connsiteX121" fmla="*/ 134496 w 2223646"/>
              <a:gd name="connsiteY121" fmla="*/ 939800 h 2863850"/>
              <a:gd name="connsiteX122" fmla="*/ 128146 w 2223646"/>
              <a:gd name="connsiteY122" fmla="*/ 996950 h 2863850"/>
              <a:gd name="connsiteX123" fmla="*/ 102746 w 2223646"/>
              <a:gd name="connsiteY123" fmla="*/ 1003300 h 2863850"/>
              <a:gd name="connsiteX124" fmla="*/ 109096 w 2223646"/>
              <a:gd name="connsiteY124" fmla="*/ 1073150 h 2863850"/>
              <a:gd name="connsiteX125" fmla="*/ 128146 w 2223646"/>
              <a:gd name="connsiteY125" fmla="*/ 1085850 h 2863850"/>
              <a:gd name="connsiteX126" fmla="*/ 134496 w 2223646"/>
              <a:gd name="connsiteY126" fmla="*/ 1104900 h 2863850"/>
              <a:gd name="connsiteX127" fmla="*/ 147196 w 2223646"/>
              <a:gd name="connsiteY127" fmla="*/ 1123950 h 2863850"/>
              <a:gd name="connsiteX128" fmla="*/ 210696 w 2223646"/>
              <a:gd name="connsiteY128" fmla="*/ 1117600 h 2863850"/>
              <a:gd name="connsiteX129" fmla="*/ 229746 w 2223646"/>
              <a:gd name="connsiteY129" fmla="*/ 1104900 h 2863850"/>
              <a:gd name="connsiteX130" fmla="*/ 210696 w 2223646"/>
              <a:gd name="connsiteY130" fmla="*/ 1111250 h 2863850"/>
              <a:gd name="connsiteX131" fmla="*/ 204346 w 2223646"/>
              <a:gd name="connsiteY131" fmla="*/ 1130300 h 2863850"/>
              <a:gd name="connsiteX132" fmla="*/ 185296 w 2223646"/>
              <a:gd name="connsiteY132" fmla="*/ 1200150 h 2863850"/>
              <a:gd name="connsiteX133" fmla="*/ 147196 w 2223646"/>
              <a:gd name="connsiteY133" fmla="*/ 1225550 h 2863850"/>
              <a:gd name="connsiteX134" fmla="*/ 140846 w 2223646"/>
              <a:gd name="connsiteY134" fmla="*/ 1270000 h 2863850"/>
              <a:gd name="connsiteX135" fmla="*/ 121796 w 2223646"/>
              <a:gd name="connsiteY135" fmla="*/ 1282700 h 2863850"/>
              <a:gd name="connsiteX136" fmla="*/ 115446 w 2223646"/>
              <a:gd name="connsiteY136" fmla="*/ 1301750 h 2863850"/>
              <a:gd name="connsiteX137" fmla="*/ 121796 w 2223646"/>
              <a:gd name="connsiteY137" fmla="*/ 1352550 h 2863850"/>
              <a:gd name="connsiteX138" fmla="*/ 109096 w 2223646"/>
              <a:gd name="connsiteY138" fmla="*/ 1422400 h 2863850"/>
              <a:gd name="connsiteX139" fmla="*/ 96396 w 2223646"/>
              <a:gd name="connsiteY139" fmla="*/ 1460500 h 2863850"/>
              <a:gd name="connsiteX140" fmla="*/ 90046 w 2223646"/>
              <a:gd name="connsiteY140" fmla="*/ 1479550 h 2863850"/>
              <a:gd name="connsiteX141" fmla="*/ 77346 w 2223646"/>
              <a:gd name="connsiteY141" fmla="*/ 1562100 h 2863850"/>
              <a:gd name="connsiteX142" fmla="*/ 51946 w 2223646"/>
              <a:gd name="connsiteY142" fmla="*/ 1600200 h 2863850"/>
              <a:gd name="connsiteX143" fmla="*/ 39246 w 2223646"/>
              <a:gd name="connsiteY143" fmla="*/ 1619250 h 2863850"/>
              <a:gd name="connsiteX144" fmla="*/ 32896 w 2223646"/>
              <a:gd name="connsiteY144" fmla="*/ 1803400 h 2863850"/>
              <a:gd name="connsiteX145" fmla="*/ 13846 w 2223646"/>
              <a:gd name="connsiteY145" fmla="*/ 1816100 h 2863850"/>
              <a:gd name="connsiteX146" fmla="*/ 7496 w 2223646"/>
              <a:gd name="connsiteY146" fmla="*/ 1866900 h 2863850"/>
              <a:gd name="connsiteX147" fmla="*/ 1146 w 2223646"/>
              <a:gd name="connsiteY147" fmla="*/ 1885950 h 2863850"/>
              <a:gd name="connsiteX148" fmla="*/ 7496 w 2223646"/>
              <a:gd name="connsiteY148" fmla="*/ 1962150 h 2863850"/>
              <a:gd name="connsiteX149" fmla="*/ 26546 w 2223646"/>
              <a:gd name="connsiteY149" fmla="*/ 1968500 h 2863850"/>
              <a:gd name="connsiteX150" fmla="*/ 64646 w 2223646"/>
              <a:gd name="connsiteY150" fmla="*/ 1974850 h 2863850"/>
              <a:gd name="connsiteX151" fmla="*/ 64646 w 2223646"/>
              <a:gd name="connsiteY151" fmla="*/ 2127250 h 2863850"/>
              <a:gd name="connsiteX152" fmla="*/ 51946 w 2223646"/>
              <a:gd name="connsiteY152" fmla="*/ 2165350 h 2863850"/>
              <a:gd name="connsiteX153" fmla="*/ 58296 w 2223646"/>
              <a:gd name="connsiteY153" fmla="*/ 2228850 h 2863850"/>
              <a:gd name="connsiteX154" fmla="*/ 134496 w 2223646"/>
              <a:gd name="connsiteY154" fmla="*/ 2260600 h 2863850"/>
              <a:gd name="connsiteX155" fmla="*/ 128146 w 2223646"/>
              <a:gd name="connsiteY155" fmla="*/ 2343150 h 2863850"/>
              <a:gd name="connsiteX156" fmla="*/ 121796 w 2223646"/>
              <a:gd name="connsiteY156" fmla="*/ 2362200 h 2863850"/>
              <a:gd name="connsiteX157" fmla="*/ 115446 w 2223646"/>
              <a:gd name="connsiteY157" fmla="*/ 2432050 h 2863850"/>
              <a:gd name="connsiteX158" fmla="*/ 96396 w 2223646"/>
              <a:gd name="connsiteY158" fmla="*/ 2470150 h 2863850"/>
              <a:gd name="connsiteX159" fmla="*/ 83696 w 2223646"/>
              <a:gd name="connsiteY159" fmla="*/ 2508250 h 2863850"/>
              <a:gd name="connsiteX160" fmla="*/ 77346 w 2223646"/>
              <a:gd name="connsiteY160" fmla="*/ 2552700 h 2863850"/>
              <a:gd name="connsiteX161" fmla="*/ 58296 w 2223646"/>
              <a:gd name="connsiteY161" fmla="*/ 2571750 h 2863850"/>
              <a:gd name="connsiteX162" fmla="*/ 70996 w 2223646"/>
              <a:gd name="connsiteY162" fmla="*/ 2647950 h 2863850"/>
              <a:gd name="connsiteX163" fmla="*/ 83696 w 2223646"/>
              <a:gd name="connsiteY163" fmla="*/ 2692400 h 2863850"/>
              <a:gd name="connsiteX164" fmla="*/ 109096 w 2223646"/>
              <a:gd name="connsiteY164" fmla="*/ 2705100 h 2863850"/>
              <a:gd name="connsiteX165" fmla="*/ 210696 w 2223646"/>
              <a:gd name="connsiteY165" fmla="*/ 2711450 h 2863850"/>
              <a:gd name="connsiteX166" fmla="*/ 242446 w 2223646"/>
              <a:gd name="connsiteY166" fmla="*/ 2736850 h 2863850"/>
              <a:gd name="connsiteX167" fmla="*/ 248796 w 2223646"/>
              <a:gd name="connsiteY167" fmla="*/ 2844800 h 2863850"/>
              <a:gd name="connsiteX168" fmla="*/ 267846 w 2223646"/>
              <a:gd name="connsiteY168" fmla="*/ 2857500 h 2863850"/>
              <a:gd name="connsiteX169" fmla="*/ 432946 w 2223646"/>
              <a:gd name="connsiteY169" fmla="*/ 2863850 h 2863850"/>
              <a:gd name="connsiteX170" fmla="*/ 458346 w 2223646"/>
              <a:gd name="connsiteY170" fmla="*/ 2857500 h 2863850"/>
              <a:gd name="connsiteX171" fmla="*/ 477396 w 2223646"/>
              <a:gd name="connsiteY171" fmla="*/ 2851150 h 2863850"/>
              <a:gd name="connsiteX172" fmla="*/ 534546 w 2223646"/>
              <a:gd name="connsiteY172" fmla="*/ 2863850 h 2863850"/>
              <a:gd name="connsiteX173" fmla="*/ 572646 w 2223646"/>
              <a:gd name="connsiteY173" fmla="*/ 2857500 h 2863850"/>
              <a:gd name="connsiteX174" fmla="*/ 572646 w 2223646"/>
              <a:gd name="connsiteY174" fmla="*/ 2819400 h 2863850"/>
              <a:gd name="connsiteX175" fmla="*/ 553596 w 2223646"/>
              <a:gd name="connsiteY175" fmla="*/ 2781300 h 2863850"/>
              <a:gd name="connsiteX176" fmla="*/ 559946 w 2223646"/>
              <a:gd name="connsiteY176" fmla="*/ 2762250 h 2863850"/>
              <a:gd name="connsiteX177" fmla="*/ 623446 w 2223646"/>
              <a:gd name="connsiteY177" fmla="*/ 2762250 h 2863850"/>
              <a:gd name="connsiteX178" fmla="*/ 636146 w 2223646"/>
              <a:gd name="connsiteY178" fmla="*/ 2743200 h 2863850"/>
              <a:gd name="connsiteX179" fmla="*/ 642496 w 2223646"/>
              <a:gd name="connsiteY179" fmla="*/ 2724150 h 2863850"/>
              <a:gd name="connsiteX180" fmla="*/ 693296 w 2223646"/>
              <a:gd name="connsiteY180" fmla="*/ 2717800 h 2863850"/>
              <a:gd name="connsiteX181" fmla="*/ 699646 w 2223646"/>
              <a:gd name="connsiteY181" fmla="*/ 2698750 h 2863850"/>
              <a:gd name="connsiteX182" fmla="*/ 744096 w 2223646"/>
              <a:gd name="connsiteY182" fmla="*/ 2686050 h 2863850"/>
              <a:gd name="connsiteX183" fmla="*/ 750446 w 2223646"/>
              <a:gd name="connsiteY183" fmla="*/ 2667000 h 2863850"/>
              <a:gd name="connsiteX184" fmla="*/ 744096 w 2223646"/>
              <a:gd name="connsiteY184" fmla="*/ 2635250 h 2863850"/>
              <a:gd name="connsiteX185" fmla="*/ 712346 w 2223646"/>
              <a:gd name="connsiteY185" fmla="*/ 2597150 h 2863850"/>
              <a:gd name="connsiteX186" fmla="*/ 788546 w 2223646"/>
              <a:gd name="connsiteY186" fmla="*/ 2590800 h 2863850"/>
              <a:gd name="connsiteX187" fmla="*/ 826646 w 2223646"/>
              <a:gd name="connsiteY187" fmla="*/ 2578100 h 2863850"/>
              <a:gd name="connsiteX188" fmla="*/ 845696 w 2223646"/>
              <a:gd name="connsiteY188" fmla="*/ 2571750 h 2863850"/>
              <a:gd name="connsiteX189" fmla="*/ 890146 w 2223646"/>
              <a:gd name="connsiteY189" fmla="*/ 2520950 h 2863850"/>
              <a:gd name="connsiteX190" fmla="*/ 909196 w 2223646"/>
              <a:gd name="connsiteY190" fmla="*/ 2514600 h 2863850"/>
              <a:gd name="connsiteX191" fmla="*/ 953646 w 2223646"/>
              <a:gd name="connsiteY191" fmla="*/ 2508250 h 2863850"/>
              <a:gd name="connsiteX192" fmla="*/ 985396 w 2223646"/>
              <a:gd name="connsiteY192" fmla="*/ 2514600 h 2863850"/>
              <a:gd name="connsiteX193" fmla="*/ 1004446 w 2223646"/>
              <a:gd name="connsiteY193" fmla="*/ 2527300 h 2863850"/>
              <a:gd name="connsiteX194" fmla="*/ 1042546 w 2223646"/>
              <a:gd name="connsiteY194" fmla="*/ 2501900 h 2863850"/>
              <a:gd name="connsiteX195" fmla="*/ 1099696 w 2223646"/>
              <a:gd name="connsiteY195" fmla="*/ 2489200 h 2863850"/>
              <a:gd name="connsiteX196" fmla="*/ 1125096 w 2223646"/>
              <a:gd name="connsiteY196" fmla="*/ 2495550 h 2863850"/>
              <a:gd name="connsiteX197" fmla="*/ 1131446 w 2223646"/>
              <a:gd name="connsiteY197" fmla="*/ 2514600 h 2863850"/>
              <a:gd name="connsiteX198" fmla="*/ 1188596 w 2223646"/>
              <a:gd name="connsiteY198" fmla="*/ 2520950 h 2863850"/>
              <a:gd name="connsiteX199" fmla="*/ 1258446 w 2223646"/>
              <a:gd name="connsiteY199" fmla="*/ 2514600 h 2863850"/>
              <a:gd name="connsiteX200" fmla="*/ 1264796 w 2223646"/>
              <a:gd name="connsiteY200" fmla="*/ 2495550 h 2863850"/>
              <a:gd name="connsiteX201" fmla="*/ 1283846 w 2223646"/>
              <a:gd name="connsiteY201" fmla="*/ 2489200 h 2863850"/>
              <a:gd name="connsiteX202" fmla="*/ 1321946 w 2223646"/>
              <a:gd name="connsiteY202" fmla="*/ 2495550 h 2863850"/>
              <a:gd name="connsiteX203" fmla="*/ 1372746 w 2223646"/>
              <a:gd name="connsiteY203" fmla="*/ 2508250 h 2863850"/>
              <a:gd name="connsiteX204" fmla="*/ 1512446 w 2223646"/>
              <a:gd name="connsiteY204" fmla="*/ 2501900 h 2863850"/>
              <a:gd name="connsiteX205" fmla="*/ 1550546 w 2223646"/>
              <a:gd name="connsiteY205" fmla="*/ 2476500 h 2863850"/>
              <a:gd name="connsiteX206" fmla="*/ 1620396 w 2223646"/>
              <a:gd name="connsiteY206" fmla="*/ 2470150 h 2863850"/>
              <a:gd name="connsiteX207" fmla="*/ 1633096 w 2223646"/>
              <a:gd name="connsiteY207" fmla="*/ 2451100 h 2863850"/>
              <a:gd name="connsiteX208" fmla="*/ 1664846 w 2223646"/>
              <a:gd name="connsiteY208" fmla="*/ 2457450 h 2863850"/>
              <a:gd name="connsiteX209" fmla="*/ 1709296 w 2223646"/>
              <a:gd name="connsiteY209" fmla="*/ 2470150 h 2863850"/>
              <a:gd name="connsiteX210" fmla="*/ 1715646 w 2223646"/>
              <a:gd name="connsiteY210" fmla="*/ 2495550 h 2863850"/>
              <a:gd name="connsiteX211" fmla="*/ 1766446 w 2223646"/>
              <a:gd name="connsiteY211" fmla="*/ 2501900 h 2863850"/>
              <a:gd name="connsiteX212" fmla="*/ 1785496 w 2223646"/>
              <a:gd name="connsiteY212" fmla="*/ 2514600 h 2863850"/>
              <a:gd name="connsiteX213" fmla="*/ 1817246 w 2223646"/>
              <a:gd name="connsiteY213" fmla="*/ 2508250 h 2863850"/>
              <a:gd name="connsiteX214" fmla="*/ 1823596 w 2223646"/>
              <a:gd name="connsiteY214" fmla="*/ 2482850 h 2863850"/>
              <a:gd name="connsiteX215" fmla="*/ 1861696 w 2223646"/>
              <a:gd name="connsiteY215" fmla="*/ 2476500 h 2863850"/>
              <a:gd name="connsiteX216" fmla="*/ 1855346 w 2223646"/>
              <a:gd name="connsiteY216" fmla="*/ 2400300 h 2863850"/>
              <a:gd name="connsiteX217" fmla="*/ 1836296 w 2223646"/>
              <a:gd name="connsiteY217" fmla="*/ 2387600 h 2863850"/>
              <a:gd name="connsiteX218" fmla="*/ 1829946 w 2223646"/>
              <a:gd name="connsiteY218" fmla="*/ 2368550 h 2863850"/>
              <a:gd name="connsiteX219" fmla="*/ 1817246 w 2223646"/>
              <a:gd name="connsiteY219" fmla="*/ 2349500 h 2863850"/>
              <a:gd name="connsiteX220" fmla="*/ 1829946 w 2223646"/>
              <a:gd name="connsiteY220" fmla="*/ 2330450 h 2863850"/>
              <a:gd name="connsiteX221" fmla="*/ 1868046 w 2223646"/>
              <a:gd name="connsiteY221" fmla="*/ 2311400 h 2863850"/>
              <a:gd name="connsiteX222" fmla="*/ 1868046 w 2223646"/>
              <a:gd name="connsiteY222" fmla="*/ 2273300 h 2863850"/>
              <a:gd name="connsiteX223" fmla="*/ 1848996 w 2223646"/>
              <a:gd name="connsiteY223" fmla="*/ 2146300 h 2863850"/>
              <a:gd name="connsiteX224" fmla="*/ 1836296 w 2223646"/>
              <a:gd name="connsiteY224" fmla="*/ 2127250 h 2863850"/>
              <a:gd name="connsiteX225" fmla="*/ 1823596 w 2223646"/>
              <a:gd name="connsiteY225" fmla="*/ 2089150 h 2863850"/>
              <a:gd name="connsiteX226" fmla="*/ 1817246 w 2223646"/>
              <a:gd name="connsiteY226" fmla="*/ 1924050 h 2863850"/>
              <a:gd name="connsiteX227" fmla="*/ 1817246 w 2223646"/>
              <a:gd name="connsiteY227" fmla="*/ 1860550 h 2863850"/>
              <a:gd name="connsiteX228" fmla="*/ 1823596 w 2223646"/>
              <a:gd name="connsiteY228" fmla="*/ 1803400 h 2863850"/>
              <a:gd name="connsiteX229" fmla="*/ 1829946 w 2223646"/>
              <a:gd name="connsiteY229" fmla="*/ 1758950 h 2863850"/>
              <a:gd name="connsiteX230" fmla="*/ 1868046 w 2223646"/>
              <a:gd name="connsiteY230" fmla="*/ 1733550 h 2863850"/>
              <a:gd name="connsiteX231" fmla="*/ 1874396 w 2223646"/>
              <a:gd name="connsiteY231" fmla="*/ 1689100 h 2863850"/>
              <a:gd name="connsiteX232" fmla="*/ 1893446 w 2223646"/>
              <a:gd name="connsiteY232" fmla="*/ 1682750 h 2863850"/>
              <a:gd name="connsiteX233" fmla="*/ 1937896 w 2223646"/>
              <a:gd name="connsiteY233" fmla="*/ 1676400 h 2863850"/>
              <a:gd name="connsiteX234" fmla="*/ 1963296 w 2223646"/>
              <a:gd name="connsiteY234" fmla="*/ 1651000 h 2863850"/>
              <a:gd name="connsiteX235" fmla="*/ 2001396 w 2223646"/>
              <a:gd name="connsiteY235" fmla="*/ 1625600 h 2863850"/>
              <a:gd name="connsiteX236" fmla="*/ 2020446 w 2223646"/>
              <a:gd name="connsiteY236" fmla="*/ 1606550 h 2863850"/>
              <a:gd name="connsiteX237" fmla="*/ 2033146 w 2223646"/>
              <a:gd name="connsiteY237" fmla="*/ 1536700 h 2863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223646" h="2863850">
                <a:moveTo>
                  <a:pt x="2026796" y="1600200"/>
                </a:moveTo>
                <a:cubicBezTo>
                  <a:pt x="2024679" y="1593850"/>
                  <a:pt x="2019707" y="1587803"/>
                  <a:pt x="2020446" y="1581150"/>
                </a:cubicBezTo>
                <a:cubicBezTo>
                  <a:pt x="2021924" y="1567845"/>
                  <a:pt x="2033146" y="1543050"/>
                  <a:pt x="2033146" y="1543050"/>
                </a:cubicBezTo>
                <a:cubicBezTo>
                  <a:pt x="2026796" y="1538817"/>
                  <a:pt x="2013149" y="1537923"/>
                  <a:pt x="2014096" y="1530350"/>
                </a:cubicBezTo>
                <a:cubicBezTo>
                  <a:pt x="2015989" y="1515204"/>
                  <a:pt x="2039496" y="1492250"/>
                  <a:pt x="2039496" y="1492250"/>
                </a:cubicBezTo>
                <a:cubicBezTo>
                  <a:pt x="2026083" y="1452012"/>
                  <a:pt x="2026796" y="1459284"/>
                  <a:pt x="2026796" y="1390650"/>
                </a:cubicBezTo>
                <a:cubicBezTo>
                  <a:pt x="2026796" y="1379857"/>
                  <a:pt x="2025514" y="1366532"/>
                  <a:pt x="2033146" y="1358900"/>
                </a:cubicBezTo>
                <a:cubicBezTo>
                  <a:pt x="2040778" y="1351268"/>
                  <a:pt x="2054313" y="1354667"/>
                  <a:pt x="2064896" y="1352550"/>
                </a:cubicBezTo>
                <a:cubicBezTo>
                  <a:pt x="2067013" y="1337733"/>
                  <a:pt x="2063313" y="1320792"/>
                  <a:pt x="2071246" y="1308100"/>
                </a:cubicBezTo>
                <a:cubicBezTo>
                  <a:pt x="2075871" y="1300699"/>
                  <a:pt x="2088255" y="1304148"/>
                  <a:pt x="2096646" y="1301750"/>
                </a:cubicBezTo>
                <a:cubicBezTo>
                  <a:pt x="2103082" y="1299911"/>
                  <a:pt x="2109346" y="1297517"/>
                  <a:pt x="2115696" y="1295400"/>
                </a:cubicBezTo>
                <a:cubicBezTo>
                  <a:pt x="2142705" y="1254886"/>
                  <a:pt x="2123598" y="1290111"/>
                  <a:pt x="2134746" y="1206500"/>
                </a:cubicBezTo>
                <a:cubicBezTo>
                  <a:pt x="2134771" y="1206310"/>
                  <a:pt x="2144432" y="1165064"/>
                  <a:pt x="2147446" y="1162050"/>
                </a:cubicBezTo>
                <a:cubicBezTo>
                  <a:pt x="2152179" y="1157317"/>
                  <a:pt x="2160002" y="1157323"/>
                  <a:pt x="2166496" y="1155700"/>
                </a:cubicBezTo>
                <a:cubicBezTo>
                  <a:pt x="2176967" y="1153082"/>
                  <a:pt x="2187663" y="1151467"/>
                  <a:pt x="2198246" y="1149350"/>
                </a:cubicBezTo>
                <a:cubicBezTo>
                  <a:pt x="2200363" y="1117600"/>
                  <a:pt x="2204596" y="1085920"/>
                  <a:pt x="2204596" y="1054100"/>
                </a:cubicBezTo>
                <a:cubicBezTo>
                  <a:pt x="2204596" y="1047407"/>
                  <a:pt x="2201959" y="1040619"/>
                  <a:pt x="2198246" y="1035050"/>
                </a:cubicBezTo>
                <a:cubicBezTo>
                  <a:pt x="2193265" y="1027578"/>
                  <a:pt x="2185546" y="1022350"/>
                  <a:pt x="2179196" y="1016000"/>
                </a:cubicBezTo>
                <a:cubicBezTo>
                  <a:pt x="2181313" y="1009650"/>
                  <a:pt x="2182553" y="1002937"/>
                  <a:pt x="2185546" y="996950"/>
                </a:cubicBezTo>
                <a:cubicBezTo>
                  <a:pt x="2194387" y="979269"/>
                  <a:pt x="2203252" y="972894"/>
                  <a:pt x="2217296" y="958850"/>
                </a:cubicBezTo>
                <a:cubicBezTo>
                  <a:pt x="2219413" y="952500"/>
                  <a:pt x="2223646" y="946493"/>
                  <a:pt x="2223646" y="939800"/>
                </a:cubicBezTo>
                <a:cubicBezTo>
                  <a:pt x="2223646" y="929007"/>
                  <a:pt x="2221086" y="918156"/>
                  <a:pt x="2217296" y="908050"/>
                </a:cubicBezTo>
                <a:cubicBezTo>
                  <a:pt x="2212755" y="895941"/>
                  <a:pt x="2194530" y="877437"/>
                  <a:pt x="2185546" y="869950"/>
                </a:cubicBezTo>
                <a:cubicBezTo>
                  <a:pt x="2179683" y="865064"/>
                  <a:pt x="2172846" y="861483"/>
                  <a:pt x="2166496" y="857250"/>
                </a:cubicBezTo>
                <a:cubicBezTo>
                  <a:pt x="2132629" y="806450"/>
                  <a:pt x="2177079" y="867833"/>
                  <a:pt x="2134746" y="825500"/>
                </a:cubicBezTo>
                <a:cubicBezTo>
                  <a:pt x="2129350" y="820104"/>
                  <a:pt x="2126279" y="812800"/>
                  <a:pt x="2122046" y="806450"/>
                </a:cubicBezTo>
                <a:cubicBezTo>
                  <a:pt x="2092413" y="808567"/>
                  <a:pt x="2062673" y="809519"/>
                  <a:pt x="2033146" y="812800"/>
                </a:cubicBezTo>
                <a:cubicBezTo>
                  <a:pt x="2024472" y="813764"/>
                  <a:pt x="2015008" y="814309"/>
                  <a:pt x="2007746" y="819150"/>
                </a:cubicBezTo>
                <a:cubicBezTo>
                  <a:pt x="1994808" y="827775"/>
                  <a:pt x="1984851" y="868784"/>
                  <a:pt x="1982346" y="876300"/>
                </a:cubicBezTo>
                <a:cubicBezTo>
                  <a:pt x="1980229" y="882650"/>
                  <a:pt x="1982685" y="895111"/>
                  <a:pt x="1975996" y="895350"/>
                </a:cubicBezTo>
                <a:lnTo>
                  <a:pt x="1798196" y="901700"/>
                </a:lnTo>
                <a:cubicBezTo>
                  <a:pt x="1754527" y="930813"/>
                  <a:pt x="1774576" y="922273"/>
                  <a:pt x="1741046" y="933450"/>
                </a:cubicBezTo>
                <a:cubicBezTo>
                  <a:pt x="1736813" y="939800"/>
                  <a:pt x="1734305" y="947732"/>
                  <a:pt x="1728346" y="952500"/>
                </a:cubicBezTo>
                <a:cubicBezTo>
                  <a:pt x="1723119" y="956681"/>
                  <a:pt x="1715962" y="958244"/>
                  <a:pt x="1709296" y="958850"/>
                </a:cubicBezTo>
                <a:cubicBezTo>
                  <a:pt x="1669189" y="962496"/>
                  <a:pt x="1628863" y="963083"/>
                  <a:pt x="1588646" y="965200"/>
                </a:cubicBezTo>
                <a:cubicBezTo>
                  <a:pt x="1582296" y="969433"/>
                  <a:pt x="1576422" y="974487"/>
                  <a:pt x="1569596" y="977900"/>
                </a:cubicBezTo>
                <a:cubicBezTo>
                  <a:pt x="1563609" y="980893"/>
                  <a:pt x="1556397" y="980999"/>
                  <a:pt x="1550546" y="984250"/>
                </a:cubicBezTo>
                <a:cubicBezTo>
                  <a:pt x="1487787" y="1019116"/>
                  <a:pt x="1539266" y="1005180"/>
                  <a:pt x="1474346" y="1016000"/>
                </a:cubicBezTo>
                <a:cubicBezTo>
                  <a:pt x="1467996" y="1011767"/>
                  <a:pt x="1462122" y="1006713"/>
                  <a:pt x="1455296" y="1003300"/>
                </a:cubicBezTo>
                <a:cubicBezTo>
                  <a:pt x="1449309" y="1000307"/>
                  <a:pt x="1441473" y="1001131"/>
                  <a:pt x="1436246" y="996950"/>
                </a:cubicBezTo>
                <a:cubicBezTo>
                  <a:pt x="1395214" y="964124"/>
                  <a:pt x="1452379" y="987511"/>
                  <a:pt x="1404496" y="971550"/>
                </a:cubicBezTo>
                <a:cubicBezTo>
                  <a:pt x="1420457" y="923667"/>
                  <a:pt x="1398927" y="982689"/>
                  <a:pt x="1423546" y="933450"/>
                </a:cubicBezTo>
                <a:cubicBezTo>
                  <a:pt x="1426539" y="927463"/>
                  <a:pt x="1427779" y="920750"/>
                  <a:pt x="1429896" y="914400"/>
                </a:cubicBezTo>
                <a:cubicBezTo>
                  <a:pt x="1417196" y="905933"/>
                  <a:pt x="1396623" y="903480"/>
                  <a:pt x="1391796" y="889000"/>
                </a:cubicBezTo>
                <a:cubicBezTo>
                  <a:pt x="1384910" y="868343"/>
                  <a:pt x="1388875" y="867240"/>
                  <a:pt x="1366396" y="857250"/>
                </a:cubicBezTo>
                <a:cubicBezTo>
                  <a:pt x="1354163" y="851813"/>
                  <a:pt x="1340996" y="848783"/>
                  <a:pt x="1328296" y="844550"/>
                </a:cubicBezTo>
                <a:lnTo>
                  <a:pt x="1309246" y="838200"/>
                </a:lnTo>
                <a:cubicBezTo>
                  <a:pt x="1263571" y="853425"/>
                  <a:pt x="1320610" y="834953"/>
                  <a:pt x="1264796" y="850900"/>
                </a:cubicBezTo>
                <a:cubicBezTo>
                  <a:pt x="1201027" y="869120"/>
                  <a:pt x="1299751" y="843749"/>
                  <a:pt x="1220346" y="863600"/>
                </a:cubicBezTo>
                <a:cubicBezTo>
                  <a:pt x="1181194" y="859685"/>
                  <a:pt x="1156511" y="868278"/>
                  <a:pt x="1131446" y="838200"/>
                </a:cubicBezTo>
                <a:cubicBezTo>
                  <a:pt x="1127161" y="833058"/>
                  <a:pt x="1127213" y="825500"/>
                  <a:pt x="1125096" y="819150"/>
                </a:cubicBezTo>
                <a:cubicBezTo>
                  <a:pt x="1129093" y="791172"/>
                  <a:pt x="1124894" y="774902"/>
                  <a:pt x="1144146" y="755650"/>
                </a:cubicBezTo>
                <a:cubicBezTo>
                  <a:pt x="1149542" y="750254"/>
                  <a:pt x="1156846" y="747183"/>
                  <a:pt x="1163196" y="742950"/>
                </a:cubicBezTo>
                <a:cubicBezTo>
                  <a:pt x="1198363" y="637450"/>
                  <a:pt x="1158969" y="767575"/>
                  <a:pt x="1182246" y="527050"/>
                </a:cubicBezTo>
                <a:cubicBezTo>
                  <a:pt x="1183193" y="517262"/>
                  <a:pt x="1209241" y="493705"/>
                  <a:pt x="1213996" y="488950"/>
                </a:cubicBezTo>
                <a:cubicBezTo>
                  <a:pt x="1216113" y="444500"/>
                  <a:pt x="1216650" y="399947"/>
                  <a:pt x="1220346" y="355600"/>
                </a:cubicBezTo>
                <a:cubicBezTo>
                  <a:pt x="1222250" y="332750"/>
                  <a:pt x="1237714" y="337203"/>
                  <a:pt x="1220346" y="311150"/>
                </a:cubicBezTo>
                <a:cubicBezTo>
                  <a:pt x="1210397" y="296226"/>
                  <a:pt x="1195670" y="299558"/>
                  <a:pt x="1182246" y="292100"/>
                </a:cubicBezTo>
                <a:cubicBezTo>
                  <a:pt x="1168903" y="284687"/>
                  <a:pt x="1158954" y="270402"/>
                  <a:pt x="1144146" y="266700"/>
                </a:cubicBezTo>
                <a:cubicBezTo>
                  <a:pt x="1102190" y="256211"/>
                  <a:pt x="1127406" y="261432"/>
                  <a:pt x="1067946" y="254000"/>
                </a:cubicBezTo>
                <a:cubicBezTo>
                  <a:pt x="1063713" y="247650"/>
                  <a:pt x="1058346" y="241924"/>
                  <a:pt x="1055246" y="234950"/>
                </a:cubicBezTo>
                <a:cubicBezTo>
                  <a:pt x="1049809" y="222717"/>
                  <a:pt x="1042546" y="196850"/>
                  <a:pt x="1042546" y="196850"/>
                </a:cubicBezTo>
                <a:cubicBezTo>
                  <a:pt x="1044663" y="186267"/>
                  <a:pt x="1043541" y="174471"/>
                  <a:pt x="1048896" y="165100"/>
                </a:cubicBezTo>
                <a:cubicBezTo>
                  <a:pt x="1052682" y="158474"/>
                  <a:pt x="1065112" y="159486"/>
                  <a:pt x="1067946" y="152400"/>
                </a:cubicBezTo>
                <a:cubicBezTo>
                  <a:pt x="1070432" y="146185"/>
                  <a:pt x="1065777" y="138577"/>
                  <a:pt x="1061596" y="133350"/>
                </a:cubicBezTo>
                <a:cubicBezTo>
                  <a:pt x="1056828" y="127391"/>
                  <a:pt x="1048409" y="125536"/>
                  <a:pt x="1042546" y="120650"/>
                </a:cubicBezTo>
                <a:cubicBezTo>
                  <a:pt x="1024211" y="105371"/>
                  <a:pt x="1023283" y="101281"/>
                  <a:pt x="1010796" y="82550"/>
                </a:cubicBezTo>
                <a:cubicBezTo>
                  <a:pt x="1008679" y="74083"/>
                  <a:pt x="1009519" y="64252"/>
                  <a:pt x="1004446" y="57150"/>
                </a:cubicBezTo>
                <a:cubicBezTo>
                  <a:pt x="998295" y="48538"/>
                  <a:pt x="987658" y="44251"/>
                  <a:pt x="979046" y="38100"/>
                </a:cubicBezTo>
                <a:cubicBezTo>
                  <a:pt x="972836" y="33664"/>
                  <a:pt x="965859" y="30286"/>
                  <a:pt x="959996" y="25400"/>
                </a:cubicBezTo>
                <a:cubicBezTo>
                  <a:pt x="953097" y="19651"/>
                  <a:pt x="948418" y="11331"/>
                  <a:pt x="940946" y="6350"/>
                </a:cubicBezTo>
                <a:cubicBezTo>
                  <a:pt x="935377" y="2637"/>
                  <a:pt x="928246" y="2117"/>
                  <a:pt x="921896" y="0"/>
                </a:cubicBezTo>
                <a:cubicBezTo>
                  <a:pt x="904963" y="2117"/>
                  <a:pt x="887560" y="1860"/>
                  <a:pt x="871096" y="6350"/>
                </a:cubicBezTo>
                <a:cubicBezTo>
                  <a:pt x="863733" y="8358"/>
                  <a:pt x="857072" y="13307"/>
                  <a:pt x="852046" y="19050"/>
                </a:cubicBezTo>
                <a:cubicBezTo>
                  <a:pt x="828532" y="45923"/>
                  <a:pt x="829018" y="50035"/>
                  <a:pt x="820296" y="76200"/>
                </a:cubicBezTo>
                <a:cubicBezTo>
                  <a:pt x="818179" y="93133"/>
                  <a:pt x="820877" y="111406"/>
                  <a:pt x="813946" y="127000"/>
                </a:cubicBezTo>
                <a:cubicBezTo>
                  <a:pt x="811228" y="133117"/>
                  <a:pt x="800747" y="130099"/>
                  <a:pt x="794896" y="133350"/>
                </a:cubicBezTo>
                <a:cubicBezTo>
                  <a:pt x="781553" y="140763"/>
                  <a:pt x="756796" y="158750"/>
                  <a:pt x="756796" y="158750"/>
                </a:cubicBezTo>
                <a:cubicBezTo>
                  <a:pt x="754679" y="165100"/>
                  <a:pt x="753697" y="171949"/>
                  <a:pt x="750446" y="177800"/>
                </a:cubicBezTo>
                <a:cubicBezTo>
                  <a:pt x="743033" y="191143"/>
                  <a:pt x="729873" y="201420"/>
                  <a:pt x="725046" y="215900"/>
                </a:cubicBezTo>
                <a:cubicBezTo>
                  <a:pt x="720813" y="228600"/>
                  <a:pt x="721812" y="244534"/>
                  <a:pt x="712346" y="254000"/>
                </a:cubicBezTo>
                <a:lnTo>
                  <a:pt x="674246" y="292100"/>
                </a:lnTo>
                <a:cubicBezTo>
                  <a:pt x="680596" y="296333"/>
                  <a:pt x="688528" y="298841"/>
                  <a:pt x="693296" y="304800"/>
                </a:cubicBezTo>
                <a:cubicBezTo>
                  <a:pt x="697477" y="310027"/>
                  <a:pt x="699646" y="317157"/>
                  <a:pt x="699646" y="323850"/>
                </a:cubicBezTo>
                <a:cubicBezTo>
                  <a:pt x="699646" y="341243"/>
                  <a:pt x="688874" y="349331"/>
                  <a:pt x="674246" y="355600"/>
                </a:cubicBezTo>
                <a:cubicBezTo>
                  <a:pt x="666224" y="359038"/>
                  <a:pt x="657313" y="359833"/>
                  <a:pt x="648846" y="361950"/>
                </a:cubicBezTo>
                <a:cubicBezTo>
                  <a:pt x="646729" y="368300"/>
                  <a:pt x="647229" y="376267"/>
                  <a:pt x="642496" y="381000"/>
                </a:cubicBezTo>
                <a:cubicBezTo>
                  <a:pt x="637763" y="385733"/>
                  <a:pt x="625932" y="381135"/>
                  <a:pt x="623446" y="387350"/>
                </a:cubicBezTo>
                <a:cubicBezTo>
                  <a:pt x="616327" y="405146"/>
                  <a:pt x="620247" y="425594"/>
                  <a:pt x="617096" y="444500"/>
                </a:cubicBezTo>
                <a:cubicBezTo>
                  <a:pt x="615996" y="451102"/>
                  <a:pt x="616193" y="459659"/>
                  <a:pt x="610746" y="463550"/>
                </a:cubicBezTo>
                <a:cubicBezTo>
                  <a:pt x="599853" y="471331"/>
                  <a:pt x="583785" y="468824"/>
                  <a:pt x="572646" y="476250"/>
                </a:cubicBezTo>
                <a:lnTo>
                  <a:pt x="534546" y="501650"/>
                </a:lnTo>
                <a:lnTo>
                  <a:pt x="509146" y="539750"/>
                </a:lnTo>
                <a:cubicBezTo>
                  <a:pt x="504913" y="546100"/>
                  <a:pt x="503686" y="556387"/>
                  <a:pt x="496446" y="558800"/>
                </a:cubicBezTo>
                <a:lnTo>
                  <a:pt x="477396" y="565150"/>
                </a:lnTo>
                <a:cubicBezTo>
                  <a:pt x="466813" y="563033"/>
                  <a:pt x="455017" y="564155"/>
                  <a:pt x="445646" y="558800"/>
                </a:cubicBezTo>
                <a:cubicBezTo>
                  <a:pt x="439020" y="555014"/>
                  <a:pt x="438342" y="545146"/>
                  <a:pt x="432946" y="539750"/>
                </a:cubicBezTo>
                <a:cubicBezTo>
                  <a:pt x="427550" y="534354"/>
                  <a:pt x="419759" y="531936"/>
                  <a:pt x="413896" y="527050"/>
                </a:cubicBezTo>
                <a:cubicBezTo>
                  <a:pt x="406997" y="521301"/>
                  <a:pt x="401196" y="514350"/>
                  <a:pt x="394846" y="508000"/>
                </a:cubicBezTo>
                <a:cubicBezTo>
                  <a:pt x="392729" y="495300"/>
                  <a:pt x="394884" y="481079"/>
                  <a:pt x="388496" y="469900"/>
                </a:cubicBezTo>
                <a:cubicBezTo>
                  <a:pt x="379602" y="454335"/>
                  <a:pt x="359290" y="468532"/>
                  <a:pt x="350396" y="469900"/>
                </a:cubicBezTo>
                <a:cubicBezTo>
                  <a:pt x="329371" y="473135"/>
                  <a:pt x="308063" y="474133"/>
                  <a:pt x="286896" y="476250"/>
                </a:cubicBezTo>
                <a:cubicBezTo>
                  <a:pt x="282663" y="482600"/>
                  <a:pt x="276609" y="488060"/>
                  <a:pt x="274196" y="495300"/>
                </a:cubicBezTo>
                <a:cubicBezTo>
                  <a:pt x="270125" y="507514"/>
                  <a:pt x="274234" y="522221"/>
                  <a:pt x="267846" y="533400"/>
                </a:cubicBezTo>
                <a:cubicBezTo>
                  <a:pt x="264525" y="539212"/>
                  <a:pt x="255330" y="538298"/>
                  <a:pt x="248796" y="539750"/>
                </a:cubicBezTo>
                <a:cubicBezTo>
                  <a:pt x="236227" y="542543"/>
                  <a:pt x="223396" y="543983"/>
                  <a:pt x="210696" y="546100"/>
                </a:cubicBezTo>
                <a:cubicBezTo>
                  <a:pt x="181063" y="590550"/>
                  <a:pt x="197996" y="575733"/>
                  <a:pt x="166246" y="596900"/>
                </a:cubicBezTo>
                <a:cubicBezTo>
                  <a:pt x="162013" y="603250"/>
                  <a:pt x="155739" y="608640"/>
                  <a:pt x="153546" y="615950"/>
                </a:cubicBezTo>
                <a:cubicBezTo>
                  <a:pt x="131258" y="690243"/>
                  <a:pt x="163075" y="636582"/>
                  <a:pt x="134496" y="679450"/>
                </a:cubicBezTo>
                <a:cubicBezTo>
                  <a:pt x="138729" y="685800"/>
                  <a:pt x="144190" y="691485"/>
                  <a:pt x="147196" y="698500"/>
                </a:cubicBezTo>
                <a:cubicBezTo>
                  <a:pt x="150634" y="706522"/>
                  <a:pt x="148094" y="717085"/>
                  <a:pt x="153546" y="723900"/>
                </a:cubicBezTo>
                <a:cubicBezTo>
                  <a:pt x="157727" y="729127"/>
                  <a:pt x="166246" y="728133"/>
                  <a:pt x="172596" y="730250"/>
                </a:cubicBezTo>
                <a:cubicBezTo>
                  <a:pt x="170479" y="736600"/>
                  <a:pt x="170427" y="744073"/>
                  <a:pt x="166246" y="749300"/>
                </a:cubicBezTo>
                <a:cubicBezTo>
                  <a:pt x="157294" y="760491"/>
                  <a:pt x="140695" y="764167"/>
                  <a:pt x="128146" y="768350"/>
                </a:cubicBezTo>
                <a:cubicBezTo>
                  <a:pt x="123913" y="774700"/>
                  <a:pt x="118546" y="780426"/>
                  <a:pt x="115446" y="787400"/>
                </a:cubicBezTo>
                <a:cubicBezTo>
                  <a:pt x="110009" y="799633"/>
                  <a:pt x="110172" y="814361"/>
                  <a:pt x="102746" y="825500"/>
                </a:cubicBezTo>
                <a:cubicBezTo>
                  <a:pt x="86333" y="850119"/>
                  <a:pt x="92459" y="837310"/>
                  <a:pt x="83696" y="863600"/>
                </a:cubicBezTo>
                <a:cubicBezTo>
                  <a:pt x="90046" y="865717"/>
                  <a:pt x="96053" y="869950"/>
                  <a:pt x="102746" y="869950"/>
                </a:cubicBezTo>
                <a:cubicBezTo>
                  <a:pt x="109439" y="869950"/>
                  <a:pt x="117063" y="858867"/>
                  <a:pt x="121796" y="863600"/>
                </a:cubicBezTo>
                <a:cubicBezTo>
                  <a:pt x="131262" y="873066"/>
                  <a:pt x="130263" y="889000"/>
                  <a:pt x="134496" y="901700"/>
                </a:cubicBezTo>
                <a:lnTo>
                  <a:pt x="140846" y="920750"/>
                </a:lnTo>
                <a:cubicBezTo>
                  <a:pt x="138729" y="927100"/>
                  <a:pt x="135596" y="933198"/>
                  <a:pt x="134496" y="939800"/>
                </a:cubicBezTo>
                <a:cubicBezTo>
                  <a:pt x="131345" y="958706"/>
                  <a:pt x="136718" y="979806"/>
                  <a:pt x="128146" y="996950"/>
                </a:cubicBezTo>
                <a:cubicBezTo>
                  <a:pt x="124243" y="1004756"/>
                  <a:pt x="111213" y="1001183"/>
                  <a:pt x="102746" y="1003300"/>
                </a:cubicBezTo>
                <a:cubicBezTo>
                  <a:pt x="104863" y="1026583"/>
                  <a:pt x="102220" y="1050805"/>
                  <a:pt x="109096" y="1073150"/>
                </a:cubicBezTo>
                <a:cubicBezTo>
                  <a:pt x="111340" y="1080444"/>
                  <a:pt x="123378" y="1079891"/>
                  <a:pt x="128146" y="1085850"/>
                </a:cubicBezTo>
                <a:cubicBezTo>
                  <a:pt x="132327" y="1091077"/>
                  <a:pt x="131503" y="1098913"/>
                  <a:pt x="134496" y="1104900"/>
                </a:cubicBezTo>
                <a:cubicBezTo>
                  <a:pt x="137909" y="1111726"/>
                  <a:pt x="142963" y="1117600"/>
                  <a:pt x="147196" y="1123950"/>
                </a:cubicBezTo>
                <a:cubicBezTo>
                  <a:pt x="168363" y="1121833"/>
                  <a:pt x="189969" y="1122383"/>
                  <a:pt x="210696" y="1117600"/>
                </a:cubicBezTo>
                <a:cubicBezTo>
                  <a:pt x="218132" y="1115884"/>
                  <a:pt x="229746" y="1112532"/>
                  <a:pt x="229746" y="1104900"/>
                </a:cubicBezTo>
                <a:cubicBezTo>
                  <a:pt x="229746" y="1098207"/>
                  <a:pt x="217046" y="1109133"/>
                  <a:pt x="210696" y="1111250"/>
                </a:cubicBezTo>
                <a:cubicBezTo>
                  <a:pt x="208579" y="1117600"/>
                  <a:pt x="205543" y="1123714"/>
                  <a:pt x="204346" y="1130300"/>
                </a:cubicBezTo>
                <a:cubicBezTo>
                  <a:pt x="199803" y="1155285"/>
                  <a:pt x="206230" y="1181832"/>
                  <a:pt x="185296" y="1200150"/>
                </a:cubicBezTo>
                <a:cubicBezTo>
                  <a:pt x="173809" y="1210201"/>
                  <a:pt x="147196" y="1225550"/>
                  <a:pt x="147196" y="1225550"/>
                </a:cubicBezTo>
                <a:cubicBezTo>
                  <a:pt x="145079" y="1240367"/>
                  <a:pt x="146925" y="1256323"/>
                  <a:pt x="140846" y="1270000"/>
                </a:cubicBezTo>
                <a:cubicBezTo>
                  <a:pt x="137746" y="1276974"/>
                  <a:pt x="126564" y="1276741"/>
                  <a:pt x="121796" y="1282700"/>
                </a:cubicBezTo>
                <a:cubicBezTo>
                  <a:pt x="117615" y="1287927"/>
                  <a:pt x="117563" y="1295400"/>
                  <a:pt x="115446" y="1301750"/>
                </a:cubicBezTo>
                <a:cubicBezTo>
                  <a:pt x="117563" y="1318683"/>
                  <a:pt x="121796" y="1335485"/>
                  <a:pt x="121796" y="1352550"/>
                </a:cubicBezTo>
                <a:cubicBezTo>
                  <a:pt x="121796" y="1357390"/>
                  <a:pt x="111161" y="1414830"/>
                  <a:pt x="109096" y="1422400"/>
                </a:cubicBezTo>
                <a:cubicBezTo>
                  <a:pt x="105574" y="1435315"/>
                  <a:pt x="100629" y="1447800"/>
                  <a:pt x="96396" y="1460500"/>
                </a:cubicBezTo>
                <a:lnTo>
                  <a:pt x="90046" y="1479550"/>
                </a:lnTo>
                <a:cubicBezTo>
                  <a:pt x="89112" y="1488892"/>
                  <a:pt x="88509" y="1542006"/>
                  <a:pt x="77346" y="1562100"/>
                </a:cubicBezTo>
                <a:cubicBezTo>
                  <a:pt x="69933" y="1575443"/>
                  <a:pt x="60413" y="1587500"/>
                  <a:pt x="51946" y="1600200"/>
                </a:cubicBezTo>
                <a:lnTo>
                  <a:pt x="39246" y="1619250"/>
                </a:lnTo>
                <a:cubicBezTo>
                  <a:pt x="37129" y="1680633"/>
                  <a:pt x="40756" y="1742485"/>
                  <a:pt x="32896" y="1803400"/>
                </a:cubicBezTo>
                <a:cubicBezTo>
                  <a:pt x="31919" y="1810969"/>
                  <a:pt x="16680" y="1809014"/>
                  <a:pt x="13846" y="1816100"/>
                </a:cubicBezTo>
                <a:cubicBezTo>
                  <a:pt x="7508" y="1831945"/>
                  <a:pt x="10549" y="1850110"/>
                  <a:pt x="7496" y="1866900"/>
                </a:cubicBezTo>
                <a:cubicBezTo>
                  <a:pt x="6299" y="1873486"/>
                  <a:pt x="3263" y="1879600"/>
                  <a:pt x="1146" y="1885950"/>
                </a:cubicBezTo>
                <a:cubicBezTo>
                  <a:pt x="3263" y="1911350"/>
                  <a:pt x="0" y="1937789"/>
                  <a:pt x="7496" y="1962150"/>
                </a:cubicBezTo>
                <a:cubicBezTo>
                  <a:pt x="9464" y="1968547"/>
                  <a:pt x="20012" y="1967048"/>
                  <a:pt x="26546" y="1968500"/>
                </a:cubicBezTo>
                <a:cubicBezTo>
                  <a:pt x="39115" y="1971293"/>
                  <a:pt x="51946" y="1972733"/>
                  <a:pt x="64646" y="1974850"/>
                </a:cubicBezTo>
                <a:cubicBezTo>
                  <a:pt x="73097" y="2042460"/>
                  <a:pt x="76251" y="2042145"/>
                  <a:pt x="64646" y="2127250"/>
                </a:cubicBezTo>
                <a:cubicBezTo>
                  <a:pt x="62837" y="2140514"/>
                  <a:pt x="51946" y="2165350"/>
                  <a:pt x="51946" y="2165350"/>
                </a:cubicBezTo>
                <a:cubicBezTo>
                  <a:pt x="54063" y="2186517"/>
                  <a:pt x="48783" y="2209824"/>
                  <a:pt x="58296" y="2228850"/>
                </a:cubicBezTo>
                <a:cubicBezTo>
                  <a:pt x="71609" y="2255475"/>
                  <a:pt x="111286" y="2256732"/>
                  <a:pt x="134496" y="2260600"/>
                </a:cubicBezTo>
                <a:cubicBezTo>
                  <a:pt x="132379" y="2288117"/>
                  <a:pt x="131569" y="2315765"/>
                  <a:pt x="128146" y="2343150"/>
                </a:cubicBezTo>
                <a:cubicBezTo>
                  <a:pt x="127316" y="2349792"/>
                  <a:pt x="122743" y="2355574"/>
                  <a:pt x="121796" y="2362200"/>
                </a:cubicBezTo>
                <a:cubicBezTo>
                  <a:pt x="118490" y="2385344"/>
                  <a:pt x="118752" y="2408906"/>
                  <a:pt x="115446" y="2432050"/>
                </a:cubicBezTo>
                <a:cubicBezTo>
                  <a:pt x="111789" y="2457646"/>
                  <a:pt x="106986" y="2446322"/>
                  <a:pt x="96396" y="2470150"/>
                </a:cubicBezTo>
                <a:cubicBezTo>
                  <a:pt x="90959" y="2482383"/>
                  <a:pt x="83696" y="2508250"/>
                  <a:pt x="83696" y="2508250"/>
                </a:cubicBezTo>
                <a:cubicBezTo>
                  <a:pt x="81579" y="2523067"/>
                  <a:pt x="82905" y="2538803"/>
                  <a:pt x="77346" y="2552700"/>
                </a:cubicBezTo>
                <a:cubicBezTo>
                  <a:pt x="74011" y="2561038"/>
                  <a:pt x="59772" y="2562892"/>
                  <a:pt x="58296" y="2571750"/>
                </a:cubicBezTo>
                <a:cubicBezTo>
                  <a:pt x="52723" y="2605191"/>
                  <a:pt x="63007" y="2621319"/>
                  <a:pt x="70996" y="2647950"/>
                </a:cubicBezTo>
                <a:cubicBezTo>
                  <a:pt x="75424" y="2662710"/>
                  <a:pt x="75148" y="2679578"/>
                  <a:pt x="83696" y="2692400"/>
                </a:cubicBezTo>
                <a:cubicBezTo>
                  <a:pt x="88947" y="2700276"/>
                  <a:pt x="99735" y="2703696"/>
                  <a:pt x="109096" y="2705100"/>
                </a:cubicBezTo>
                <a:cubicBezTo>
                  <a:pt x="142653" y="2710134"/>
                  <a:pt x="176829" y="2709333"/>
                  <a:pt x="210696" y="2711450"/>
                </a:cubicBezTo>
                <a:cubicBezTo>
                  <a:pt x="225243" y="2716299"/>
                  <a:pt x="239423" y="2716694"/>
                  <a:pt x="242446" y="2736850"/>
                </a:cubicBezTo>
                <a:cubicBezTo>
                  <a:pt x="247793" y="2772497"/>
                  <a:pt x="241370" y="2809528"/>
                  <a:pt x="248796" y="2844800"/>
                </a:cubicBezTo>
                <a:cubicBezTo>
                  <a:pt x="250368" y="2852268"/>
                  <a:pt x="260255" y="2856715"/>
                  <a:pt x="267846" y="2857500"/>
                </a:cubicBezTo>
                <a:cubicBezTo>
                  <a:pt x="322628" y="2863167"/>
                  <a:pt x="377913" y="2861733"/>
                  <a:pt x="432946" y="2863850"/>
                </a:cubicBezTo>
                <a:cubicBezTo>
                  <a:pt x="441413" y="2861733"/>
                  <a:pt x="449955" y="2859898"/>
                  <a:pt x="458346" y="2857500"/>
                </a:cubicBezTo>
                <a:cubicBezTo>
                  <a:pt x="464782" y="2855661"/>
                  <a:pt x="470703" y="2851150"/>
                  <a:pt x="477396" y="2851150"/>
                </a:cubicBezTo>
                <a:cubicBezTo>
                  <a:pt x="485458" y="2851150"/>
                  <a:pt x="524750" y="2861401"/>
                  <a:pt x="534546" y="2863850"/>
                </a:cubicBezTo>
                <a:cubicBezTo>
                  <a:pt x="547246" y="2861733"/>
                  <a:pt x="561130" y="2863258"/>
                  <a:pt x="572646" y="2857500"/>
                </a:cubicBezTo>
                <a:cubicBezTo>
                  <a:pt x="599739" y="2843953"/>
                  <a:pt x="579419" y="2832947"/>
                  <a:pt x="572646" y="2819400"/>
                </a:cubicBezTo>
                <a:cubicBezTo>
                  <a:pt x="546356" y="2766820"/>
                  <a:pt x="589992" y="2835895"/>
                  <a:pt x="553596" y="2781300"/>
                </a:cubicBezTo>
                <a:cubicBezTo>
                  <a:pt x="555713" y="2774950"/>
                  <a:pt x="555213" y="2766983"/>
                  <a:pt x="559946" y="2762250"/>
                </a:cubicBezTo>
                <a:cubicBezTo>
                  <a:pt x="573800" y="2748396"/>
                  <a:pt x="615739" y="2761149"/>
                  <a:pt x="623446" y="2762250"/>
                </a:cubicBezTo>
                <a:cubicBezTo>
                  <a:pt x="627679" y="2755900"/>
                  <a:pt x="632733" y="2750026"/>
                  <a:pt x="636146" y="2743200"/>
                </a:cubicBezTo>
                <a:cubicBezTo>
                  <a:pt x="639139" y="2737213"/>
                  <a:pt x="636379" y="2726868"/>
                  <a:pt x="642496" y="2724150"/>
                </a:cubicBezTo>
                <a:cubicBezTo>
                  <a:pt x="658090" y="2717219"/>
                  <a:pt x="676363" y="2719917"/>
                  <a:pt x="693296" y="2717800"/>
                </a:cubicBezTo>
                <a:cubicBezTo>
                  <a:pt x="695413" y="2711450"/>
                  <a:pt x="694913" y="2703483"/>
                  <a:pt x="699646" y="2698750"/>
                </a:cubicBezTo>
                <a:cubicBezTo>
                  <a:pt x="702683" y="2695713"/>
                  <a:pt x="743876" y="2686105"/>
                  <a:pt x="744096" y="2686050"/>
                </a:cubicBezTo>
                <a:cubicBezTo>
                  <a:pt x="746213" y="2679700"/>
                  <a:pt x="750446" y="2673693"/>
                  <a:pt x="750446" y="2667000"/>
                </a:cubicBezTo>
                <a:cubicBezTo>
                  <a:pt x="750446" y="2656207"/>
                  <a:pt x="747886" y="2645356"/>
                  <a:pt x="744096" y="2635250"/>
                </a:cubicBezTo>
                <a:cubicBezTo>
                  <a:pt x="738792" y="2621105"/>
                  <a:pt x="722229" y="2607033"/>
                  <a:pt x="712346" y="2597150"/>
                </a:cubicBezTo>
                <a:cubicBezTo>
                  <a:pt x="737746" y="2595033"/>
                  <a:pt x="763405" y="2594990"/>
                  <a:pt x="788546" y="2590800"/>
                </a:cubicBezTo>
                <a:cubicBezTo>
                  <a:pt x="801751" y="2588599"/>
                  <a:pt x="813946" y="2582333"/>
                  <a:pt x="826646" y="2578100"/>
                </a:cubicBezTo>
                <a:lnTo>
                  <a:pt x="845696" y="2571750"/>
                </a:lnTo>
                <a:cubicBezTo>
                  <a:pt x="864746" y="2543175"/>
                  <a:pt x="863688" y="2534179"/>
                  <a:pt x="890146" y="2520950"/>
                </a:cubicBezTo>
                <a:cubicBezTo>
                  <a:pt x="896133" y="2517957"/>
                  <a:pt x="902632" y="2515913"/>
                  <a:pt x="909196" y="2514600"/>
                </a:cubicBezTo>
                <a:cubicBezTo>
                  <a:pt x="923872" y="2511665"/>
                  <a:pt x="938829" y="2510367"/>
                  <a:pt x="953646" y="2508250"/>
                </a:cubicBezTo>
                <a:cubicBezTo>
                  <a:pt x="964229" y="2510367"/>
                  <a:pt x="975290" y="2510810"/>
                  <a:pt x="985396" y="2514600"/>
                </a:cubicBezTo>
                <a:cubicBezTo>
                  <a:pt x="992542" y="2517280"/>
                  <a:pt x="996996" y="2528956"/>
                  <a:pt x="1004446" y="2527300"/>
                </a:cubicBezTo>
                <a:cubicBezTo>
                  <a:pt x="1019346" y="2523989"/>
                  <a:pt x="1028066" y="2506727"/>
                  <a:pt x="1042546" y="2501900"/>
                </a:cubicBezTo>
                <a:cubicBezTo>
                  <a:pt x="1073810" y="2491479"/>
                  <a:pt x="1054994" y="2496650"/>
                  <a:pt x="1099696" y="2489200"/>
                </a:cubicBezTo>
                <a:cubicBezTo>
                  <a:pt x="1108163" y="2491317"/>
                  <a:pt x="1118281" y="2490098"/>
                  <a:pt x="1125096" y="2495550"/>
                </a:cubicBezTo>
                <a:cubicBezTo>
                  <a:pt x="1130323" y="2499731"/>
                  <a:pt x="1125231" y="2512114"/>
                  <a:pt x="1131446" y="2514600"/>
                </a:cubicBezTo>
                <a:cubicBezTo>
                  <a:pt x="1149242" y="2521719"/>
                  <a:pt x="1169546" y="2518833"/>
                  <a:pt x="1188596" y="2520950"/>
                </a:cubicBezTo>
                <a:cubicBezTo>
                  <a:pt x="1211879" y="2518833"/>
                  <a:pt x="1236266" y="2521993"/>
                  <a:pt x="1258446" y="2514600"/>
                </a:cubicBezTo>
                <a:cubicBezTo>
                  <a:pt x="1264796" y="2512483"/>
                  <a:pt x="1260063" y="2500283"/>
                  <a:pt x="1264796" y="2495550"/>
                </a:cubicBezTo>
                <a:cubicBezTo>
                  <a:pt x="1269529" y="2490817"/>
                  <a:pt x="1277496" y="2491317"/>
                  <a:pt x="1283846" y="2489200"/>
                </a:cubicBezTo>
                <a:cubicBezTo>
                  <a:pt x="1296546" y="2491317"/>
                  <a:pt x="1309357" y="2492852"/>
                  <a:pt x="1321946" y="2495550"/>
                </a:cubicBezTo>
                <a:cubicBezTo>
                  <a:pt x="1339013" y="2499207"/>
                  <a:pt x="1372746" y="2508250"/>
                  <a:pt x="1372746" y="2508250"/>
                </a:cubicBezTo>
                <a:cubicBezTo>
                  <a:pt x="1419313" y="2506133"/>
                  <a:pt x="1466557" y="2510094"/>
                  <a:pt x="1512446" y="2501900"/>
                </a:cubicBezTo>
                <a:cubicBezTo>
                  <a:pt x="1527472" y="2499217"/>
                  <a:pt x="1535345" y="2477882"/>
                  <a:pt x="1550546" y="2476500"/>
                </a:cubicBezTo>
                <a:lnTo>
                  <a:pt x="1620396" y="2470150"/>
                </a:lnTo>
                <a:cubicBezTo>
                  <a:pt x="1624629" y="2463800"/>
                  <a:pt x="1625758" y="2453197"/>
                  <a:pt x="1633096" y="2451100"/>
                </a:cubicBezTo>
                <a:cubicBezTo>
                  <a:pt x="1643474" y="2448135"/>
                  <a:pt x="1654310" y="2455109"/>
                  <a:pt x="1664846" y="2457450"/>
                </a:cubicBezTo>
                <a:cubicBezTo>
                  <a:pt x="1688766" y="2462766"/>
                  <a:pt x="1688082" y="2463079"/>
                  <a:pt x="1709296" y="2470150"/>
                </a:cubicBezTo>
                <a:cubicBezTo>
                  <a:pt x="1711413" y="2478617"/>
                  <a:pt x="1708017" y="2491312"/>
                  <a:pt x="1715646" y="2495550"/>
                </a:cubicBezTo>
                <a:cubicBezTo>
                  <a:pt x="1730564" y="2503838"/>
                  <a:pt x="1749982" y="2497410"/>
                  <a:pt x="1766446" y="2501900"/>
                </a:cubicBezTo>
                <a:cubicBezTo>
                  <a:pt x="1773809" y="2503908"/>
                  <a:pt x="1779146" y="2510367"/>
                  <a:pt x="1785496" y="2514600"/>
                </a:cubicBezTo>
                <a:cubicBezTo>
                  <a:pt x="1796079" y="2512483"/>
                  <a:pt x="1808955" y="2515159"/>
                  <a:pt x="1817246" y="2508250"/>
                </a:cubicBezTo>
                <a:cubicBezTo>
                  <a:pt x="1823950" y="2502663"/>
                  <a:pt x="1816494" y="2487923"/>
                  <a:pt x="1823596" y="2482850"/>
                </a:cubicBezTo>
                <a:cubicBezTo>
                  <a:pt x="1834073" y="2475366"/>
                  <a:pt x="1848996" y="2478617"/>
                  <a:pt x="1861696" y="2476500"/>
                </a:cubicBezTo>
                <a:cubicBezTo>
                  <a:pt x="1865959" y="2438134"/>
                  <a:pt x="1879845" y="2424799"/>
                  <a:pt x="1855346" y="2400300"/>
                </a:cubicBezTo>
                <a:cubicBezTo>
                  <a:pt x="1849950" y="2394904"/>
                  <a:pt x="1842646" y="2391833"/>
                  <a:pt x="1836296" y="2387600"/>
                </a:cubicBezTo>
                <a:cubicBezTo>
                  <a:pt x="1834179" y="2381250"/>
                  <a:pt x="1832939" y="2374537"/>
                  <a:pt x="1829946" y="2368550"/>
                </a:cubicBezTo>
                <a:cubicBezTo>
                  <a:pt x="1826533" y="2361724"/>
                  <a:pt x="1817246" y="2357132"/>
                  <a:pt x="1817246" y="2349500"/>
                </a:cubicBezTo>
                <a:cubicBezTo>
                  <a:pt x="1817246" y="2341868"/>
                  <a:pt x="1824550" y="2335846"/>
                  <a:pt x="1829946" y="2330450"/>
                </a:cubicBezTo>
                <a:cubicBezTo>
                  <a:pt x="1842256" y="2318140"/>
                  <a:pt x="1852552" y="2316565"/>
                  <a:pt x="1868046" y="2311400"/>
                </a:cubicBezTo>
                <a:cubicBezTo>
                  <a:pt x="1880562" y="2273852"/>
                  <a:pt x="1872463" y="2310848"/>
                  <a:pt x="1868046" y="2273300"/>
                </a:cubicBezTo>
                <a:cubicBezTo>
                  <a:pt x="1865511" y="2251750"/>
                  <a:pt x="1868942" y="2176219"/>
                  <a:pt x="1848996" y="2146300"/>
                </a:cubicBezTo>
                <a:cubicBezTo>
                  <a:pt x="1844763" y="2139950"/>
                  <a:pt x="1839396" y="2134224"/>
                  <a:pt x="1836296" y="2127250"/>
                </a:cubicBezTo>
                <a:cubicBezTo>
                  <a:pt x="1830859" y="2115017"/>
                  <a:pt x="1823596" y="2089150"/>
                  <a:pt x="1823596" y="2089150"/>
                </a:cubicBezTo>
                <a:cubicBezTo>
                  <a:pt x="1821479" y="2034117"/>
                  <a:pt x="1820909" y="1979002"/>
                  <a:pt x="1817246" y="1924050"/>
                </a:cubicBezTo>
                <a:cubicBezTo>
                  <a:pt x="1812053" y="1846149"/>
                  <a:pt x="1803148" y="1966285"/>
                  <a:pt x="1817246" y="1860550"/>
                </a:cubicBezTo>
                <a:cubicBezTo>
                  <a:pt x="1819779" y="1841551"/>
                  <a:pt x="1821219" y="1822419"/>
                  <a:pt x="1823596" y="1803400"/>
                </a:cubicBezTo>
                <a:cubicBezTo>
                  <a:pt x="1825452" y="1788548"/>
                  <a:pt x="1821911" y="1771577"/>
                  <a:pt x="1829946" y="1758950"/>
                </a:cubicBezTo>
                <a:cubicBezTo>
                  <a:pt x="1838141" y="1746073"/>
                  <a:pt x="1868046" y="1733550"/>
                  <a:pt x="1868046" y="1733550"/>
                </a:cubicBezTo>
                <a:cubicBezTo>
                  <a:pt x="1870163" y="1718733"/>
                  <a:pt x="1867703" y="1702487"/>
                  <a:pt x="1874396" y="1689100"/>
                </a:cubicBezTo>
                <a:cubicBezTo>
                  <a:pt x="1877389" y="1683113"/>
                  <a:pt x="1886882" y="1684063"/>
                  <a:pt x="1893446" y="1682750"/>
                </a:cubicBezTo>
                <a:cubicBezTo>
                  <a:pt x="1908122" y="1679815"/>
                  <a:pt x="1923079" y="1678517"/>
                  <a:pt x="1937896" y="1676400"/>
                </a:cubicBezTo>
                <a:cubicBezTo>
                  <a:pt x="1988696" y="1659467"/>
                  <a:pt x="1929429" y="1684867"/>
                  <a:pt x="1963296" y="1651000"/>
                </a:cubicBezTo>
                <a:cubicBezTo>
                  <a:pt x="1974089" y="1640207"/>
                  <a:pt x="1990603" y="1636393"/>
                  <a:pt x="2001396" y="1625600"/>
                </a:cubicBezTo>
                <a:lnTo>
                  <a:pt x="2020446" y="1606550"/>
                </a:lnTo>
                <a:cubicBezTo>
                  <a:pt x="2026988" y="1534592"/>
                  <a:pt x="2003417" y="1536700"/>
                  <a:pt x="2033146" y="1536700"/>
                </a:cubicBezTo>
              </a:path>
            </a:pathLst>
          </a:custGeom>
          <a:solidFill>
            <a:srgbClr val="FF0000">
              <a:alpha val="4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3200" dirty="0">
              <a:solidFill>
                <a:prstClr val="white"/>
              </a:solidFill>
            </a:endParaRPr>
          </a:p>
        </p:txBody>
      </p:sp>
      <p:grpSp>
        <p:nvGrpSpPr>
          <p:cNvPr id="3" name="Group 43"/>
          <p:cNvGrpSpPr>
            <a:grpSpLocks/>
          </p:cNvGrpSpPr>
          <p:nvPr/>
        </p:nvGrpSpPr>
        <p:grpSpPr bwMode="auto">
          <a:xfrm>
            <a:off x="8873300" y="44887"/>
            <a:ext cx="233356" cy="273309"/>
            <a:chOff x="695" y="1570"/>
            <a:chExt cx="2276" cy="2282"/>
          </a:xfrm>
        </p:grpSpPr>
        <p:sp>
          <p:nvSpPr>
            <p:cNvPr id="669" name="Oval 44"/>
            <p:cNvSpPr>
              <a:spLocks noChangeArrowheads="1"/>
            </p:cNvSpPr>
            <p:nvPr/>
          </p:nvSpPr>
          <p:spPr bwMode="auto">
            <a:xfrm>
              <a:off x="695" y="1570"/>
              <a:ext cx="2276" cy="2282"/>
            </a:xfrm>
            <a:prstGeom prst="ellipse">
              <a:avLst/>
            </a:prstGeom>
            <a:solidFill>
              <a:srgbClr val="C0C165"/>
            </a:solidFill>
            <a:ln w="9525">
              <a:noFill/>
              <a:round/>
              <a:headEnd/>
              <a:tailEnd/>
            </a:ln>
          </p:spPr>
          <p:txBody>
            <a:bodyPr lIns="16112" tIns="8057" rIns="16112" bIns="805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37280">
                <a:defRPr/>
              </a:pPr>
              <a:endParaRPr lang="en-US" sz="176" kern="0" dirty="0">
                <a:solidFill>
                  <a:sysClr val="windowText" lastClr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670" name="Oval 45"/>
            <p:cNvSpPr>
              <a:spLocks noChangeArrowheads="1"/>
            </p:cNvSpPr>
            <p:nvPr/>
          </p:nvSpPr>
          <p:spPr bwMode="auto">
            <a:xfrm>
              <a:off x="750" y="1602"/>
              <a:ext cx="2182" cy="2186"/>
            </a:xfrm>
            <a:prstGeom prst="ellipse">
              <a:avLst/>
            </a:prstGeom>
            <a:solidFill>
              <a:srgbClr val="003E8D"/>
            </a:solidFill>
            <a:ln w="9525">
              <a:noFill/>
              <a:round/>
              <a:headEnd/>
              <a:tailEnd/>
            </a:ln>
          </p:spPr>
          <p:txBody>
            <a:bodyPr lIns="16112" tIns="8057" rIns="16112" bIns="805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37280">
                <a:defRPr/>
              </a:pPr>
              <a:endParaRPr lang="en-US" sz="176" kern="0" dirty="0">
                <a:solidFill>
                  <a:sysClr val="windowText" lastClr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671" name="Oval 46"/>
            <p:cNvSpPr>
              <a:spLocks noChangeArrowheads="1"/>
            </p:cNvSpPr>
            <p:nvPr/>
          </p:nvSpPr>
          <p:spPr bwMode="auto">
            <a:xfrm>
              <a:off x="1026" y="1890"/>
              <a:ext cx="1648" cy="1656"/>
            </a:xfrm>
            <a:prstGeom prst="ellipse">
              <a:avLst/>
            </a:prstGeom>
            <a:solidFill>
              <a:srgbClr val="C0C165"/>
            </a:solidFill>
            <a:ln w="9525">
              <a:noFill/>
              <a:round/>
              <a:headEnd/>
              <a:tailEnd/>
            </a:ln>
          </p:spPr>
          <p:txBody>
            <a:bodyPr lIns="16112" tIns="8057" rIns="16112" bIns="805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37280">
                <a:defRPr/>
              </a:pPr>
              <a:endParaRPr lang="en-US" sz="176" kern="0" dirty="0">
                <a:solidFill>
                  <a:sysClr val="windowText" lastClr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672" name="Oval 47"/>
            <p:cNvSpPr>
              <a:spLocks noChangeArrowheads="1"/>
            </p:cNvSpPr>
            <p:nvPr/>
          </p:nvSpPr>
          <p:spPr bwMode="auto">
            <a:xfrm>
              <a:off x="1070" y="1934"/>
              <a:ext cx="1587" cy="1598"/>
            </a:xfrm>
            <a:prstGeom prst="ellipse">
              <a:avLst/>
            </a:prstGeom>
            <a:solidFill>
              <a:srgbClr val="003E8D"/>
            </a:solidFill>
            <a:ln w="9525">
              <a:noFill/>
              <a:round/>
              <a:headEnd/>
              <a:tailEnd/>
            </a:ln>
          </p:spPr>
          <p:txBody>
            <a:bodyPr lIns="16112" tIns="8057" rIns="16112" bIns="805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37280">
                <a:defRPr/>
              </a:pPr>
              <a:endParaRPr lang="en-US" sz="176" kern="0" dirty="0">
                <a:solidFill>
                  <a:sysClr val="windowText" lastClr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673" name="Freeform 48"/>
            <p:cNvSpPr>
              <a:spLocks noEditPoints="1"/>
            </p:cNvSpPr>
            <p:nvPr/>
          </p:nvSpPr>
          <p:spPr bwMode="auto">
            <a:xfrm>
              <a:off x="1202" y="1666"/>
              <a:ext cx="1317" cy="364"/>
            </a:xfrm>
            <a:custGeom>
              <a:avLst/>
              <a:gdLst>
                <a:gd name="T0" fmla="*/ 2147483647 w 115"/>
                <a:gd name="T1" fmla="*/ 2147483647 h 32"/>
                <a:gd name="T2" fmla="*/ 2147483647 w 115"/>
                <a:gd name="T3" fmla="*/ 2147483647 h 32"/>
                <a:gd name="T4" fmla="*/ 2147483647 w 115"/>
                <a:gd name="T5" fmla="*/ 2147483647 h 32"/>
                <a:gd name="T6" fmla="*/ 2147483647 w 115"/>
                <a:gd name="T7" fmla="*/ 2147483647 h 32"/>
                <a:gd name="T8" fmla="*/ 2147483647 w 115"/>
                <a:gd name="T9" fmla="*/ 2147483647 h 32"/>
                <a:gd name="T10" fmla="*/ 2147483647 w 115"/>
                <a:gd name="T11" fmla="*/ 2147483647 h 32"/>
                <a:gd name="T12" fmla="*/ 2147483647 w 115"/>
                <a:gd name="T13" fmla="*/ 2147483647 h 32"/>
                <a:gd name="T14" fmla="*/ 2147483647 w 115"/>
                <a:gd name="T15" fmla="*/ 2147483647 h 32"/>
                <a:gd name="T16" fmla="*/ 2147483647 w 115"/>
                <a:gd name="T17" fmla="*/ 2147483647 h 32"/>
                <a:gd name="T18" fmla="*/ 2147483647 w 115"/>
                <a:gd name="T19" fmla="*/ 2147483647 h 32"/>
                <a:gd name="T20" fmla="*/ 2147483647 w 115"/>
                <a:gd name="T21" fmla="*/ 2147483647 h 32"/>
                <a:gd name="T22" fmla="*/ 2147483647 w 115"/>
                <a:gd name="T23" fmla="*/ 2147483647 h 32"/>
                <a:gd name="T24" fmla="*/ 2147483647 w 115"/>
                <a:gd name="T25" fmla="*/ 2147483647 h 32"/>
                <a:gd name="T26" fmla="*/ 2147483647 w 115"/>
                <a:gd name="T27" fmla="*/ 2147483647 h 32"/>
                <a:gd name="T28" fmla="*/ 2147483647 w 115"/>
                <a:gd name="T29" fmla="*/ 2147483647 h 32"/>
                <a:gd name="T30" fmla="*/ 2147483647 w 115"/>
                <a:gd name="T31" fmla="*/ 2147483647 h 32"/>
                <a:gd name="T32" fmla="*/ 2147483647 w 115"/>
                <a:gd name="T33" fmla="*/ 2147483647 h 32"/>
                <a:gd name="T34" fmla="*/ 2147483647 w 115"/>
                <a:gd name="T35" fmla="*/ 2147483647 h 32"/>
                <a:gd name="T36" fmla="*/ 2147483647 w 115"/>
                <a:gd name="T37" fmla="*/ 2147483647 h 32"/>
                <a:gd name="T38" fmla="*/ 2147483647 w 115"/>
                <a:gd name="T39" fmla="*/ 2147483647 h 32"/>
                <a:gd name="T40" fmla="*/ 2147483647 w 115"/>
                <a:gd name="T41" fmla="*/ 2147483647 h 32"/>
                <a:gd name="T42" fmla="*/ 2147483647 w 115"/>
                <a:gd name="T43" fmla="*/ 0 h 32"/>
                <a:gd name="T44" fmla="*/ 2147483647 w 115"/>
                <a:gd name="T45" fmla="*/ 2147483647 h 32"/>
                <a:gd name="T46" fmla="*/ 2147483647 w 115"/>
                <a:gd name="T47" fmla="*/ 2147483647 h 32"/>
                <a:gd name="T48" fmla="*/ 2147483647 w 115"/>
                <a:gd name="T49" fmla="*/ 2147483647 h 32"/>
                <a:gd name="T50" fmla="*/ 2147483647 w 115"/>
                <a:gd name="T51" fmla="*/ 0 h 32"/>
                <a:gd name="T52" fmla="*/ 2147483647 w 115"/>
                <a:gd name="T53" fmla="*/ 2147483647 h 32"/>
                <a:gd name="T54" fmla="*/ 2147483647 w 115"/>
                <a:gd name="T55" fmla="*/ 2147483647 h 32"/>
                <a:gd name="T56" fmla="*/ 2147483647 w 115"/>
                <a:gd name="T57" fmla="*/ 2147483647 h 32"/>
                <a:gd name="T58" fmla="*/ 2147483647 w 115"/>
                <a:gd name="T59" fmla="*/ 2147483647 h 32"/>
                <a:gd name="T60" fmla="*/ 2147483647 w 115"/>
                <a:gd name="T61" fmla="*/ 2147483647 h 32"/>
                <a:gd name="T62" fmla="*/ 2147483647 w 115"/>
                <a:gd name="T63" fmla="*/ 2147483647 h 32"/>
                <a:gd name="T64" fmla="*/ 2147483647 w 115"/>
                <a:gd name="T65" fmla="*/ 2147483647 h 32"/>
                <a:gd name="T66" fmla="*/ 2147483647 w 115"/>
                <a:gd name="T67" fmla="*/ 2147483647 h 32"/>
                <a:gd name="T68" fmla="*/ 2147483647 w 115"/>
                <a:gd name="T69" fmla="*/ 2147483647 h 32"/>
                <a:gd name="T70" fmla="*/ 2147483647 w 115"/>
                <a:gd name="T71" fmla="*/ 2147483647 h 32"/>
                <a:gd name="T72" fmla="*/ 2147483647 w 115"/>
                <a:gd name="T73" fmla="*/ 2147483647 h 32"/>
                <a:gd name="T74" fmla="*/ 2147483647 w 115"/>
                <a:gd name="T75" fmla="*/ 2147483647 h 32"/>
                <a:gd name="T76" fmla="*/ 2147483647 w 115"/>
                <a:gd name="T77" fmla="*/ 2147483647 h 32"/>
                <a:gd name="T78" fmla="*/ 2147483647 w 115"/>
                <a:gd name="T79" fmla="*/ 2147483647 h 32"/>
                <a:gd name="T80" fmla="*/ 2147483647 w 115"/>
                <a:gd name="T81" fmla="*/ 2147483647 h 32"/>
                <a:gd name="T82" fmla="*/ 2147483647 w 115"/>
                <a:gd name="T83" fmla="*/ 2147483647 h 32"/>
                <a:gd name="T84" fmla="*/ 2147483647 w 115"/>
                <a:gd name="T85" fmla="*/ 2147483647 h 32"/>
                <a:gd name="T86" fmla="*/ 2147483647 w 115"/>
                <a:gd name="T87" fmla="*/ 2147483647 h 32"/>
                <a:gd name="T88" fmla="*/ 2147483647 w 115"/>
                <a:gd name="T89" fmla="*/ 2147483647 h 32"/>
                <a:gd name="T90" fmla="*/ 2147483647 w 115"/>
                <a:gd name="T91" fmla="*/ 2147483647 h 32"/>
                <a:gd name="T92" fmla="*/ 2147483647 w 115"/>
                <a:gd name="T93" fmla="*/ 2147483647 h 32"/>
                <a:gd name="T94" fmla="*/ 2147483647 w 115"/>
                <a:gd name="T95" fmla="*/ 2147483647 h 32"/>
                <a:gd name="T96" fmla="*/ 2147483647 w 115"/>
                <a:gd name="T97" fmla="*/ 2147483647 h 32"/>
                <a:gd name="T98" fmla="*/ 2147483647 w 115"/>
                <a:gd name="T99" fmla="*/ 2147483647 h 32"/>
                <a:gd name="T100" fmla="*/ 2147483647 w 115"/>
                <a:gd name="T101" fmla="*/ 2147483647 h 32"/>
                <a:gd name="T102" fmla="*/ 2147483647 w 115"/>
                <a:gd name="T103" fmla="*/ 2147483647 h 32"/>
                <a:gd name="T104" fmla="*/ 2147483647 w 115"/>
                <a:gd name="T105" fmla="*/ 2147483647 h 3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15"/>
                <a:gd name="T160" fmla="*/ 0 h 32"/>
                <a:gd name="T161" fmla="*/ 115 w 115"/>
                <a:gd name="T162" fmla="*/ 32 h 3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15" h="32">
                  <a:moveTo>
                    <a:pt x="6" y="29"/>
                  </a:moveTo>
                  <a:lnTo>
                    <a:pt x="7" y="29"/>
                  </a:lnTo>
                  <a:cubicBezTo>
                    <a:pt x="7" y="29"/>
                    <a:pt x="7" y="29"/>
                    <a:pt x="8" y="28"/>
                  </a:cubicBezTo>
                  <a:cubicBezTo>
                    <a:pt x="8" y="28"/>
                    <a:pt x="8" y="28"/>
                    <a:pt x="7" y="28"/>
                  </a:cubicBezTo>
                  <a:lnTo>
                    <a:pt x="4" y="22"/>
                  </a:lnTo>
                  <a:cubicBezTo>
                    <a:pt x="4" y="22"/>
                    <a:pt x="3" y="22"/>
                    <a:pt x="3" y="22"/>
                  </a:cubicBezTo>
                  <a:cubicBezTo>
                    <a:pt x="3" y="22"/>
                    <a:pt x="3" y="22"/>
                    <a:pt x="2" y="22"/>
                  </a:cubicBezTo>
                  <a:lnTo>
                    <a:pt x="0" y="20"/>
                  </a:lnTo>
                  <a:lnTo>
                    <a:pt x="8" y="15"/>
                  </a:lnTo>
                  <a:lnTo>
                    <a:pt x="9" y="18"/>
                  </a:lnTo>
                  <a:cubicBezTo>
                    <a:pt x="9" y="18"/>
                    <a:pt x="8" y="18"/>
                    <a:pt x="8" y="18"/>
                  </a:cubicBezTo>
                  <a:cubicBezTo>
                    <a:pt x="8" y="18"/>
                    <a:pt x="8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8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lnTo>
                    <a:pt x="9" y="20"/>
                  </a:lnTo>
                  <a:lnTo>
                    <a:pt x="13" y="18"/>
                  </a:lnTo>
                  <a:lnTo>
                    <a:pt x="12" y="17"/>
                  </a:lnTo>
                  <a:cubicBezTo>
                    <a:pt x="12" y="17"/>
                    <a:pt x="12" y="16"/>
                    <a:pt x="12" y="16"/>
                  </a:cubicBezTo>
                  <a:cubicBezTo>
                    <a:pt x="11" y="16"/>
                    <a:pt x="11" y="16"/>
                    <a:pt x="11" y="17"/>
                  </a:cubicBezTo>
                  <a:lnTo>
                    <a:pt x="9" y="14"/>
                  </a:lnTo>
                  <a:lnTo>
                    <a:pt x="16" y="10"/>
                  </a:lnTo>
                  <a:lnTo>
                    <a:pt x="18" y="12"/>
                  </a:lnTo>
                  <a:lnTo>
                    <a:pt x="17" y="13"/>
                  </a:ln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4"/>
                    <a:pt x="17" y="14"/>
                  </a:cubicBezTo>
                  <a:lnTo>
                    <a:pt x="20" y="20"/>
                  </a:lnTo>
                  <a:lnTo>
                    <a:pt x="21" y="20"/>
                  </a:ln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1" y="20"/>
                    <a:pt x="22" y="20"/>
                  </a:cubicBezTo>
                  <a:lnTo>
                    <a:pt x="22" y="19"/>
                  </a:lnTo>
                  <a:lnTo>
                    <a:pt x="24" y="22"/>
                  </a:lnTo>
                  <a:lnTo>
                    <a:pt x="17" y="26"/>
                  </a:lnTo>
                  <a:lnTo>
                    <a:pt x="15" y="24"/>
                  </a:lnTo>
                  <a:cubicBezTo>
                    <a:pt x="16" y="24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lnTo>
                    <a:pt x="14" y="21"/>
                  </a:lnTo>
                  <a:lnTo>
                    <a:pt x="11" y="23"/>
                  </a:lnTo>
                  <a:lnTo>
                    <a:pt x="12" y="25"/>
                  </a:lnTo>
                  <a:cubicBezTo>
                    <a:pt x="12" y="25"/>
                    <a:pt x="12" y="25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lnTo>
                    <a:pt x="14" y="25"/>
                  </a:lnTo>
                  <a:lnTo>
                    <a:pt x="15" y="27"/>
                  </a:lnTo>
                  <a:lnTo>
                    <a:pt x="8" y="32"/>
                  </a:lnTo>
                  <a:lnTo>
                    <a:pt x="6" y="29"/>
                  </a:lnTo>
                  <a:close/>
                  <a:moveTo>
                    <a:pt x="33" y="3"/>
                  </a:moveTo>
                  <a:lnTo>
                    <a:pt x="34" y="6"/>
                  </a:lnTo>
                  <a:lnTo>
                    <a:pt x="33" y="6"/>
                  </a:lnTo>
                  <a:cubicBezTo>
                    <a:pt x="33" y="6"/>
                    <a:pt x="33" y="6"/>
                    <a:pt x="33" y="6"/>
                  </a:cubicBezTo>
                  <a:cubicBezTo>
                    <a:pt x="33" y="7"/>
                    <a:pt x="33" y="7"/>
                    <a:pt x="33" y="7"/>
                  </a:cubicBezTo>
                  <a:lnTo>
                    <a:pt x="35" y="14"/>
                  </a:lnTo>
                  <a:lnTo>
                    <a:pt x="38" y="13"/>
                  </a:lnTo>
                  <a:lnTo>
                    <a:pt x="37" y="6"/>
                  </a:lnTo>
                  <a:cubicBezTo>
                    <a:pt x="37" y="6"/>
                    <a:pt x="36" y="6"/>
                    <a:pt x="36" y="6"/>
                  </a:cubicBezTo>
                  <a:cubicBezTo>
                    <a:pt x="36" y="5"/>
                    <a:pt x="36" y="5"/>
                    <a:pt x="36" y="6"/>
                  </a:cubicBezTo>
                  <a:lnTo>
                    <a:pt x="35" y="6"/>
                  </a:lnTo>
                  <a:lnTo>
                    <a:pt x="35" y="3"/>
                  </a:lnTo>
                  <a:lnTo>
                    <a:pt x="43" y="1"/>
                  </a:lnTo>
                  <a:lnTo>
                    <a:pt x="44" y="3"/>
                  </a:lnTo>
                  <a:lnTo>
                    <a:pt x="43" y="4"/>
                  </a:lnTo>
                  <a:cubicBezTo>
                    <a:pt x="42" y="4"/>
                    <a:pt x="42" y="4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lnTo>
                    <a:pt x="44" y="10"/>
                  </a:lnTo>
                  <a:cubicBezTo>
                    <a:pt x="44" y="10"/>
                    <a:pt x="44" y="10"/>
                    <a:pt x="44" y="10"/>
                  </a:cubicBezTo>
                  <a:cubicBezTo>
                    <a:pt x="44" y="10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5" y="11"/>
                  </a:cubicBezTo>
                  <a:lnTo>
                    <a:pt x="46" y="11"/>
                  </a:lnTo>
                  <a:lnTo>
                    <a:pt x="48" y="17"/>
                  </a:lnTo>
                  <a:lnTo>
                    <a:pt x="45" y="18"/>
                  </a:lnTo>
                  <a:lnTo>
                    <a:pt x="44" y="17"/>
                  </a:ln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5"/>
                    <a:pt x="44" y="15"/>
                  </a:cubicBezTo>
                  <a:cubicBezTo>
                    <a:pt x="43" y="15"/>
                    <a:pt x="43" y="15"/>
                    <a:pt x="42" y="15"/>
                  </a:cubicBezTo>
                  <a:lnTo>
                    <a:pt x="28" y="19"/>
                  </a:lnTo>
                  <a:lnTo>
                    <a:pt x="27" y="16"/>
                  </a:lnTo>
                  <a:lnTo>
                    <a:pt x="28" y="16"/>
                  </a:lnTo>
                  <a:cubicBezTo>
                    <a:pt x="29" y="16"/>
                    <a:pt x="29" y="16"/>
                    <a:pt x="29" y="16"/>
                  </a:cubicBezTo>
                  <a:cubicBezTo>
                    <a:pt x="29" y="16"/>
                    <a:pt x="29" y="16"/>
                    <a:pt x="29" y="15"/>
                  </a:cubicBezTo>
                  <a:lnTo>
                    <a:pt x="27" y="9"/>
                  </a:lnTo>
                  <a:cubicBezTo>
                    <a:pt x="27" y="8"/>
                    <a:pt x="27" y="8"/>
                    <a:pt x="27" y="8"/>
                  </a:cubicBezTo>
                  <a:cubicBezTo>
                    <a:pt x="27" y="8"/>
                    <a:pt x="26" y="8"/>
                    <a:pt x="26" y="8"/>
                  </a:cubicBezTo>
                  <a:lnTo>
                    <a:pt x="25" y="8"/>
                  </a:lnTo>
                  <a:lnTo>
                    <a:pt x="25" y="6"/>
                  </a:lnTo>
                  <a:lnTo>
                    <a:pt x="33" y="3"/>
                  </a:lnTo>
                  <a:close/>
                  <a:moveTo>
                    <a:pt x="61" y="0"/>
                  </a:moveTo>
                  <a:lnTo>
                    <a:pt x="61" y="3"/>
                  </a:lnTo>
                  <a:cubicBezTo>
                    <a:pt x="61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4"/>
                  </a:cubicBezTo>
                  <a:lnTo>
                    <a:pt x="62" y="6"/>
                  </a:lnTo>
                  <a:lnTo>
                    <a:pt x="63" y="4"/>
                  </a:ln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3" y="3"/>
                  </a:cubicBezTo>
                  <a:cubicBezTo>
                    <a:pt x="63" y="3"/>
                    <a:pt x="63" y="3"/>
                    <a:pt x="63" y="3"/>
                  </a:cubicBezTo>
                  <a:lnTo>
                    <a:pt x="63" y="0"/>
                  </a:lnTo>
                  <a:lnTo>
                    <a:pt x="70" y="0"/>
                  </a:lnTo>
                  <a:lnTo>
                    <a:pt x="70" y="3"/>
                  </a:lnTo>
                  <a:lnTo>
                    <a:pt x="69" y="3"/>
                  </a:lnTo>
                  <a:cubicBezTo>
                    <a:pt x="69" y="3"/>
                    <a:pt x="68" y="3"/>
                    <a:pt x="68" y="3"/>
                  </a:cubicBezTo>
                  <a:cubicBezTo>
                    <a:pt x="68" y="3"/>
                    <a:pt x="68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lnTo>
                    <a:pt x="65" y="8"/>
                  </a:lnTo>
                  <a:cubicBezTo>
                    <a:pt x="65" y="9"/>
                    <a:pt x="64" y="11"/>
                    <a:pt x="64" y="11"/>
                  </a:cubicBezTo>
                  <a:cubicBezTo>
                    <a:pt x="63" y="12"/>
                    <a:pt x="62" y="13"/>
                    <a:pt x="62" y="13"/>
                  </a:cubicBezTo>
                  <a:cubicBezTo>
                    <a:pt x="61" y="14"/>
                    <a:pt x="61" y="14"/>
                    <a:pt x="60" y="14"/>
                  </a:cubicBezTo>
                  <a:cubicBezTo>
                    <a:pt x="59" y="14"/>
                    <a:pt x="58" y="14"/>
                    <a:pt x="58" y="14"/>
                  </a:cubicBezTo>
                  <a:cubicBezTo>
                    <a:pt x="57" y="14"/>
                    <a:pt x="57" y="14"/>
                    <a:pt x="56" y="14"/>
                  </a:cubicBezTo>
                  <a:cubicBezTo>
                    <a:pt x="56" y="14"/>
                    <a:pt x="55" y="14"/>
                    <a:pt x="54" y="14"/>
                  </a:cubicBezTo>
                  <a:lnTo>
                    <a:pt x="54" y="10"/>
                  </a:lnTo>
                  <a:cubicBezTo>
                    <a:pt x="55" y="10"/>
                    <a:pt x="55" y="10"/>
                    <a:pt x="56" y="10"/>
                  </a:cubicBezTo>
                  <a:cubicBezTo>
                    <a:pt x="56" y="10"/>
                    <a:pt x="57" y="10"/>
                    <a:pt x="57" y="10"/>
                  </a:cubicBezTo>
                  <a:cubicBezTo>
                    <a:pt x="57" y="10"/>
                    <a:pt x="57" y="10"/>
                    <a:pt x="58" y="10"/>
                  </a:cubicBezTo>
                  <a:cubicBezTo>
                    <a:pt x="58" y="10"/>
                    <a:pt x="58" y="10"/>
                    <a:pt x="58" y="10"/>
                  </a:cubicBezTo>
                  <a:lnTo>
                    <a:pt x="54" y="4"/>
                  </a:lnTo>
                  <a:cubicBezTo>
                    <a:pt x="54" y="4"/>
                    <a:pt x="54" y="3"/>
                    <a:pt x="54" y="3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53" y="3"/>
                    <a:pt x="53" y="3"/>
                    <a:pt x="53" y="2"/>
                  </a:cubicBezTo>
                  <a:cubicBezTo>
                    <a:pt x="52" y="2"/>
                    <a:pt x="52" y="2"/>
                    <a:pt x="52" y="2"/>
                  </a:cubicBezTo>
                  <a:lnTo>
                    <a:pt x="51" y="2"/>
                  </a:lnTo>
                  <a:lnTo>
                    <a:pt x="52" y="0"/>
                  </a:lnTo>
                  <a:lnTo>
                    <a:pt x="61" y="0"/>
                  </a:lnTo>
                  <a:close/>
                  <a:moveTo>
                    <a:pt x="86" y="7"/>
                  </a:moveTo>
                  <a:lnTo>
                    <a:pt x="85" y="7"/>
                  </a:lnTo>
                  <a:cubicBezTo>
                    <a:pt x="85" y="7"/>
                    <a:pt x="85" y="7"/>
                    <a:pt x="84" y="7"/>
                  </a:cubicBezTo>
                  <a:cubicBezTo>
                    <a:pt x="84" y="7"/>
                    <a:pt x="84" y="7"/>
                    <a:pt x="84" y="7"/>
                  </a:cubicBezTo>
                  <a:lnTo>
                    <a:pt x="84" y="9"/>
                  </a:ln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5" y="9"/>
                    <a:pt x="85" y="9"/>
                  </a:cubicBezTo>
                  <a:cubicBezTo>
                    <a:pt x="85" y="9"/>
                    <a:pt x="85" y="9"/>
                    <a:pt x="85" y="8"/>
                  </a:cubicBezTo>
                  <a:cubicBezTo>
                    <a:pt x="86" y="8"/>
                    <a:pt x="86" y="8"/>
                    <a:pt x="86" y="8"/>
                  </a:cubicBezTo>
                  <a:cubicBezTo>
                    <a:pt x="86" y="8"/>
                    <a:pt x="86" y="8"/>
                    <a:pt x="86" y="7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7" y="7"/>
                    <a:pt x="87" y="7"/>
                    <a:pt x="87" y="6"/>
                  </a:cubicBezTo>
                  <a:cubicBezTo>
                    <a:pt x="88" y="6"/>
                    <a:pt x="88" y="6"/>
                    <a:pt x="89" y="5"/>
                  </a:cubicBezTo>
                  <a:cubicBezTo>
                    <a:pt x="90" y="5"/>
                    <a:pt x="91" y="5"/>
                    <a:pt x="92" y="6"/>
                  </a:cubicBezTo>
                  <a:cubicBezTo>
                    <a:pt x="92" y="6"/>
                    <a:pt x="92" y="6"/>
                    <a:pt x="93" y="6"/>
                  </a:cubicBezTo>
                  <a:cubicBezTo>
                    <a:pt x="93" y="6"/>
                    <a:pt x="93" y="6"/>
                    <a:pt x="93" y="6"/>
                  </a:cubicBezTo>
                  <a:cubicBezTo>
                    <a:pt x="94" y="6"/>
                    <a:pt x="94" y="6"/>
                    <a:pt x="94" y="6"/>
                  </a:cubicBezTo>
                  <a:cubicBezTo>
                    <a:pt x="94" y="6"/>
                    <a:pt x="94" y="7"/>
                    <a:pt x="94" y="7"/>
                  </a:cubicBezTo>
                  <a:lnTo>
                    <a:pt x="93" y="10"/>
                  </a:ln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2" y="10"/>
                    <a:pt x="92" y="10"/>
                  </a:cubicBezTo>
                  <a:cubicBezTo>
                    <a:pt x="92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1"/>
                  </a:cubicBezTo>
                  <a:cubicBezTo>
                    <a:pt x="90" y="11"/>
                    <a:pt x="90" y="11"/>
                    <a:pt x="89" y="11"/>
                  </a:cubicBezTo>
                  <a:cubicBezTo>
                    <a:pt x="89" y="11"/>
                    <a:pt x="88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8" y="12"/>
                    <a:pt x="89" y="12"/>
                    <a:pt x="89" y="13"/>
                  </a:cubicBezTo>
                  <a:cubicBezTo>
                    <a:pt x="90" y="13"/>
                    <a:pt x="90" y="14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6"/>
                  </a:cubicBezTo>
                  <a:cubicBezTo>
                    <a:pt x="90" y="16"/>
                    <a:pt x="90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2" y="16"/>
                  </a:cubicBezTo>
                  <a:lnTo>
                    <a:pt x="90" y="20"/>
                  </a:lnTo>
                  <a:cubicBezTo>
                    <a:pt x="90" y="20"/>
                    <a:pt x="90" y="20"/>
                    <a:pt x="90" y="20"/>
                  </a:cubicBezTo>
                  <a:cubicBezTo>
                    <a:pt x="89" y="20"/>
                    <a:pt x="89" y="20"/>
                    <a:pt x="89" y="20"/>
                  </a:cubicBezTo>
                  <a:cubicBezTo>
                    <a:pt x="89" y="20"/>
                    <a:pt x="89" y="20"/>
                    <a:pt x="88" y="20"/>
                  </a:cubicBezTo>
                  <a:cubicBezTo>
                    <a:pt x="88" y="20"/>
                    <a:pt x="88" y="20"/>
                    <a:pt x="88" y="20"/>
                  </a:cubicBezTo>
                  <a:cubicBezTo>
                    <a:pt x="87" y="19"/>
                    <a:pt x="86" y="19"/>
                    <a:pt x="85" y="18"/>
                  </a:cubicBezTo>
                  <a:cubicBezTo>
                    <a:pt x="85" y="18"/>
                    <a:pt x="84" y="17"/>
                    <a:pt x="84" y="15"/>
                  </a:cubicBezTo>
                  <a:cubicBezTo>
                    <a:pt x="84" y="15"/>
                    <a:pt x="84" y="15"/>
                    <a:pt x="84" y="15"/>
                  </a:cubicBezTo>
                  <a:cubicBezTo>
                    <a:pt x="84" y="14"/>
                    <a:pt x="84" y="14"/>
                    <a:pt x="84" y="14"/>
                  </a:cubicBezTo>
                  <a:cubicBezTo>
                    <a:pt x="84" y="14"/>
                    <a:pt x="84" y="14"/>
                    <a:pt x="84" y="13"/>
                  </a:cubicBezTo>
                  <a:cubicBezTo>
                    <a:pt x="84" y="13"/>
                    <a:pt x="84" y="13"/>
                    <a:pt x="84" y="13"/>
                  </a:cubicBezTo>
                  <a:cubicBezTo>
                    <a:pt x="84" y="13"/>
                    <a:pt x="84" y="12"/>
                    <a:pt x="84" y="12"/>
                  </a:cubicBezTo>
                  <a:cubicBezTo>
                    <a:pt x="83" y="12"/>
                    <a:pt x="83" y="12"/>
                    <a:pt x="83" y="12"/>
                  </a:cubicBezTo>
                  <a:lnTo>
                    <a:pt x="82" y="14"/>
                  </a:lnTo>
                  <a:cubicBezTo>
                    <a:pt x="82" y="14"/>
                    <a:pt x="82" y="14"/>
                    <a:pt x="82" y="14"/>
                  </a:cubicBezTo>
                  <a:cubicBezTo>
                    <a:pt x="82" y="14"/>
                    <a:pt x="82" y="15"/>
                    <a:pt x="83" y="15"/>
                  </a:cubicBezTo>
                  <a:lnTo>
                    <a:pt x="82" y="18"/>
                  </a:lnTo>
                  <a:lnTo>
                    <a:pt x="74" y="15"/>
                  </a:lnTo>
                  <a:lnTo>
                    <a:pt x="75" y="12"/>
                  </a:lnTo>
                  <a:cubicBezTo>
                    <a:pt x="76" y="12"/>
                    <a:pt x="76" y="12"/>
                    <a:pt x="76" y="12"/>
                  </a:cubicBezTo>
                  <a:cubicBezTo>
                    <a:pt x="76" y="12"/>
                    <a:pt x="76" y="12"/>
                    <a:pt x="77" y="12"/>
                  </a:cubicBezTo>
                  <a:lnTo>
                    <a:pt x="79" y="5"/>
                  </a:lnTo>
                  <a:cubicBezTo>
                    <a:pt x="79" y="5"/>
                    <a:pt x="79" y="5"/>
                    <a:pt x="79" y="5"/>
                  </a:cubicBezTo>
                  <a:cubicBezTo>
                    <a:pt x="79" y="5"/>
                    <a:pt x="78" y="4"/>
                    <a:pt x="78" y="4"/>
                  </a:cubicBezTo>
                  <a:lnTo>
                    <a:pt x="77" y="4"/>
                  </a:lnTo>
                  <a:lnTo>
                    <a:pt x="78" y="1"/>
                  </a:lnTo>
                  <a:lnTo>
                    <a:pt x="87" y="4"/>
                  </a:lnTo>
                  <a:lnTo>
                    <a:pt x="86" y="7"/>
                  </a:lnTo>
                  <a:close/>
                  <a:moveTo>
                    <a:pt x="112" y="28"/>
                  </a:moveTo>
                  <a:cubicBezTo>
                    <a:pt x="111" y="29"/>
                    <a:pt x="110" y="30"/>
                    <a:pt x="108" y="30"/>
                  </a:cubicBezTo>
                  <a:cubicBezTo>
                    <a:pt x="106" y="30"/>
                    <a:pt x="104" y="29"/>
                    <a:pt x="102" y="28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0" y="27"/>
                    <a:pt x="100" y="26"/>
                    <a:pt x="100" y="26"/>
                  </a:cubicBezTo>
                  <a:cubicBezTo>
                    <a:pt x="99" y="25"/>
                    <a:pt x="99" y="25"/>
                    <a:pt x="98" y="24"/>
                  </a:cubicBezTo>
                  <a:cubicBezTo>
                    <a:pt x="98" y="23"/>
                    <a:pt x="97" y="22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0"/>
                    <a:pt x="97" y="20"/>
                    <a:pt x="97" y="19"/>
                  </a:cubicBezTo>
                  <a:cubicBezTo>
                    <a:pt x="98" y="18"/>
                    <a:pt x="98" y="17"/>
                    <a:pt x="99" y="16"/>
                  </a:cubicBezTo>
                  <a:cubicBezTo>
                    <a:pt x="99" y="16"/>
                    <a:pt x="99" y="15"/>
                    <a:pt x="100" y="15"/>
                  </a:cubicBezTo>
                  <a:cubicBezTo>
                    <a:pt x="101" y="14"/>
                    <a:pt x="101" y="14"/>
                    <a:pt x="101" y="14"/>
                  </a:cubicBezTo>
                  <a:cubicBezTo>
                    <a:pt x="102" y="14"/>
                    <a:pt x="102" y="14"/>
                    <a:pt x="102" y="14"/>
                  </a:cubicBezTo>
                  <a:cubicBezTo>
                    <a:pt x="103" y="14"/>
                    <a:pt x="103" y="14"/>
                    <a:pt x="103" y="14"/>
                  </a:cubicBezTo>
                  <a:cubicBezTo>
                    <a:pt x="104" y="13"/>
                    <a:pt x="105" y="13"/>
                    <a:pt x="105" y="14"/>
                  </a:cubicBezTo>
                  <a:cubicBezTo>
                    <a:pt x="106" y="14"/>
                    <a:pt x="107" y="14"/>
                    <a:pt x="108" y="14"/>
                  </a:cubicBezTo>
                  <a:cubicBezTo>
                    <a:pt x="108" y="14"/>
                    <a:pt x="109" y="15"/>
                    <a:pt x="109" y="15"/>
                  </a:cubicBezTo>
                  <a:cubicBezTo>
                    <a:pt x="109" y="15"/>
                    <a:pt x="110" y="15"/>
                    <a:pt x="110" y="15"/>
                  </a:cubicBezTo>
                  <a:cubicBezTo>
                    <a:pt x="112" y="17"/>
                    <a:pt x="113" y="18"/>
                    <a:pt x="114" y="20"/>
                  </a:cubicBezTo>
                  <a:cubicBezTo>
                    <a:pt x="115" y="22"/>
                    <a:pt x="115" y="24"/>
                    <a:pt x="114" y="25"/>
                  </a:cubicBezTo>
                  <a:lnTo>
                    <a:pt x="109" y="21"/>
                  </a:lnTo>
                  <a:cubicBezTo>
                    <a:pt x="109" y="21"/>
                    <a:pt x="109" y="20"/>
                    <a:pt x="109" y="20"/>
                  </a:cubicBezTo>
                  <a:cubicBezTo>
                    <a:pt x="109" y="19"/>
                    <a:pt x="109" y="19"/>
                    <a:pt x="109" y="19"/>
                  </a:cubicBezTo>
                  <a:cubicBezTo>
                    <a:pt x="109" y="19"/>
                    <a:pt x="109" y="19"/>
                    <a:pt x="109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7" y="18"/>
                    <a:pt x="107" y="18"/>
                    <a:pt x="107" y="18"/>
                  </a:cubicBezTo>
                  <a:cubicBezTo>
                    <a:pt x="106" y="18"/>
                    <a:pt x="105" y="19"/>
                    <a:pt x="105" y="20"/>
                  </a:cubicBezTo>
                  <a:lnTo>
                    <a:pt x="104" y="21"/>
                  </a:lnTo>
                  <a:cubicBezTo>
                    <a:pt x="103" y="22"/>
                    <a:pt x="103" y="22"/>
                    <a:pt x="103" y="23"/>
                  </a:cubicBezTo>
                  <a:cubicBezTo>
                    <a:pt x="103" y="24"/>
                    <a:pt x="103" y="24"/>
                    <a:pt x="104" y="25"/>
                  </a:cubicBezTo>
                  <a:cubicBezTo>
                    <a:pt x="104" y="25"/>
                    <a:pt x="105" y="25"/>
                    <a:pt x="105" y="25"/>
                  </a:cubicBezTo>
                  <a:cubicBezTo>
                    <a:pt x="106" y="25"/>
                    <a:pt x="106" y="25"/>
                    <a:pt x="107" y="24"/>
                  </a:cubicBezTo>
                  <a:lnTo>
                    <a:pt x="112" y="28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miter lim="800000"/>
              <a:headEnd/>
              <a:tailEnd/>
            </a:ln>
          </p:spPr>
          <p:txBody>
            <a:bodyPr lIns="16116" tIns="8059" rIns="16116" bIns="8059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37280">
                <a:defRPr/>
              </a:pPr>
              <a:endParaRPr lang="ru-RU" sz="176" kern="0" dirty="0">
                <a:solidFill>
                  <a:sysClr val="windowText" lastClr="000000"/>
                </a:solidFill>
                <a:cs typeface="Arial" panose="020B0604020202020204" pitchFamily="34" charset="0"/>
              </a:endParaRPr>
            </a:p>
          </p:txBody>
        </p:sp>
        <p:pic>
          <p:nvPicPr>
            <p:cNvPr id="675" name="Picture 49" descr="original_metal_w"/>
            <p:cNvPicPr>
              <a:picLocks noChangeAspect="1" noChangeArrowheads="1" noCrop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7" y="2393"/>
              <a:ext cx="1361" cy="1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6" name="AutoShape 50"/>
            <p:cNvSpPr>
              <a:spLocks noChangeArrowheads="1"/>
            </p:cNvSpPr>
            <p:nvPr/>
          </p:nvSpPr>
          <p:spPr bwMode="auto">
            <a:xfrm>
              <a:off x="882" y="2069"/>
              <a:ext cx="1907" cy="177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1 h 21600"/>
                <a:gd name="T26" fmla="*/ 18437 w 21600"/>
                <a:gd name="T27" fmla="*/ 18439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0000FF">
                <a:alpha val="7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lIns="16116" tIns="8059" rIns="16116" bIns="8059" anchor="ctr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37280">
                <a:defRPr/>
              </a:pPr>
              <a:endParaRPr lang="ru-RU" sz="176" kern="0" dirty="0">
                <a:solidFill>
                  <a:sysClr val="windowText" lastClr="000000"/>
                </a:solidFill>
                <a:cs typeface="Arial" panose="020B0604020202020204" pitchFamily="34" charset="0"/>
              </a:endParaRPr>
            </a:p>
          </p:txBody>
        </p:sp>
        <p:grpSp>
          <p:nvGrpSpPr>
            <p:cNvPr id="5" name="Group 51"/>
            <p:cNvGrpSpPr>
              <a:grpSpLocks/>
            </p:cNvGrpSpPr>
            <p:nvPr/>
          </p:nvGrpSpPr>
          <p:grpSpPr bwMode="auto">
            <a:xfrm>
              <a:off x="1537" y="1886"/>
              <a:ext cx="585" cy="771"/>
              <a:chOff x="3374" y="926"/>
              <a:chExt cx="585" cy="771"/>
            </a:xfrm>
          </p:grpSpPr>
          <p:sp>
            <p:nvSpPr>
              <p:cNvPr id="844" name="Freeform 52"/>
              <p:cNvSpPr>
                <a:spLocks/>
              </p:cNvSpPr>
              <p:nvPr/>
            </p:nvSpPr>
            <p:spPr bwMode="auto">
              <a:xfrm>
                <a:off x="3513" y="1313"/>
                <a:ext cx="314" cy="384"/>
              </a:xfrm>
              <a:custGeom>
                <a:avLst/>
                <a:gdLst>
                  <a:gd name="T0" fmla="*/ 2147483647 w 27"/>
                  <a:gd name="T1" fmla="*/ 0 h 33"/>
                  <a:gd name="T2" fmla="*/ 2147483647 w 27"/>
                  <a:gd name="T3" fmla="*/ 0 h 33"/>
                  <a:gd name="T4" fmla="*/ 2147483647 w 27"/>
                  <a:gd name="T5" fmla="*/ 2147483647 h 33"/>
                  <a:gd name="T6" fmla="*/ 2147483647 w 27"/>
                  <a:gd name="T7" fmla="*/ 2147483647 h 33"/>
                  <a:gd name="T8" fmla="*/ 2147483647 w 27"/>
                  <a:gd name="T9" fmla="*/ 2147483647 h 33"/>
                  <a:gd name="T10" fmla="*/ 2147483647 w 27"/>
                  <a:gd name="T11" fmla="*/ 2147483647 h 33"/>
                  <a:gd name="T12" fmla="*/ 2147483647 w 27"/>
                  <a:gd name="T13" fmla="*/ 2147483647 h 33"/>
                  <a:gd name="T14" fmla="*/ 2147483647 w 27"/>
                  <a:gd name="T15" fmla="*/ 2147483647 h 33"/>
                  <a:gd name="T16" fmla="*/ 2147483647 w 27"/>
                  <a:gd name="T17" fmla="*/ 2147483647 h 33"/>
                  <a:gd name="T18" fmla="*/ 2147483647 w 27"/>
                  <a:gd name="T19" fmla="*/ 2147483647 h 33"/>
                  <a:gd name="T20" fmla="*/ 2147483647 w 27"/>
                  <a:gd name="T21" fmla="*/ 2147483647 h 33"/>
                  <a:gd name="T22" fmla="*/ 2147483647 w 27"/>
                  <a:gd name="T23" fmla="*/ 2147483647 h 33"/>
                  <a:gd name="T24" fmla="*/ 2147483647 w 27"/>
                  <a:gd name="T25" fmla="*/ 2147483647 h 33"/>
                  <a:gd name="T26" fmla="*/ 2147483647 w 27"/>
                  <a:gd name="T27" fmla="*/ 2147483647 h 33"/>
                  <a:gd name="T28" fmla="*/ 2147483647 w 27"/>
                  <a:gd name="T29" fmla="*/ 2147483647 h 33"/>
                  <a:gd name="T30" fmla="*/ 2147483647 w 27"/>
                  <a:gd name="T31" fmla="*/ 2147483647 h 33"/>
                  <a:gd name="T32" fmla="*/ 2147483647 w 27"/>
                  <a:gd name="T33" fmla="*/ 2147483647 h 33"/>
                  <a:gd name="T34" fmla="*/ 2147483647 w 27"/>
                  <a:gd name="T35" fmla="*/ 2147483647 h 33"/>
                  <a:gd name="T36" fmla="*/ 2147483647 w 27"/>
                  <a:gd name="T37" fmla="*/ 2147483647 h 33"/>
                  <a:gd name="T38" fmla="*/ 2147483647 w 27"/>
                  <a:gd name="T39" fmla="*/ 2147483647 h 33"/>
                  <a:gd name="T40" fmla="*/ 2147483647 w 27"/>
                  <a:gd name="T41" fmla="*/ 2147483647 h 33"/>
                  <a:gd name="T42" fmla="*/ 2147483647 w 27"/>
                  <a:gd name="T43" fmla="*/ 2147483647 h 33"/>
                  <a:gd name="T44" fmla="*/ 2147483647 w 27"/>
                  <a:gd name="T45" fmla="*/ 2147483647 h 33"/>
                  <a:gd name="T46" fmla="*/ 2147483647 w 27"/>
                  <a:gd name="T47" fmla="*/ 2147483647 h 33"/>
                  <a:gd name="T48" fmla="*/ 2147483647 w 27"/>
                  <a:gd name="T49" fmla="*/ 2147483647 h 33"/>
                  <a:gd name="T50" fmla="*/ 2147483647 w 27"/>
                  <a:gd name="T51" fmla="*/ 2147483647 h 33"/>
                  <a:gd name="T52" fmla="*/ 0 w 27"/>
                  <a:gd name="T53" fmla="*/ 2147483647 h 33"/>
                  <a:gd name="T54" fmla="*/ 2147483647 w 27"/>
                  <a:gd name="T55" fmla="*/ 2147483647 h 33"/>
                  <a:gd name="T56" fmla="*/ 0 w 27"/>
                  <a:gd name="T57" fmla="*/ 2147483647 h 33"/>
                  <a:gd name="T58" fmla="*/ 2147483647 w 27"/>
                  <a:gd name="T59" fmla="*/ 2147483647 h 33"/>
                  <a:gd name="T60" fmla="*/ 2147483647 w 27"/>
                  <a:gd name="T61" fmla="*/ 2147483647 h 33"/>
                  <a:gd name="T62" fmla="*/ 2147483647 w 27"/>
                  <a:gd name="T63" fmla="*/ 0 h 33"/>
                  <a:gd name="T64" fmla="*/ 2147483647 w 27"/>
                  <a:gd name="T65" fmla="*/ 0 h 33"/>
                  <a:gd name="T66" fmla="*/ 2147483647 w 27"/>
                  <a:gd name="T67" fmla="*/ 0 h 3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7"/>
                  <a:gd name="T103" fmla="*/ 0 h 33"/>
                  <a:gd name="T104" fmla="*/ 27 w 27"/>
                  <a:gd name="T105" fmla="*/ 33 h 3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7" h="33">
                    <a:moveTo>
                      <a:pt x="14" y="0"/>
                    </a:moveTo>
                    <a:lnTo>
                      <a:pt x="14" y="0"/>
                    </a:lnTo>
                    <a:lnTo>
                      <a:pt x="21" y="6"/>
                    </a:lnTo>
                    <a:cubicBezTo>
                      <a:pt x="22" y="8"/>
                      <a:pt x="22" y="9"/>
                      <a:pt x="21" y="10"/>
                    </a:cubicBezTo>
                    <a:cubicBezTo>
                      <a:pt x="24" y="10"/>
                      <a:pt x="27" y="11"/>
                      <a:pt x="27" y="14"/>
                    </a:cubicBezTo>
                    <a:lnTo>
                      <a:pt x="26" y="14"/>
                    </a:lnTo>
                    <a:lnTo>
                      <a:pt x="27" y="15"/>
                    </a:lnTo>
                    <a:lnTo>
                      <a:pt x="25" y="16"/>
                    </a:lnTo>
                    <a:lnTo>
                      <a:pt x="26" y="17"/>
                    </a:lnTo>
                    <a:cubicBezTo>
                      <a:pt x="25" y="17"/>
                      <a:pt x="24" y="17"/>
                      <a:pt x="24" y="16"/>
                    </a:cubicBezTo>
                    <a:cubicBezTo>
                      <a:pt x="24" y="17"/>
                      <a:pt x="23" y="18"/>
                      <a:pt x="22" y="18"/>
                    </a:cubicBezTo>
                    <a:cubicBezTo>
                      <a:pt x="22" y="16"/>
                      <a:pt x="21" y="15"/>
                      <a:pt x="19" y="15"/>
                    </a:cubicBezTo>
                    <a:cubicBezTo>
                      <a:pt x="17" y="16"/>
                      <a:pt x="16" y="16"/>
                      <a:pt x="16" y="14"/>
                    </a:cubicBezTo>
                    <a:lnTo>
                      <a:pt x="16" y="21"/>
                    </a:lnTo>
                    <a:cubicBezTo>
                      <a:pt x="18" y="28"/>
                      <a:pt x="16" y="31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1" y="31"/>
                      <a:pt x="9" y="28"/>
                      <a:pt x="11" y="21"/>
                    </a:cubicBezTo>
                    <a:lnTo>
                      <a:pt x="11" y="14"/>
                    </a:lnTo>
                    <a:cubicBezTo>
                      <a:pt x="11" y="16"/>
                      <a:pt x="10" y="16"/>
                      <a:pt x="8" y="15"/>
                    </a:cubicBezTo>
                    <a:cubicBezTo>
                      <a:pt x="6" y="15"/>
                      <a:pt x="5" y="16"/>
                      <a:pt x="5" y="18"/>
                    </a:cubicBezTo>
                    <a:cubicBezTo>
                      <a:pt x="4" y="18"/>
                      <a:pt x="4" y="17"/>
                      <a:pt x="3" y="16"/>
                    </a:cubicBezTo>
                    <a:cubicBezTo>
                      <a:pt x="3" y="17"/>
                      <a:pt x="2" y="17"/>
                      <a:pt x="1" y="17"/>
                    </a:cubicBezTo>
                    <a:lnTo>
                      <a:pt x="2" y="16"/>
                    </a:lnTo>
                    <a:lnTo>
                      <a:pt x="0" y="15"/>
                    </a:lnTo>
                    <a:lnTo>
                      <a:pt x="1" y="14"/>
                    </a:lnTo>
                    <a:lnTo>
                      <a:pt x="0" y="14"/>
                    </a:lnTo>
                    <a:cubicBezTo>
                      <a:pt x="0" y="11"/>
                      <a:pt x="3" y="10"/>
                      <a:pt x="6" y="10"/>
                    </a:cubicBezTo>
                    <a:cubicBezTo>
                      <a:pt x="5" y="9"/>
                      <a:pt x="5" y="8"/>
                      <a:pt x="6" y="6"/>
                    </a:cubicBez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37280">
                  <a:defRPr/>
                </a:pPr>
                <a:endParaRPr lang="ru-RU" sz="176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03" name="Freeform 53"/>
              <p:cNvSpPr>
                <a:spLocks/>
              </p:cNvSpPr>
              <p:nvPr/>
            </p:nvSpPr>
            <p:spPr bwMode="auto">
              <a:xfrm>
                <a:off x="3568" y="1224"/>
                <a:ext cx="198" cy="96"/>
              </a:xfrm>
              <a:custGeom>
                <a:avLst/>
                <a:gdLst>
                  <a:gd name="T0" fmla="*/ 0 w 17"/>
                  <a:gd name="T1" fmla="*/ 2147483647 h 8"/>
                  <a:gd name="T2" fmla="*/ 2147483647 w 17"/>
                  <a:gd name="T3" fmla="*/ 2147483647 h 8"/>
                  <a:gd name="T4" fmla="*/ 2147483647 w 17"/>
                  <a:gd name="T5" fmla="*/ 0 h 8"/>
                  <a:gd name="T6" fmla="*/ 2147483647 w 17"/>
                  <a:gd name="T7" fmla="*/ 0 h 8"/>
                  <a:gd name="T8" fmla="*/ 2147483647 w 17"/>
                  <a:gd name="T9" fmla="*/ 0 h 8"/>
                  <a:gd name="T10" fmla="*/ 2147483647 w 17"/>
                  <a:gd name="T11" fmla="*/ 2147483647 h 8"/>
                  <a:gd name="T12" fmla="*/ 2147483647 w 17"/>
                  <a:gd name="T13" fmla="*/ 2147483647 h 8"/>
                  <a:gd name="T14" fmla="*/ 2147483647 w 17"/>
                  <a:gd name="T15" fmla="*/ 2147483647 h 8"/>
                  <a:gd name="T16" fmla="*/ 2147483647 w 17"/>
                  <a:gd name="T17" fmla="*/ 2147483647 h 8"/>
                  <a:gd name="T18" fmla="*/ 2147483647 w 17"/>
                  <a:gd name="T19" fmla="*/ 2147483647 h 8"/>
                  <a:gd name="T20" fmla="*/ 2147483647 w 17"/>
                  <a:gd name="T21" fmla="*/ 2147483647 h 8"/>
                  <a:gd name="T22" fmla="*/ 2147483647 w 17"/>
                  <a:gd name="T23" fmla="*/ 2147483647 h 8"/>
                  <a:gd name="T24" fmla="*/ 2147483647 w 17"/>
                  <a:gd name="T25" fmla="*/ 2147483647 h 8"/>
                  <a:gd name="T26" fmla="*/ 2147483647 w 17"/>
                  <a:gd name="T27" fmla="*/ 2147483647 h 8"/>
                  <a:gd name="T28" fmla="*/ 2147483647 w 17"/>
                  <a:gd name="T29" fmla="*/ 2147483647 h 8"/>
                  <a:gd name="T30" fmla="*/ 2147483647 w 17"/>
                  <a:gd name="T31" fmla="*/ 2147483647 h 8"/>
                  <a:gd name="T32" fmla="*/ 2147483647 w 17"/>
                  <a:gd name="T33" fmla="*/ 2147483647 h 8"/>
                  <a:gd name="T34" fmla="*/ 2147483647 w 17"/>
                  <a:gd name="T35" fmla="*/ 2147483647 h 8"/>
                  <a:gd name="T36" fmla="*/ 2147483647 w 17"/>
                  <a:gd name="T37" fmla="*/ 2147483647 h 8"/>
                  <a:gd name="T38" fmla="*/ 2147483647 w 17"/>
                  <a:gd name="T39" fmla="*/ 2147483647 h 8"/>
                  <a:gd name="T40" fmla="*/ 2147483647 w 17"/>
                  <a:gd name="T41" fmla="*/ 2147483647 h 8"/>
                  <a:gd name="T42" fmla="*/ 2147483647 w 17"/>
                  <a:gd name="T43" fmla="*/ 2147483647 h 8"/>
                  <a:gd name="T44" fmla="*/ 2147483647 w 17"/>
                  <a:gd name="T45" fmla="*/ 2147483647 h 8"/>
                  <a:gd name="T46" fmla="*/ 2147483647 w 17"/>
                  <a:gd name="T47" fmla="*/ 2147483647 h 8"/>
                  <a:gd name="T48" fmla="*/ 0 w 17"/>
                  <a:gd name="T49" fmla="*/ 2147483647 h 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7"/>
                  <a:gd name="T76" fmla="*/ 0 h 8"/>
                  <a:gd name="T77" fmla="*/ 17 w 17"/>
                  <a:gd name="T78" fmla="*/ 8 h 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7" h="8">
                    <a:moveTo>
                      <a:pt x="0" y="3"/>
                    </a:moveTo>
                    <a:cubicBezTo>
                      <a:pt x="2" y="3"/>
                      <a:pt x="3" y="3"/>
                      <a:pt x="2" y="1"/>
                    </a:cubicBezTo>
                    <a:lnTo>
                      <a:pt x="8" y="0"/>
                    </a:lnTo>
                    <a:lnTo>
                      <a:pt x="15" y="1"/>
                    </a:lnTo>
                    <a:cubicBezTo>
                      <a:pt x="14" y="3"/>
                      <a:pt x="15" y="3"/>
                      <a:pt x="17" y="3"/>
                    </a:cubicBezTo>
                    <a:cubicBezTo>
                      <a:pt x="16" y="4"/>
                      <a:pt x="15" y="5"/>
                      <a:pt x="14" y="4"/>
                    </a:cubicBezTo>
                    <a:cubicBezTo>
                      <a:pt x="14" y="5"/>
                      <a:pt x="14" y="6"/>
                      <a:pt x="15" y="7"/>
                    </a:cubicBezTo>
                    <a:cubicBezTo>
                      <a:pt x="14" y="6"/>
                      <a:pt x="13" y="6"/>
                      <a:pt x="13" y="5"/>
                    </a:cubicBezTo>
                    <a:lnTo>
                      <a:pt x="13" y="8"/>
                    </a:lnTo>
                    <a:cubicBezTo>
                      <a:pt x="12" y="7"/>
                      <a:pt x="12" y="6"/>
                      <a:pt x="11" y="5"/>
                    </a:cubicBezTo>
                    <a:lnTo>
                      <a:pt x="11" y="8"/>
                    </a:lnTo>
                    <a:lnTo>
                      <a:pt x="10" y="6"/>
                    </a:lnTo>
                    <a:lnTo>
                      <a:pt x="8" y="8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6" y="5"/>
                    </a:lnTo>
                    <a:cubicBezTo>
                      <a:pt x="5" y="6"/>
                      <a:pt x="5" y="7"/>
                      <a:pt x="4" y="8"/>
                    </a:cubicBezTo>
                    <a:lnTo>
                      <a:pt x="4" y="5"/>
                    </a:lnTo>
                    <a:cubicBezTo>
                      <a:pt x="4" y="6"/>
                      <a:pt x="3" y="6"/>
                      <a:pt x="2" y="7"/>
                    </a:cubicBezTo>
                    <a:cubicBezTo>
                      <a:pt x="3" y="6"/>
                      <a:pt x="3" y="5"/>
                      <a:pt x="3" y="4"/>
                    </a:cubicBezTo>
                    <a:cubicBezTo>
                      <a:pt x="2" y="5"/>
                      <a:pt x="1" y="4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37280">
                  <a:defRPr/>
                </a:pPr>
                <a:endParaRPr lang="ru-RU" sz="176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04" name="Freeform 54"/>
              <p:cNvSpPr>
                <a:spLocks/>
              </p:cNvSpPr>
              <p:nvPr/>
            </p:nvSpPr>
            <p:spPr bwMode="auto">
              <a:xfrm>
                <a:off x="3568" y="1179"/>
                <a:ext cx="198" cy="102"/>
              </a:xfrm>
              <a:custGeom>
                <a:avLst/>
                <a:gdLst>
                  <a:gd name="T0" fmla="*/ 2147483647 w 17"/>
                  <a:gd name="T1" fmla="*/ 2147483647 h 9"/>
                  <a:gd name="T2" fmla="*/ 2147483647 w 17"/>
                  <a:gd name="T3" fmla="*/ 0 h 9"/>
                  <a:gd name="T4" fmla="*/ 2147483647 w 17"/>
                  <a:gd name="T5" fmla="*/ 0 h 9"/>
                  <a:gd name="T6" fmla="*/ 2147483647 w 17"/>
                  <a:gd name="T7" fmla="*/ 0 h 9"/>
                  <a:gd name="T8" fmla="*/ 2147483647 w 17"/>
                  <a:gd name="T9" fmla="*/ 0 h 9"/>
                  <a:gd name="T10" fmla="*/ 2147483647 w 17"/>
                  <a:gd name="T11" fmla="*/ 0 h 9"/>
                  <a:gd name="T12" fmla="*/ 2147483647 w 17"/>
                  <a:gd name="T13" fmla="*/ 2147483647 h 9"/>
                  <a:gd name="T14" fmla="*/ 0 w 17"/>
                  <a:gd name="T15" fmla="*/ 2147483647 h 9"/>
                  <a:gd name="T16" fmla="*/ 2147483647 w 17"/>
                  <a:gd name="T17" fmla="*/ 2147483647 h 9"/>
                  <a:gd name="T18" fmla="*/ 2147483647 w 17"/>
                  <a:gd name="T19" fmla="*/ 2147483647 h 9"/>
                  <a:gd name="T20" fmla="*/ 2147483647 w 17"/>
                  <a:gd name="T21" fmla="*/ 2147483647 h 9"/>
                  <a:gd name="T22" fmla="*/ 2147483647 w 17"/>
                  <a:gd name="T23" fmla="*/ 2147483647 h 9"/>
                  <a:gd name="T24" fmla="*/ 2147483647 w 17"/>
                  <a:gd name="T25" fmla="*/ 2147483647 h 9"/>
                  <a:gd name="T26" fmla="*/ 2147483647 w 17"/>
                  <a:gd name="T27" fmla="*/ 2147483647 h 9"/>
                  <a:gd name="T28" fmla="*/ 2147483647 w 17"/>
                  <a:gd name="T29" fmla="*/ 2147483647 h 9"/>
                  <a:gd name="T30" fmla="*/ 2147483647 w 17"/>
                  <a:gd name="T31" fmla="*/ 2147483647 h 9"/>
                  <a:gd name="T32" fmla="*/ 2147483647 w 17"/>
                  <a:gd name="T33" fmla="*/ 2147483647 h 9"/>
                  <a:gd name="T34" fmla="*/ 2147483647 w 17"/>
                  <a:gd name="T35" fmla="*/ 2147483647 h 9"/>
                  <a:gd name="T36" fmla="*/ 2147483647 w 17"/>
                  <a:gd name="T37" fmla="*/ 2147483647 h 9"/>
                  <a:gd name="T38" fmla="*/ 2147483647 w 17"/>
                  <a:gd name="T39" fmla="*/ 2147483647 h 9"/>
                  <a:gd name="T40" fmla="*/ 2147483647 w 17"/>
                  <a:gd name="T41" fmla="*/ 2147483647 h 9"/>
                  <a:gd name="T42" fmla="*/ 2147483647 w 17"/>
                  <a:gd name="T43" fmla="*/ 2147483647 h 9"/>
                  <a:gd name="T44" fmla="*/ 2147483647 w 17"/>
                  <a:gd name="T45" fmla="*/ 2147483647 h 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7"/>
                  <a:gd name="T70" fmla="*/ 0 h 9"/>
                  <a:gd name="T71" fmla="*/ 17 w 17"/>
                  <a:gd name="T72" fmla="*/ 9 h 9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7" h="9">
                    <a:moveTo>
                      <a:pt x="14" y="2"/>
                    </a:moveTo>
                    <a:lnTo>
                      <a:pt x="12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2"/>
                    </a:lnTo>
                    <a:cubicBezTo>
                      <a:pt x="4" y="4"/>
                      <a:pt x="3" y="5"/>
                      <a:pt x="0" y="6"/>
                    </a:cubicBezTo>
                    <a:cubicBezTo>
                      <a:pt x="1" y="7"/>
                      <a:pt x="2" y="7"/>
                      <a:pt x="4" y="6"/>
                    </a:cubicBezTo>
                    <a:lnTo>
                      <a:pt x="2" y="8"/>
                    </a:lnTo>
                    <a:cubicBezTo>
                      <a:pt x="4" y="8"/>
                      <a:pt x="5" y="7"/>
                      <a:pt x="6" y="5"/>
                    </a:cubicBezTo>
                    <a:lnTo>
                      <a:pt x="6" y="9"/>
                    </a:lnTo>
                    <a:cubicBezTo>
                      <a:pt x="7" y="8"/>
                      <a:pt x="8" y="6"/>
                      <a:pt x="7" y="4"/>
                    </a:cubicBezTo>
                    <a:lnTo>
                      <a:pt x="9" y="7"/>
                    </a:lnTo>
                    <a:lnTo>
                      <a:pt x="10" y="4"/>
                    </a:lnTo>
                    <a:cubicBezTo>
                      <a:pt x="9" y="6"/>
                      <a:pt x="10" y="8"/>
                      <a:pt x="11" y="9"/>
                    </a:cubicBezTo>
                    <a:lnTo>
                      <a:pt x="11" y="5"/>
                    </a:lnTo>
                    <a:cubicBezTo>
                      <a:pt x="12" y="7"/>
                      <a:pt x="13" y="8"/>
                      <a:pt x="15" y="8"/>
                    </a:cubicBezTo>
                    <a:lnTo>
                      <a:pt x="13" y="6"/>
                    </a:lnTo>
                    <a:cubicBezTo>
                      <a:pt x="15" y="7"/>
                      <a:pt x="16" y="7"/>
                      <a:pt x="17" y="6"/>
                    </a:cubicBezTo>
                    <a:cubicBezTo>
                      <a:pt x="14" y="5"/>
                      <a:pt x="13" y="4"/>
                      <a:pt x="14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37280">
                  <a:defRPr/>
                </a:pPr>
                <a:endParaRPr lang="ru-RU" sz="176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05" name="Freeform 55"/>
              <p:cNvSpPr>
                <a:spLocks/>
              </p:cNvSpPr>
              <p:nvPr/>
            </p:nvSpPr>
            <p:spPr bwMode="auto">
              <a:xfrm>
                <a:off x="3563" y="1256"/>
                <a:ext cx="50" cy="38"/>
              </a:xfrm>
              <a:custGeom>
                <a:avLst/>
                <a:gdLst>
                  <a:gd name="T0" fmla="*/ 0 w 5"/>
                  <a:gd name="T1" fmla="*/ 2147483647 h 3"/>
                  <a:gd name="T2" fmla="*/ 2147483647 w 5"/>
                  <a:gd name="T3" fmla="*/ 0 h 3"/>
                  <a:gd name="T4" fmla="*/ 2147483647 w 5"/>
                  <a:gd name="T5" fmla="*/ 2147483647 h 3"/>
                  <a:gd name="T6" fmla="*/ 2147483647 w 5"/>
                  <a:gd name="T7" fmla="*/ 2147483647 h 3"/>
                  <a:gd name="T8" fmla="*/ 0 w 5"/>
                  <a:gd name="T9" fmla="*/ 2147483647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0" y="2"/>
                    </a:moveTo>
                    <a:lnTo>
                      <a:pt x="2" y="0"/>
                    </a:lnTo>
                    <a:lnTo>
                      <a:pt x="5" y="1"/>
                    </a:lnTo>
                    <a:lnTo>
                      <a:pt x="4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37280">
                  <a:defRPr/>
                </a:pPr>
                <a:endParaRPr lang="ru-RU" sz="176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06" name="Freeform 56"/>
              <p:cNvSpPr>
                <a:spLocks/>
              </p:cNvSpPr>
              <p:nvPr/>
            </p:nvSpPr>
            <p:spPr bwMode="auto">
              <a:xfrm>
                <a:off x="3717" y="1256"/>
                <a:ext cx="61" cy="38"/>
              </a:xfrm>
              <a:custGeom>
                <a:avLst/>
                <a:gdLst>
                  <a:gd name="T0" fmla="*/ 2147483647 w 5"/>
                  <a:gd name="T1" fmla="*/ 2147483647 h 3"/>
                  <a:gd name="T2" fmla="*/ 2147483647 w 5"/>
                  <a:gd name="T3" fmla="*/ 0 h 3"/>
                  <a:gd name="T4" fmla="*/ 0 w 5"/>
                  <a:gd name="T5" fmla="*/ 2147483647 h 3"/>
                  <a:gd name="T6" fmla="*/ 2147483647 w 5"/>
                  <a:gd name="T7" fmla="*/ 2147483647 h 3"/>
                  <a:gd name="T8" fmla="*/ 2147483647 w 5"/>
                  <a:gd name="T9" fmla="*/ 2147483647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5" y="2"/>
                    </a:moveTo>
                    <a:lnTo>
                      <a:pt x="3" y="0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37280">
                  <a:defRPr/>
                </a:pPr>
                <a:endParaRPr lang="ru-RU" sz="176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07" name="Freeform 57"/>
              <p:cNvSpPr>
                <a:spLocks/>
              </p:cNvSpPr>
              <p:nvPr/>
            </p:nvSpPr>
            <p:spPr bwMode="auto">
              <a:xfrm>
                <a:off x="3546" y="1479"/>
                <a:ext cx="88" cy="147"/>
              </a:xfrm>
              <a:custGeom>
                <a:avLst/>
                <a:gdLst>
                  <a:gd name="T0" fmla="*/ 2147483647 w 8"/>
                  <a:gd name="T1" fmla="*/ 2147483647 h 13"/>
                  <a:gd name="T2" fmla="*/ 2147483647 w 8"/>
                  <a:gd name="T3" fmla="*/ 2147483647 h 13"/>
                  <a:gd name="T4" fmla="*/ 2147483647 w 8"/>
                  <a:gd name="T5" fmla="*/ 2147483647 h 13"/>
                  <a:gd name="T6" fmla="*/ 2147483647 w 8"/>
                  <a:gd name="T7" fmla="*/ 2147483647 h 13"/>
                  <a:gd name="T8" fmla="*/ 2147483647 w 8"/>
                  <a:gd name="T9" fmla="*/ 2147483647 h 13"/>
                  <a:gd name="T10" fmla="*/ 2147483647 w 8"/>
                  <a:gd name="T11" fmla="*/ 0 h 13"/>
                  <a:gd name="T12" fmla="*/ 2147483647 w 8"/>
                  <a:gd name="T13" fmla="*/ 2147483647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13"/>
                  <a:gd name="T23" fmla="*/ 8 w 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13">
                    <a:moveTo>
                      <a:pt x="8" y="4"/>
                    </a:moveTo>
                    <a:cubicBezTo>
                      <a:pt x="5" y="6"/>
                      <a:pt x="4" y="9"/>
                      <a:pt x="5" y="13"/>
                    </a:cubicBezTo>
                    <a:cubicBezTo>
                      <a:pt x="2" y="13"/>
                      <a:pt x="2" y="12"/>
                      <a:pt x="2" y="10"/>
                    </a:cubicBezTo>
                    <a:cubicBezTo>
                      <a:pt x="0" y="9"/>
                      <a:pt x="0" y="8"/>
                      <a:pt x="1" y="7"/>
                    </a:cubicBezTo>
                    <a:cubicBezTo>
                      <a:pt x="1" y="7"/>
                      <a:pt x="3" y="7"/>
                      <a:pt x="4" y="5"/>
                    </a:cubicBezTo>
                    <a:cubicBezTo>
                      <a:pt x="7" y="4"/>
                      <a:pt x="8" y="2"/>
                      <a:pt x="8" y="0"/>
                    </a:cubicBez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37280">
                  <a:defRPr/>
                </a:pPr>
                <a:endParaRPr lang="ru-RU" sz="176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08" name="Freeform 58"/>
              <p:cNvSpPr>
                <a:spLocks/>
              </p:cNvSpPr>
              <p:nvPr/>
            </p:nvSpPr>
            <p:spPr bwMode="auto">
              <a:xfrm>
                <a:off x="3596" y="1524"/>
                <a:ext cx="39" cy="147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0 w 4"/>
                  <a:gd name="T7" fmla="*/ 2147483647 h 13"/>
                  <a:gd name="T8" fmla="*/ 2147483647 w 4"/>
                  <a:gd name="T9" fmla="*/ 2147483647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3"/>
                  <a:gd name="T17" fmla="*/ 4 w 4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3">
                    <a:moveTo>
                      <a:pt x="4" y="13"/>
                    </a:moveTo>
                    <a:cubicBezTo>
                      <a:pt x="3" y="10"/>
                      <a:pt x="3" y="7"/>
                      <a:pt x="4" y="3"/>
                    </a:cubicBezTo>
                    <a:lnTo>
                      <a:pt x="4" y="0"/>
                    </a:lnTo>
                    <a:cubicBezTo>
                      <a:pt x="1" y="2"/>
                      <a:pt x="0" y="5"/>
                      <a:pt x="0" y="9"/>
                    </a:cubicBezTo>
                    <a:cubicBezTo>
                      <a:pt x="1" y="12"/>
                      <a:pt x="3" y="13"/>
                      <a:pt x="4" y="1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37280">
                  <a:defRPr/>
                </a:pPr>
                <a:endParaRPr lang="ru-RU" sz="176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09" name="Freeform 59"/>
              <p:cNvSpPr>
                <a:spLocks/>
              </p:cNvSpPr>
              <p:nvPr/>
            </p:nvSpPr>
            <p:spPr bwMode="auto">
              <a:xfrm>
                <a:off x="3535" y="1428"/>
                <a:ext cx="66" cy="70"/>
              </a:xfrm>
              <a:custGeom>
                <a:avLst/>
                <a:gdLst>
                  <a:gd name="T0" fmla="*/ 0 w 6"/>
                  <a:gd name="T1" fmla="*/ 2147483647 h 6"/>
                  <a:gd name="T2" fmla="*/ 2147483647 w 6"/>
                  <a:gd name="T3" fmla="*/ 0 h 6"/>
                  <a:gd name="T4" fmla="*/ 0 60000 65536"/>
                  <a:gd name="T5" fmla="*/ 0 60000 65536"/>
                  <a:gd name="T6" fmla="*/ 0 w 6"/>
                  <a:gd name="T7" fmla="*/ 0 h 6"/>
                  <a:gd name="T8" fmla="*/ 6 w 6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6" h="6">
                    <a:moveTo>
                      <a:pt x="0" y="6"/>
                    </a:moveTo>
                    <a:cubicBezTo>
                      <a:pt x="1" y="5"/>
                      <a:pt x="2" y="0"/>
                      <a:pt x="6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37280">
                  <a:defRPr/>
                </a:pPr>
                <a:endParaRPr lang="ru-RU" sz="176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10" name="Freeform 60"/>
              <p:cNvSpPr>
                <a:spLocks/>
              </p:cNvSpPr>
              <p:nvPr/>
            </p:nvSpPr>
            <p:spPr bwMode="auto">
              <a:xfrm>
                <a:off x="3546" y="1428"/>
                <a:ext cx="55" cy="96"/>
              </a:xfrm>
              <a:custGeom>
                <a:avLst/>
                <a:gdLst>
                  <a:gd name="T0" fmla="*/ 2147483647 w 5"/>
                  <a:gd name="T1" fmla="*/ 2147483647 h 8"/>
                  <a:gd name="T2" fmla="*/ 2147483647 w 5"/>
                  <a:gd name="T3" fmla="*/ 0 h 8"/>
                  <a:gd name="T4" fmla="*/ 0 60000 65536"/>
                  <a:gd name="T5" fmla="*/ 0 60000 65536"/>
                  <a:gd name="T6" fmla="*/ 0 w 5"/>
                  <a:gd name="T7" fmla="*/ 0 h 8"/>
                  <a:gd name="T8" fmla="*/ 5 w 5"/>
                  <a:gd name="T9" fmla="*/ 8 h 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8">
                    <a:moveTo>
                      <a:pt x="2" y="8"/>
                    </a:moveTo>
                    <a:cubicBezTo>
                      <a:pt x="0" y="5"/>
                      <a:pt x="2" y="3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37280">
                  <a:defRPr/>
                </a:pPr>
                <a:endParaRPr lang="ru-RU" sz="176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11" name="Freeform 61"/>
              <p:cNvSpPr>
                <a:spLocks/>
              </p:cNvSpPr>
              <p:nvPr/>
            </p:nvSpPr>
            <p:spPr bwMode="auto">
              <a:xfrm>
                <a:off x="3579" y="1428"/>
                <a:ext cx="55" cy="58"/>
              </a:xfrm>
              <a:custGeom>
                <a:avLst/>
                <a:gdLst>
                  <a:gd name="T0" fmla="*/ 2147483647 w 5"/>
                  <a:gd name="T1" fmla="*/ 2147483647 h 5"/>
                  <a:gd name="T2" fmla="*/ 2147483647 w 5"/>
                  <a:gd name="T3" fmla="*/ 0 h 5"/>
                  <a:gd name="T4" fmla="*/ 0 60000 65536"/>
                  <a:gd name="T5" fmla="*/ 0 60000 65536"/>
                  <a:gd name="T6" fmla="*/ 0 w 5"/>
                  <a:gd name="T7" fmla="*/ 0 h 5"/>
                  <a:gd name="T8" fmla="*/ 5 w 5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5">
                    <a:moveTo>
                      <a:pt x="1" y="5"/>
                    </a:moveTo>
                    <a:cubicBezTo>
                      <a:pt x="0" y="4"/>
                      <a:pt x="2" y="2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37280">
                  <a:defRPr/>
                </a:pPr>
                <a:endParaRPr lang="ru-RU" sz="176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12" name="Freeform 62"/>
              <p:cNvSpPr>
                <a:spLocks/>
              </p:cNvSpPr>
              <p:nvPr/>
            </p:nvSpPr>
            <p:spPr bwMode="auto">
              <a:xfrm>
                <a:off x="3596" y="1467"/>
                <a:ext cx="39" cy="26"/>
              </a:xfrm>
              <a:custGeom>
                <a:avLst/>
                <a:gdLst>
                  <a:gd name="T0" fmla="*/ 0 w 4"/>
                  <a:gd name="T1" fmla="*/ 2147483647 h 2"/>
                  <a:gd name="T2" fmla="*/ 2147483647 w 4"/>
                  <a:gd name="T3" fmla="*/ 0 h 2"/>
                  <a:gd name="T4" fmla="*/ 0 60000 65536"/>
                  <a:gd name="T5" fmla="*/ 0 60000 65536"/>
                  <a:gd name="T6" fmla="*/ 0 w 4"/>
                  <a:gd name="T7" fmla="*/ 0 h 2"/>
                  <a:gd name="T8" fmla="*/ 4 w 4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2">
                    <a:moveTo>
                      <a:pt x="0" y="2"/>
                    </a:moveTo>
                    <a:cubicBezTo>
                      <a:pt x="1" y="1"/>
                      <a:pt x="3" y="0"/>
                      <a:pt x="4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37280">
                  <a:defRPr/>
                </a:pPr>
                <a:endParaRPr lang="ru-RU" sz="176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13" name="Freeform 63"/>
              <p:cNvSpPr>
                <a:spLocks/>
              </p:cNvSpPr>
              <p:nvPr/>
            </p:nvSpPr>
            <p:spPr bwMode="auto">
              <a:xfrm>
                <a:off x="3524" y="1441"/>
                <a:ext cx="55" cy="38"/>
              </a:xfrm>
              <a:custGeom>
                <a:avLst/>
                <a:gdLst>
                  <a:gd name="T0" fmla="*/ 0 w 5"/>
                  <a:gd name="T1" fmla="*/ 2147483647 h 3"/>
                  <a:gd name="T2" fmla="*/ 2147483647 w 5"/>
                  <a:gd name="T3" fmla="*/ 0 h 3"/>
                  <a:gd name="T4" fmla="*/ 0 60000 65536"/>
                  <a:gd name="T5" fmla="*/ 0 60000 65536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3">
                    <a:moveTo>
                      <a:pt x="0" y="3"/>
                    </a:moveTo>
                    <a:cubicBezTo>
                      <a:pt x="0" y="2"/>
                      <a:pt x="2" y="0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37280">
                  <a:defRPr/>
                </a:pPr>
                <a:endParaRPr lang="ru-RU" sz="176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14" name="Freeform 64"/>
              <p:cNvSpPr>
                <a:spLocks/>
              </p:cNvSpPr>
              <p:nvPr/>
            </p:nvSpPr>
            <p:spPr bwMode="auto">
              <a:xfrm>
                <a:off x="3546" y="1428"/>
                <a:ext cx="55" cy="70"/>
              </a:xfrm>
              <a:custGeom>
                <a:avLst/>
                <a:gdLst>
                  <a:gd name="T0" fmla="*/ 0 w 5"/>
                  <a:gd name="T1" fmla="*/ 2147483647 h 6"/>
                  <a:gd name="T2" fmla="*/ 2147483647 w 5"/>
                  <a:gd name="T3" fmla="*/ 0 h 6"/>
                  <a:gd name="T4" fmla="*/ 0 60000 65536"/>
                  <a:gd name="T5" fmla="*/ 0 60000 65536"/>
                  <a:gd name="T6" fmla="*/ 0 w 5"/>
                  <a:gd name="T7" fmla="*/ 0 h 6"/>
                  <a:gd name="T8" fmla="*/ 5 w 5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6">
                    <a:moveTo>
                      <a:pt x="0" y="6"/>
                    </a:moveTo>
                    <a:cubicBezTo>
                      <a:pt x="1" y="3"/>
                      <a:pt x="2" y="1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37280">
                  <a:defRPr/>
                </a:pPr>
                <a:endParaRPr lang="ru-RU" sz="176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15" name="Freeform 65"/>
              <p:cNvSpPr>
                <a:spLocks/>
              </p:cNvSpPr>
              <p:nvPr/>
            </p:nvSpPr>
            <p:spPr bwMode="auto">
              <a:xfrm>
                <a:off x="3563" y="1511"/>
                <a:ext cx="72" cy="58"/>
              </a:xfrm>
              <a:custGeom>
                <a:avLst/>
                <a:gdLst>
                  <a:gd name="T0" fmla="*/ 0 w 7"/>
                  <a:gd name="T1" fmla="*/ 2147483647 h 5"/>
                  <a:gd name="T2" fmla="*/ 2147483647 w 7"/>
                  <a:gd name="T3" fmla="*/ 2147483647 h 5"/>
                  <a:gd name="T4" fmla="*/ 2147483647 w 7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5"/>
                  <a:gd name="T11" fmla="*/ 7 w 7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5">
                    <a:moveTo>
                      <a:pt x="0" y="5"/>
                    </a:moveTo>
                    <a:cubicBezTo>
                      <a:pt x="1" y="5"/>
                      <a:pt x="2" y="5"/>
                      <a:pt x="3" y="4"/>
                    </a:cubicBezTo>
                    <a:lnTo>
                      <a:pt x="7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37280">
                  <a:defRPr/>
                </a:pPr>
                <a:endParaRPr lang="ru-RU" sz="176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16" name="Freeform 66"/>
              <p:cNvSpPr>
                <a:spLocks/>
              </p:cNvSpPr>
              <p:nvPr/>
            </p:nvSpPr>
            <p:spPr bwMode="auto">
              <a:xfrm>
                <a:off x="3568" y="1556"/>
                <a:ext cx="28" cy="58"/>
              </a:xfrm>
              <a:custGeom>
                <a:avLst/>
                <a:gdLst>
                  <a:gd name="T0" fmla="*/ 2147483647 w 2"/>
                  <a:gd name="T1" fmla="*/ 0 h 5"/>
                  <a:gd name="T2" fmla="*/ 2147483647 w 2"/>
                  <a:gd name="T3" fmla="*/ 2147483647 h 5"/>
                  <a:gd name="T4" fmla="*/ 0 60000 65536"/>
                  <a:gd name="T5" fmla="*/ 0 60000 65536"/>
                  <a:gd name="T6" fmla="*/ 0 w 2"/>
                  <a:gd name="T7" fmla="*/ 0 h 5"/>
                  <a:gd name="T8" fmla="*/ 2 w 2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5">
                    <a:moveTo>
                      <a:pt x="2" y="0"/>
                    </a:moveTo>
                    <a:cubicBezTo>
                      <a:pt x="1" y="2"/>
                      <a:pt x="0" y="3"/>
                      <a:pt x="1" y="5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37280">
                  <a:defRPr/>
                </a:pPr>
                <a:endParaRPr lang="ru-RU" sz="176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17" name="Freeform 67"/>
              <p:cNvSpPr>
                <a:spLocks/>
              </p:cNvSpPr>
              <p:nvPr/>
            </p:nvSpPr>
            <p:spPr bwMode="auto">
              <a:xfrm>
                <a:off x="3601" y="1537"/>
                <a:ext cx="33" cy="115"/>
              </a:xfrm>
              <a:custGeom>
                <a:avLst/>
                <a:gdLst>
                  <a:gd name="T0" fmla="*/ 2147483647 w 3"/>
                  <a:gd name="T1" fmla="*/ 0 h 10"/>
                  <a:gd name="T2" fmla="*/ 2147483647 w 3"/>
                  <a:gd name="T3" fmla="*/ 2147483647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3" y="0"/>
                    </a:moveTo>
                    <a:cubicBezTo>
                      <a:pt x="0" y="2"/>
                      <a:pt x="0" y="6"/>
                      <a:pt x="1" y="1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37280">
                  <a:defRPr/>
                </a:pPr>
                <a:endParaRPr lang="ru-RU" sz="176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18" name="Freeform 68"/>
              <p:cNvSpPr>
                <a:spLocks/>
              </p:cNvSpPr>
              <p:nvPr/>
            </p:nvSpPr>
            <p:spPr bwMode="auto">
              <a:xfrm>
                <a:off x="3601" y="1543"/>
                <a:ext cx="33" cy="121"/>
              </a:xfrm>
              <a:custGeom>
                <a:avLst/>
                <a:gdLst>
                  <a:gd name="T0" fmla="*/ 2147483647 w 3"/>
                  <a:gd name="T1" fmla="*/ 2147483647 h 10"/>
                  <a:gd name="T2" fmla="*/ 2147483647 w 3"/>
                  <a:gd name="T3" fmla="*/ 0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3" y="10"/>
                    </a:moveTo>
                    <a:cubicBezTo>
                      <a:pt x="0" y="8"/>
                      <a:pt x="1" y="4"/>
                      <a:pt x="3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37280">
                  <a:defRPr/>
                </a:pPr>
                <a:endParaRPr lang="ru-RU" sz="176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19" name="Freeform 69"/>
              <p:cNvSpPr>
                <a:spLocks/>
              </p:cNvSpPr>
              <p:nvPr/>
            </p:nvSpPr>
            <p:spPr bwMode="auto">
              <a:xfrm>
                <a:off x="3634" y="1556"/>
                <a:ext cx="39" cy="128"/>
              </a:xfrm>
              <a:custGeom>
                <a:avLst/>
                <a:gdLst>
                  <a:gd name="T0" fmla="*/ 2147483647 w 3"/>
                  <a:gd name="T1" fmla="*/ 0 h 11"/>
                  <a:gd name="T2" fmla="*/ 2147483647 w 3"/>
                  <a:gd name="T3" fmla="*/ 2147483647 h 11"/>
                  <a:gd name="T4" fmla="*/ 0 60000 65536"/>
                  <a:gd name="T5" fmla="*/ 0 60000 65536"/>
                  <a:gd name="T6" fmla="*/ 0 w 3"/>
                  <a:gd name="T7" fmla="*/ 0 h 11"/>
                  <a:gd name="T8" fmla="*/ 3 w 3"/>
                  <a:gd name="T9" fmla="*/ 11 h 1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1">
                    <a:moveTo>
                      <a:pt x="3" y="0"/>
                    </a:moveTo>
                    <a:cubicBezTo>
                      <a:pt x="0" y="6"/>
                      <a:pt x="1" y="9"/>
                      <a:pt x="3" y="11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37280">
                  <a:defRPr/>
                </a:pPr>
                <a:endParaRPr lang="ru-RU" sz="176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20" name="Freeform 70"/>
              <p:cNvSpPr>
                <a:spLocks/>
              </p:cNvSpPr>
              <p:nvPr/>
            </p:nvSpPr>
            <p:spPr bwMode="auto">
              <a:xfrm>
                <a:off x="3700" y="1479"/>
                <a:ext cx="94" cy="147"/>
              </a:xfrm>
              <a:custGeom>
                <a:avLst/>
                <a:gdLst>
                  <a:gd name="T0" fmla="*/ 0 w 8"/>
                  <a:gd name="T1" fmla="*/ 2147483647 h 13"/>
                  <a:gd name="T2" fmla="*/ 2147483647 w 8"/>
                  <a:gd name="T3" fmla="*/ 2147483647 h 13"/>
                  <a:gd name="T4" fmla="*/ 2147483647 w 8"/>
                  <a:gd name="T5" fmla="*/ 2147483647 h 13"/>
                  <a:gd name="T6" fmla="*/ 2147483647 w 8"/>
                  <a:gd name="T7" fmla="*/ 2147483647 h 13"/>
                  <a:gd name="T8" fmla="*/ 2147483647 w 8"/>
                  <a:gd name="T9" fmla="*/ 2147483647 h 13"/>
                  <a:gd name="T10" fmla="*/ 0 w 8"/>
                  <a:gd name="T11" fmla="*/ 0 h 13"/>
                  <a:gd name="T12" fmla="*/ 0 w 8"/>
                  <a:gd name="T13" fmla="*/ 2147483647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13"/>
                  <a:gd name="T23" fmla="*/ 8 w 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13">
                    <a:moveTo>
                      <a:pt x="0" y="4"/>
                    </a:moveTo>
                    <a:cubicBezTo>
                      <a:pt x="3" y="6"/>
                      <a:pt x="4" y="9"/>
                      <a:pt x="4" y="13"/>
                    </a:cubicBezTo>
                    <a:cubicBezTo>
                      <a:pt x="6" y="13"/>
                      <a:pt x="7" y="12"/>
                      <a:pt x="6" y="10"/>
                    </a:cubicBezTo>
                    <a:cubicBezTo>
                      <a:pt x="8" y="9"/>
                      <a:pt x="8" y="8"/>
                      <a:pt x="8" y="7"/>
                    </a:cubicBezTo>
                    <a:cubicBezTo>
                      <a:pt x="7" y="7"/>
                      <a:pt x="5" y="7"/>
                      <a:pt x="4" y="5"/>
                    </a:cubicBezTo>
                    <a:cubicBezTo>
                      <a:pt x="1" y="4"/>
                      <a:pt x="0" y="2"/>
                      <a:pt x="0" y="0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37280">
                  <a:defRPr/>
                </a:pPr>
                <a:endParaRPr lang="ru-RU" sz="176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21" name="Freeform 71"/>
              <p:cNvSpPr>
                <a:spLocks/>
              </p:cNvSpPr>
              <p:nvPr/>
            </p:nvSpPr>
            <p:spPr bwMode="auto">
              <a:xfrm>
                <a:off x="3700" y="1524"/>
                <a:ext cx="44" cy="147"/>
              </a:xfrm>
              <a:custGeom>
                <a:avLst/>
                <a:gdLst>
                  <a:gd name="T0" fmla="*/ 0 w 4"/>
                  <a:gd name="T1" fmla="*/ 2147483647 h 13"/>
                  <a:gd name="T2" fmla="*/ 0 w 4"/>
                  <a:gd name="T3" fmla="*/ 2147483647 h 13"/>
                  <a:gd name="T4" fmla="*/ 0 w 4"/>
                  <a:gd name="T5" fmla="*/ 0 h 13"/>
                  <a:gd name="T6" fmla="*/ 2147483647 w 4"/>
                  <a:gd name="T7" fmla="*/ 2147483647 h 13"/>
                  <a:gd name="T8" fmla="*/ 0 w 4"/>
                  <a:gd name="T9" fmla="*/ 2147483647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3"/>
                  <a:gd name="T17" fmla="*/ 4 w 4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3">
                    <a:moveTo>
                      <a:pt x="0" y="13"/>
                    </a:moveTo>
                    <a:cubicBezTo>
                      <a:pt x="1" y="10"/>
                      <a:pt x="1" y="7"/>
                      <a:pt x="0" y="3"/>
                    </a:cubicBezTo>
                    <a:lnTo>
                      <a:pt x="0" y="0"/>
                    </a:lnTo>
                    <a:cubicBezTo>
                      <a:pt x="3" y="2"/>
                      <a:pt x="4" y="5"/>
                      <a:pt x="4" y="9"/>
                    </a:cubicBezTo>
                    <a:cubicBezTo>
                      <a:pt x="3" y="12"/>
                      <a:pt x="2" y="13"/>
                      <a:pt x="0" y="1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37280">
                  <a:defRPr/>
                </a:pPr>
                <a:endParaRPr lang="ru-RU" sz="176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22" name="Freeform 72"/>
              <p:cNvSpPr>
                <a:spLocks/>
              </p:cNvSpPr>
              <p:nvPr/>
            </p:nvSpPr>
            <p:spPr bwMode="auto">
              <a:xfrm>
                <a:off x="3733" y="1428"/>
                <a:ext cx="77" cy="70"/>
              </a:xfrm>
              <a:custGeom>
                <a:avLst/>
                <a:gdLst>
                  <a:gd name="T0" fmla="*/ 2147483647 w 7"/>
                  <a:gd name="T1" fmla="*/ 2147483647 h 6"/>
                  <a:gd name="T2" fmla="*/ 0 w 7"/>
                  <a:gd name="T3" fmla="*/ 0 h 6"/>
                  <a:gd name="T4" fmla="*/ 0 60000 65536"/>
                  <a:gd name="T5" fmla="*/ 0 60000 65536"/>
                  <a:gd name="T6" fmla="*/ 0 w 7"/>
                  <a:gd name="T7" fmla="*/ 0 h 6"/>
                  <a:gd name="T8" fmla="*/ 7 w 7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7" h="6">
                    <a:moveTo>
                      <a:pt x="7" y="6"/>
                    </a:moveTo>
                    <a:cubicBezTo>
                      <a:pt x="5" y="5"/>
                      <a:pt x="5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37280">
                  <a:defRPr/>
                </a:pPr>
                <a:endParaRPr lang="ru-RU" sz="176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23" name="Freeform 73"/>
              <p:cNvSpPr>
                <a:spLocks/>
              </p:cNvSpPr>
              <p:nvPr/>
            </p:nvSpPr>
            <p:spPr bwMode="auto">
              <a:xfrm>
                <a:off x="3733" y="1428"/>
                <a:ext cx="55" cy="96"/>
              </a:xfrm>
              <a:custGeom>
                <a:avLst/>
                <a:gdLst>
                  <a:gd name="T0" fmla="*/ 2147483647 w 5"/>
                  <a:gd name="T1" fmla="*/ 2147483647 h 8"/>
                  <a:gd name="T2" fmla="*/ 0 w 5"/>
                  <a:gd name="T3" fmla="*/ 0 h 8"/>
                  <a:gd name="T4" fmla="*/ 0 60000 65536"/>
                  <a:gd name="T5" fmla="*/ 0 60000 65536"/>
                  <a:gd name="T6" fmla="*/ 0 w 5"/>
                  <a:gd name="T7" fmla="*/ 0 h 8"/>
                  <a:gd name="T8" fmla="*/ 5 w 5"/>
                  <a:gd name="T9" fmla="*/ 8 h 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8">
                    <a:moveTo>
                      <a:pt x="3" y="8"/>
                    </a:moveTo>
                    <a:cubicBezTo>
                      <a:pt x="5" y="5"/>
                      <a:pt x="3" y="3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37280">
                  <a:defRPr/>
                </a:pPr>
                <a:endParaRPr lang="ru-RU" sz="176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24" name="Freeform 74"/>
              <p:cNvSpPr>
                <a:spLocks/>
              </p:cNvSpPr>
              <p:nvPr/>
            </p:nvSpPr>
            <p:spPr bwMode="auto">
              <a:xfrm>
                <a:off x="3706" y="1428"/>
                <a:ext cx="44" cy="58"/>
              </a:xfrm>
              <a:custGeom>
                <a:avLst/>
                <a:gdLst>
                  <a:gd name="T0" fmla="*/ 2147483647 w 4"/>
                  <a:gd name="T1" fmla="*/ 2147483647 h 5"/>
                  <a:gd name="T2" fmla="*/ 0 w 4"/>
                  <a:gd name="T3" fmla="*/ 0 h 5"/>
                  <a:gd name="T4" fmla="*/ 0 60000 65536"/>
                  <a:gd name="T5" fmla="*/ 0 60000 65536"/>
                  <a:gd name="T6" fmla="*/ 0 w 4"/>
                  <a:gd name="T7" fmla="*/ 0 h 5"/>
                  <a:gd name="T8" fmla="*/ 4 w 4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5">
                    <a:moveTo>
                      <a:pt x="4" y="5"/>
                    </a:moveTo>
                    <a:cubicBezTo>
                      <a:pt x="4" y="4"/>
                      <a:pt x="2" y="2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37280">
                  <a:defRPr/>
                </a:pPr>
                <a:endParaRPr lang="ru-RU" sz="176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25" name="Freeform 75"/>
              <p:cNvSpPr>
                <a:spLocks/>
              </p:cNvSpPr>
              <p:nvPr/>
            </p:nvSpPr>
            <p:spPr bwMode="auto">
              <a:xfrm>
                <a:off x="3700" y="1467"/>
                <a:ext cx="44" cy="26"/>
              </a:xfrm>
              <a:custGeom>
                <a:avLst/>
                <a:gdLst>
                  <a:gd name="T0" fmla="*/ 2147483647 w 4"/>
                  <a:gd name="T1" fmla="*/ 2147483647 h 2"/>
                  <a:gd name="T2" fmla="*/ 0 w 4"/>
                  <a:gd name="T3" fmla="*/ 0 h 2"/>
                  <a:gd name="T4" fmla="*/ 0 60000 65536"/>
                  <a:gd name="T5" fmla="*/ 0 60000 65536"/>
                  <a:gd name="T6" fmla="*/ 0 w 4"/>
                  <a:gd name="T7" fmla="*/ 0 h 2"/>
                  <a:gd name="T8" fmla="*/ 4 w 4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1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37280">
                  <a:defRPr/>
                </a:pPr>
                <a:endParaRPr lang="ru-RU" sz="176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26" name="Freeform 76"/>
              <p:cNvSpPr>
                <a:spLocks/>
              </p:cNvSpPr>
              <p:nvPr/>
            </p:nvSpPr>
            <p:spPr bwMode="auto">
              <a:xfrm>
                <a:off x="3750" y="1441"/>
                <a:ext cx="61" cy="38"/>
              </a:xfrm>
              <a:custGeom>
                <a:avLst/>
                <a:gdLst>
                  <a:gd name="T0" fmla="*/ 2147483647 w 5"/>
                  <a:gd name="T1" fmla="*/ 2147483647 h 3"/>
                  <a:gd name="T2" fmla="*/ 0 w 5"/>
                  <a:gd name="T3" fmla="*/ 0 h 3"/>
                  <a:gd name="T4" fmla="*/ 0 60000 65536"/>
                  <a:gd name="T5" fmla="*/ 0 60000 65536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3">
                    <a:moveTo>
                      <a:pt x="5" y="3"/>
                    </a:moveTo>
                    <a:cubicBezTo>
                      <a:pt x="5" y="2"/>
                      <a:pt x="3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37280">
                  <a:defRPr/>
                </a:pPr>
                <a:endParaRPr lang="ru-RU" sz="176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27" name="Freeform 77"/>
              <p:cNvSpPr>
                <a:spLocks/>
              </p:cNvSpPr>
              <p:nvPr/>
            </p:nvSpPr>
            <p:spPr bwMode="auto">
              <a:xfrm>
                <a:off x="3733" y="1428"/>
                <a:ext cx="55" cy="70"/>
              </a:xfrm>
              <a:custGeom>
                <a:avLst/>
                <a:gdLst>
                  <a:gd name="T0" fmla="*/ 2147483647 w 5"/>
                  <a:gd name="T1" fmla="*/ 2147483647 h 6"/>
                  <a:gd name="T2" fmla="*/ 0 w 5"/>
                  <a:gd name="T3" fmla="*/ 0 h 6"/>
                  <a:gd name="T4" fmla="*/ 0 60000 65536"/>
                  <a:gd name="T5" fmla="*/ 0 60000 65536"/>
                  <a:gd name="T6" fmla="*/ 0 w 5"/>
                  <a:gd name="T7" fmla="*/ 0 h 6"/>
                  <a:gd name="T8" fmla="*/ 5 w 5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6">
                    <a:moveTo>
                      <a:pt x="5" y="6"/>
                    </a:moveTo>
                    <a:cubicBezTo>
                      <a:pt x="4" y="3"/>
                      <a:pt x="3" y="1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37280">
                  <a:defRPr/>
                </a:pPr>
                <a:endParaRPr lang="ru-RU" sz="176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28" name="Freeform 78"/>
              <p:cNvSpPr>
                <a:spLocks/>
              </p:cNvSpPr>
              <p:nvPr/>
            </p:nvSpPr>
            <p:spPr bwMode="auto">
              <a:xfrm>
                <a:off x="3700" y="1511"/>
                <a:ext cx="77" cy="58"/>
              </a:xfrm>
              <a:custGeom>
                <a:avLst/>
                <a:gdLst>
                  <a:gd name="T0" fmla="*/ 2147483647 w 7"/>
                  <a:gd name="T1" fmla="*/ 2147483647 h 5"/>
                  <a:gd name="T2" fmla="*/ 2147483647 w 7"/>
                  <a:gd name="T3" fmla="*/ 2147483647 h 5"/>
                  <a:gd name="T4" fmla="*/ 0 w 7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5"/>
                  <a:gd name="T11" fmla="*/ 7 w 7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5">
                    <a:moveTo>
                      <a:pt x="7" y="5"/>
                    </a:moveTo>
                    <a:cubicBezTo>
                      <a:pt x="6" y="5"/>
                      <a:pt x="5" y="5"/>
                      <a:pt x="4" y="4"/>
                    </a:cubicBez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37280">
                  <a:defRPr/>
                </a:pPr>
                <a:endParaRPr lang="ru-RU" sz="176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29" name="Freeform 79"/>
              <p:cNvSpPr>
                <a:spLocks/>
              </p:cNvSpPr>
              <p:nvPr/>
            </p:nvSpPr>
            <p:spPr bwMode="auto">
              <a:xfrm>
                <a:off x="3744" y="1556"/>
                <a:ext cx="22" cy="58"/>
              </a:xfrm>
              <a:custGeom>
                <a:avLst/>
                <a:gdLst>
                  <a:gd name="T0" fmla="*/ 0 w 2"/>
                  <a:gd name="T1" fmla="*/ 0 h 5"/>
                  <a:gd name="T2" fmla="*/ 2147483647 w 2"/>
                  <a:gd name="T3" fmla="*/ 2147483647 h 5"/>
                  <a:gd name="T4" fmla="*/ 0 60000 65536"/>
                  <a:gd name="T5" fmla="*/ 0 60000 65536"/>
                  <a:gd name="T6" fmla="*/ 0 w 2"/>
                  <a:gd name="T7" fmla="*/ 0 h 5"/>
                  <a:gd name="T8" fmla="*/ 2 w 2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5">
                    <a:moveTo>
                      <a:pt x="0" y="0"/>
                    </a:moveTo>
                    <a:cubicBezTo>
                      <a:pt x="1" y="2"/>
                      <a:pt x="2" y="3"/>
                      <a:pt x="1" y="5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37280">
                  <a:defRPr/>
                </a:pPr>
                <a:endParaRPr lang="ru-RU" sz="176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30" name="Freeform 80"/>
              <p:cNvSpPr>
                <a:spLocks/>
              </p:cNvSpPr>
              <p:nvPr/>
            </p:nvSpPr>
            <p:spPr bwMode="auto">
              <a:xfrm>
                <a:off x="3700" y="1537"/>
                <a:ext cx="44" cy="115"/>
              </a:xfrm>
              <a:custGeom>
                <a:avLst/>
                <a:gdLst>
                  <a:gd name="T0" fmla="*/ 0 w 4"/>
                  <a:gd name="T1" fmla="*/ 0 h 10"/>
                  <a:gd name="T2" fmla="*/ 2147483647 w 4"/>
                  <a:gd name="T3" fmla="*/ 2147483647 h 10"/>
                  <a:gd name="T4" fmla="*/ 0 60000 65536"/>
                  <a:gd name="T5" fmla="*/ 0 60000 65536"/>
                  <a:gd name="T6" fmla="*/ 0 w 4"/>
                  <a:gd name="T7" fmla="*/ 0 h 10"/>
                  <a:gd name="T8" fmla="*/ 4 w 4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10">
                    <a:moveTo>
                      <a:pt x="0" y="0"/>
                    </a:moveTo>
                    <a:cubicBezTo>
                      <a:pt x="3" y="2"/>
                      <a:pt x="4" y="6"/>
                      <a:pt x="2" y="1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37280">
                  <a:defRPr/>
                </a:pPr>
                <a:endParaRPr lang="ru-RU" sz="176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31" name="Freeform 81"/>
              <p:cNvSpPr>
                <a:spLocks/>
              </p:cNvSpPr>
              <p:nvPr/>
            </p:nvSpPr>
            <p:spPr bwMode="auto">
              <a:xfrm>
                <a:off x="3700" y="1543"/>
                <a:ext cx="33" cy="121"/>
              </a:xfrm>
              <a:custGeom>
                <a:avLst/>
                <a:gdLst>
                  <a:gd name="T0" fmla="*/ 0 w 3"/>
                  <a:gd name="T1" fmla="*/ 2147483647 h 10"/>
                  <a:gd name="T2" fmla="*/ 0 w 3"/>
                  <a:gd name="T3" fmla="*/ 0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0" y="10"/>
                    </a:moveTo>
                    <a:cubicBezTo>
                      <a:pt x="3" y="8"/>
                      <a:pt x="2" y="4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37280">
                  <a:defRPr/>
                </a:pPr>
                <a:endParaRPr lang="ru-RU" sz="176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32" name="Freeform 82"/>
              <p:cNvSpPr>
                <a:spLocks/>
              </p:cNvSpPr>
              <p:nvPr/>
            </p:nvSpPr>
            <p:spPr bwMode="auto">
              <a:xfrm>
                <a:off x="3673" y="1556"/>
                <a:ext cx="28" cy="128"/>
              </a:xfrm>
              <a:custGeom>
                <a:avLst/>
                <a:gdLst>
                  <a:gd name="T0" fmla="*/ 0 w 2"/>
                  <a:gd name="T1" fmla="*/ 0 h 11"/>
                  <a:gd name="T2" fmla="*/ 0 w 2"/>
                  <a:gd name="T3" fmla="*/ 2147483647 h 11"/>
                  <a:gd name="T4" fmla="*/ 0 60000 65536"/>
                  <a:gd name="T5" fmla="*/ 0 60000 65536"/>
                  <a:gd name="T6" fmla="*/ 0 w 2"/>
                  <a:gd name="T7" fmla="*/ 0 h 11"/>
                  <a:gd name="T8" fmla="*/ 2 w 2"/>
                  <a:gd name="T9" fmla="*/ 11 h 1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11">
                    <a:moveTo>
                      <a:pt x="0" y="0"/>
                    </a:moveTo>
                    <a:cubicBezTo>
                      <a:pt x="2" y="6"/>
                      <a:pt x="1" y="9"/>
                      <a:pt x="0" y="11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37280">
                  <a:defRPr/>
                </a:pPr>
                <a:endParaRPr lang="ru-RU" sz="176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33" name="Freeform 83"/>
              <p:cNvSpPr>
                <a:spLocks/>
              </p:cNvSpPr>
              <p:nvPr/>
            </p:nvSpPr>
            <p:spPr bwMode="auto">
              <a:xfrm>
                <a:off x="3375" y="1396"/>
                <a:ext cx="50" cy="198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37280">
                  <a:defRPr/>
                </a:pPr>
                <a:endParaRPr lang="ru-RU" sz="176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34" name="Freeform 84"/>
              <p:cNvSpPr>
                <a:spLocks/>
              </p:cNvSpPr>
              <p:nvPr/>
            </p:nvSpPr>
            <p:spPr bwMode="auto">
              <a:xfrm>
                <a:off x="3375" y="1396"/>
                <a:ext cx="50" cy="198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37280">
                  <a:defRPr/>
                </a:pPr>
                <a:endParaRPr lang="ru-RU" sz="176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35" name="Freeform 85"/>
              <p:cNvSpPr>
                <a:spLocks/>
              </p:cNvSpPr>
              <p:nvPr/>
            </p:nvSpPr>
            <p:spPr bwMode="auto">
              <a:xfrm>
                <a:off x="3375" y="1396"/>
                <a:ext cx="50" cy="198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37280">
                  <a:defRPr/>
                </a:pPr>
                <a:endParaRPr lang="ru-RU" sz="176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36" name="Freeform 86"/>
              <p:cNvSpPr>
                <a:spLocks/>
              </p:cNvSpPr>
              <p:nvPr/>
            </p:nvSpPr>
            <p:spPr bwMode="auto">
              <a:xfrm>
                <a:off x="3375" y="1396"/>
                <a:ext cx="50" cy="198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37280">
                  <a:defRPr/>
                </a:pPr>
                <a:endParaRPr lang="ru-RU" sz="176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37" name="Freeform 87"/>
              <p:cNvSpPr>
                <a:spLocks/>
              </p:cNvSpPr>
              <p:nvPr/>
            </p:nvSpPr>
            <p:spPr bwMode="auto">
              <a:xfrm>
                <a:off x="3375" y="1396"/>
                <a:ext cx="50" cy="198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37280">
                  <a:defRPr/>
                </a:pPr>
                <a:endParaRPr lang="ru-RU" sz="176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38" name="Freeform 88"/>
              <p:cNvSpPr>
                <a:spLocks/>
              </p:cNvSpPr>
              <p:nvPr/>
            </p:nvSpPr>
            <p:spPr bwMode="auto">
              <a:xfrm>
                <a:off x="3375" y="1396"/>
                <a:ext cx="50" cy="198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37280">
                  <a:defRPr/>
                </a:pPr>
                <a:endParaRPr lang="ru-RU" sz="176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39" name="Freeform 89"/>
              <p:cNvSpPr>
                <a:spLocks/>
              </p:cNvSpPr>
              <p:nvPr/>
            </p:nvSpPr>
            <p:spPr bwMode="auto">
              <a:xfrm>
                <a:off x="3375" y="1396"/>
                <a:ext cx="50" cy="198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37280">
                  <a:defRPr/>
                </a:pPr>
                <a:endParaRPr lang="ru-RU" sz="176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40" name="Freeform 90"/>
              <p:cNvSpPr>
                <a:spLocks/>
              </p:cNvSpPr>
              <p:nvPr/>
            </p:nvSpPr>
            <p:spPr bwMode="auto">
              <a:xfrm>
                <a:off x="3375" y="1396"/>
                <a:ext cx="50" cy="198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37280">
                  <a:defRPr/>
                </a:pPr>
                <a:endParaRPr lang="ru-RU" sz="176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41" name="Freeform 91"/>
              <p:cNvSpPr>
                <a:spLocks/>
              </p:cNvSpPr>
              <p:nvPr/>
            </p:nvSpPr>
            <p:spPr bwMode="auto">
              <a:xfrm>
                <a:off x="3375" y="1396"/>
                <a:ext cx="50" cy="198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37280">
                  <a:defRPr/>
                </a:pPr>
                <a:endParaRPr lang="ru-RU" sz="176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42" name="Freeform 92"/>
              <p:cNvSpPr>
                <a:spLocks/>
              </p:cNvSpPr>
              <p:nvPr/>
            </p:nvSpPr>
            <p:spPr bwMode="auto">
              <a:xfrm>
                <a:off x="3375" y="1396"/>
                <a:ext cx="50" cy="198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37280">
                  <a:defRPr/>
                </a:pPr>
                <a:endParaRPr lang="ru-RU" sz="176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43" name="Freeform 93"/>
              <p:cNvSpPr>
                <a:spLocks/>
              </p:cNvSpPr>
              <p:nvPr/>
            </p:nvSpPr>
            <p:spPr bwMode="auto">
              <a:xfrm>
                <a:off x="3375" y="1396"/>
                <a:ext cx="50" cy="198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37280">
                  <a:defRPr/>
                </a:pPr>
                <a:endParaRPr lang="ru-RU" sz="176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44" name="Freeform 94"/>
              <p:cNvSpPr>
                <a:spLocks/>
              </p:cNvSpPr>
              <p:nvPr/>
            </p:nvSpPr>
            <p:spPr bwMode="auto">
              <a:xfrm>
                <a:off x="3375" y="1396"/>
                <a:ext cx="50" cy="198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37280">
                  <a:defRPr/>
                </a:pPr>
                <a:endParaRPr lang="ru-RU" sz="176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45" name="Freeform 95"/>
              <p:cNvSpPr>
                <a:spLocks/>
              </p:cNvSpPr>
              <p:nvPr/>
            </p:nvSpPr>
            <p:spPr bwMode="auto">
              <a:xfrm>
                <a:off x="3375" y="1396"/>
                <a:ext cx="50" cy="198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37280">
                  <a:defRPr/>
                </a:pPr>
                <a:endParaRPr lang="ru-RU" sz="176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46" name="Freeform 96"/>
              <p:cNvSpPr>
                <a:spLocks/>
              </p:cNvSpPr>
              <p:nvPr/>
            </p:nvSpPr>
            <p:spPr bwMode="auto">
              <a:xfrm>
                <a:off x="3375" y="1396"/>
                <a:ext cx="50" cy="198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37280">
                  <a:defRPr/>
                </a:pPr>
                <a:endParaRPr lang="ru-RU" sz="176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47" name="Freeform 97"/>
              <p:cNvSpPr>
                <a:spLocks/>
              </p:cNvSpPr>
              <p:nvPr/>
            </p:nvSpPr>
            <p:spPr bwMode="auto">
              <a:xfrm>
                <a:off x="3375" y="1396"/>
                <a:ext cx="50" cy="198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37280">
                  <a:defRPr/>
                </a:pPr>
                <a:endParaRPr lang="ru-RU" sz="176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48" name="Freeform 98"/>
              <p:cNvSpPr>
                <a:spLocks/>
              </p:cNvSpPr>
              <p:nvPr/>
            </p:nvSpPr>
            <p:spPr bwMode="auto">
              <a:xfrm>
                <a:off x="3375" y="1396"/>
                <a:ext cx="50" cy="198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37280">
                  <a:defRPr/>
                </a:pPr>
                <a:endParaRPr lang="ru-RU" sz="176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49" name="Freeform 99"/>
              <p:cNvSpPr>
                <a:spLocks/>
              </p:cNvSpPr>
              <p:nvPr/>
            </p:nvSpPr>
            <p:spPr bwMode="auto">
              <a:xfrm>
                <a:off x="3375" y="1396"/>
                <a:ext cx="50" cy="198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37280">
                  <a:defRPr/>
                </a:pPr>
                <a:endParaRPr lang="ru-RU" sz="176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50" name="Freeform 100"/>
              <p:cNvSpPr>
                <a:spLocks/>
              </p:cNvSpPr>
              <p:nvPr/>
            </p:nvSpPr>
            <p:spPr bwMode="auto">
              <a:xfrm>
                <a:off x="3375" y="1396"/>
                <a:ext cx="50" cy="198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37280">
                  <a:defRPr/>
                </a:pPr>
                <a:endParaRPr lang="ru-RU" sz="176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51" name="Freeform 101"/>
              <p:cNvSpPr>
                <a:spLocks/>
              </p:cNvSpPr>
              <p:nvPr/>
            </p:nvSpPr>
            <p:spPr bwMode="auto">
              <a:xfrm>
                <a:off x="3375" y="1396"/>
                <a:ext cx="50" cy="198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37280">
                  <a:defRPr/>
                </a:pPr>
                <a:endParaRPr lang="ru-RU" sz="176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52" name="Freeform 102"/>
              <p:cNvSpPr>
                <a:spLocks/>
              </p:cNvSpPr>
              <p:nvPr/>
            </p:nvSpPr>
            <p:spPr bwMode="auto">
              <a:xfrm>
                <a:off x="3375" y="1396"/>
                <a:ext cx="50" cy="198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37280">
                  <a:defRPr/>
                </a:pPr>
                <a:endParaRPr lang="ru-RU" sz="176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53" name="Freeform 103"/>
              <p:cNvSpPr>
                <a:spLocks/>
              </p:cNvSpPr>
              <p:nvPr/>
            </p:nvSpPr>
            <p:spPr bwMode="auto">
              <a:xfrm>
                <a:off x="3375" y="1396"/>
                <a:ext cx="50" cy="198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37280">
                  <a:defRPr/>
                </a:pPr>
                <a:endParaRPr lang="ru-RU" sz="176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54" name="Freeform 104"/>
              <p:cNvSpPr>
                <a:spLocks/>
              </p:cNvSpPr>
              <p:nvPr/>
            </p:nvSpPr>
            <p:spPr bwMode="auto">
              <a:xfrm>
                <a:off x="3375" y="1396"/>
                <a:ext cx="50" cy="198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37280">
                  <a:defRPr/>
                </a:pPr>
                <a:endParaRPr lang="ru-RU" sz="176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55" name="Freeform 105"/>
              <p:cNvSpPr>
                <a:spLocks/>
              </p:cNvSpPr>
              <p:nvPr/>
            </p:nvSpPr>
            <p:spPr bwMode="auto">
              <a:xfrm>
                <a:off x="3375" y="1396"/>
                <a:ext cx="50" cy="198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37280">
                  <a:defRPr/>
                </a:pPr>
                <a:endParaRPr lang="ru-RU" sz="176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56" name="Freeform 106"/>
              <p:cNvSpPr>
                <a:spLocks/>
              </p:cNvSpPr>
              <p:nvPr/>
            </p:nvSpPr>
            <p:spPr bwMode="auto">
              <a:xfrm>
                <a:off x="3414" y="1383"/>
                <a:ext cx="44" cy="185"/>
              </a:xfrm>
              <a:custGeom>
                <a:avLst/>
                <a:gdLst>
                  <a:gd name="T0" fmla="*/ 2147483647 w 4"/>
                  <a:gd name="T1" fmla="*/ 2147483647 h 16"/>
                  <a:gd name="T2" fmla="*/ 2147483647 w 4"/>
                  <a:gd name="T3" fmla="*/ 2147483647 h 16"/>
                  <a:gd name="T4" fmla="*/ 2147483647 w 4"/>
                  <a:gd name="T5" fmla="*/ 0 h 16"/>
                  <a:gd name="T6" fmla="*/ 2147483647 w 4"/>
                  <a:gd name="T7" fmla="*/ 2147483647 h 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6"/>
                  <a:gd name="T14" fmla="*/ 4 w 4"/>
                  <a:gd name="T15" fmla="*/ 16 h 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6">
                    <a:moveTo>
                      <a:pt x="1" y="1"/>
                    </a:moveTo>
                    <a:cubicBezTo>
                      <a:pt x="0" y="7"/>
                      <a:pt x="0" y="12"/>
                      <a:pt x="2" y="16"/>
                    </a:cubicBezTo>
                    <a:cubicBezTo>
                      <a:pt x="3" y="10"/>
                      <a:pt x="4" y="5"/>
                      <a:pt x="3" y="0"/>
                    </a:cubicBezTo>
                    <a:cubicBezTo>
                      <a:pt x="2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37280">
                  <a:defRPr/>
                </a:pPr>
                <a:endParaRPr lang="ru-RU" sz="176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57" name="Freeform 107"/>
              <p:cNvSpPr>
                <a:spLocks/>
              </p:cNvSpPr>
              <p:nvPr/>
            </p:nvSpPr>
            <p:spPr bwMode="auto">
              <a:xfrm>
                <a:off x="3436" y="1371"/>
                <a:ext cx="44" cy="173"/>
              </a:xfrm>
              <a:custGeom>
                <a:avLst/>
                <a:gdLst>
                  <a:gd name="T0" fmla="*/ 2147483647 w 4"/>
                  <a:gd name="T1" fmla="*/ 2147483647 h 15"/>
                  <a:gd name="T2" fmla="*/ 2147483647 w 4"/>
                  <a:gd name="T3" fmla="*/ 2147483647 h 15"/>
                  <a:gd name="T4" fmla="*/ 2147483647 w 4"/>
                  <a:gd name="T5" fmla="*/ 0 h 15"/>
                  <a:gd name="T6" fmla="*/ 2147483647 w 4"/>
                  <a:gd name="T7" fmla="*/ 2147483647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5"/>
                  <a:gd name="T14" fmla="*/ 4 w 4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5">
                    <a:moveTo>
                      <a:pt x="1" y="1"/>
                    </a:moveTo>
                    <a:cubicBezTo>
                      <a:pt x="0" y="6"/>
                      <a:pt x="0" y="11"/>
                      <a:pt x="2" y="15"/>
                    </a:cubicBezTo>
                    <a:cubicBezTo>
                      <a:pt x="4" y="9"/>
                      <a:pt x="4" y="4"/>
                      <a:pt x="3" y="0"/>
                    </a:cubicBezTo>
                    <a:cubicBezTo>
                      <a:pt x="3" y="0"/>
                      <a:pt x="2" y="0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37280">
                  <a:defRPr/>
                </a:pPr>
                <a:endParaRPr lang="ru-RU" sz="176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58" name="Freeform 108"/>
              <p:cNvSpPr>
                <a:spLocks/>
              </p:cNvSpPr>
              <p:nvPr/>
            </p:nvSpPr>
            <p:spPr bwMode="auto">
              <a:xfrm>
                <a:off x="3458" y="1351"/>
                <a:ext cx="44" cy="153"/>
              </a:xfrm>
              <a:custGeom>
                <a:avLst/>
                <a:gdLst>
                  <a:gd name="T0" fmla="*/ 2147483647 w 4"/>
                  <a:gd name="T1" fmla="*/ 2147483647 h 14"/>
                  <a:gd name="T2" fmla="*/ 2147483647 w 4"/>
                  <a:gd name="T3" fmla="*/ 2147483647 h 14"/>
                  <a:gd name="T4" fmla="*/ 2147483647 w 4"/>
                  <a:gd name="T5" fmla="*/ 0 h 14"/>
                  <a:gd name="T6" fmla="*/ 2147483647 w 4"/>
                  <a:gd name="T7" fmla="*/ 2147483647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4"/>
                  <a:gd name="T14" fmla="*/ 4 w 4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4">
                    <a:moveTo>
                      <a:pt x="2" y="1"/>
                    </a:moveTo>
                    <a:cubicBezTo>
                      <a:pt x="1" y="6"/>
                      <a:pt x="0" y="11"/>
                      <a:pt x="2" y="14"/>
                    </a:cubicBezTo>
                    <a:cubicBezTo>
                      <a:pt x="4" y="9"/>
                      <a:pt x="4" y="4"/>
                      <a:pt x="4" y="0"/>
                    </a:cubicBezTo>
                    <a:cubicBezTo>
                      <a:pt x="3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37280">
                  <a:defRPr/>
                </a:pPr>
                <a:endParaRPr lang="ru-RU" sz="176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59" name="Freeform 109"/>
              <p:cNvSpPr>
                <a:spLocks/>
              </p:cNvSpPr>
              <p:nvPr/>
            </p:nvSpPr>
            <p:spPr bwMode="auto">
              <a:xfrm>
                <a:off x="3491" y="1339"/>
                <a:ext cx="44" cy="147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2147483647 w 4"/>
                  <a:gd name="T7" fmla="*/ 2147483647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3"/>
                  <a:gd name="T14" fmla="*/ 4 w 4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3">
                    <a:moveTo>
                      <a:pt x="1" y="1"/>
                    </a:moveTo>
                    <a:cubicBezTo>
                      <a:pt x="0" y="5"/>
                      <a:pt x="0" y="10"/>
                      <a:pt x="2" y="13"/>
                    </a:cubicBezTo>
                    <a:cubicBezTo>
                      <a:pt x="3" y="8"/>
                      <a:pt x="4" y="4"/>
                      <a:pt x="3" y="0"/>
                    </a:cubicBezTo>
                    <a:cubicBezTo>
                      <a:pt x="2" y="0"/>
                      <a:pt x="2" y="1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37280">
                  <a:defRPr/>
                </a:pPr>
                <a:endParaRPr lang="ru-RU" sz="176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60" name="Freeform 110"/>
              <p:cNvSpPr>
                <a:spLocks/>
              </p:cNvSpPr>
              <p:nvPr/>
            </p:nvSpPr>
            <p:spPr bwMode="auto">
              <a:xfrm>
                <a:off x="3513" y="1326"/>
                <a:ext cx="50" cy="141"/>
              </a:xfrm>
              <a:custGeom>
                <a:avLst/>
                <a:gdLst>
                  <a:gd name="T0" fmla="*/ 2147483647 w 4"/>
                  <a:gd name="T1" fmla="*/ 2147483647 h 12"/>
                  <a:gd name="T2" fmla="*/ 2147483647 w 4"/>
                  <a:gd name="T3" fmla="*/ 2147483647 h 12"/>
                  <a:gd name="T4" fmla="*/ 2147483647 w 4"/>
                  <a:gd name="T5" fmla="*/ 0 h 12"/>
                  <a:gd name="T6" fmla="*/ 2147483647 w 4"/>
                  <a:gd name="T7" fmla="*/ 2147483647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2"/>
                  <a:gd name="T14" fmla="*/ 4 w 4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2">
                    <a:moveTo>
                      <a:pt x="2" y="1"/>
                    </a:moveTo>
                    <a:cubicBezTo>
                      <a:pt x="1" y="5"/>
                      <a:pt x="0" y="9"/>
                      <a:pt x="2" y="12"/>
                    </a:cubicBezTo>
                    <a:cubicBezTo>
                      <a:pt x="4" y="7"/>
                      <a:pt x="4" y="3"/>
                      <a:pt x="3" y="0"/>
                    </a:cubicBezTo>
                    <a:cubicBezTo>
                      <a:pt x="3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37280">
                  <a:defRPr/>
                </a:pPr>
                <a:endParaRPr lang="ru-RU" sz="176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61" name="Freeform 111"/>
              <p:cNvSpPr>
                <a:spLocks/>
              </p:cNvSpPr>
              <p:nvPr/>
            </p:nvSpPr>
            <p:spPr bwMode="auto">
              <a:xfrm>
                <a:off x="3535" y="1307"/>
                <a:ext cx="44" cy="121"/>
              </a:xfrm>
              <a:custGeom>
                <a:avLst/>
                <a:gdLst>
                  <a:gd name="T0" fmla="*/ 2147483647 w 4"/>
                  <a:gd name="T1" fmla="*/ 2147483647 h 11"/>
                  <a:gd name="T2" fmla="*/ 2147483647 w 4"/>
                  <a:gd name="T3" fmla="*/ 2147483647 h 11"/>
                  <a:gd name="T4" fmla="*/ 2147483647 w 4"/>
                  <a:gd name="T5" fmla="*/ 0 h 11"/>
                  <a:gd name="T6" fmla="*/ 2147483647 w 4"/>
                  <a:gd name="T7" fmla="*/ 2147483647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1"/>
                  <a:gd name="T14" fmla="*/ 4 w 4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1">
                    <a:moveTo>
                      <a:pt x="2" y="1"/>
                    </a:moveTo>
                    <a:cubicBezTo>
                      <a:pt x="1" y="5"/>
                      <a:pt x="0" y="9"/>
                      <a:pt x="2" y="11"/>
                    </a:cubicBezTo>
                    <a:cubicBezTo>
                      <a:pt x="4" y="7"/>
                      <a:pt x="4" y="4"/>
                      <a:pt x="4" y="0"/>
                    </a:cubicBezTo>
                    <a:cubicBezTo>
                      <a:pt x="3" y="1"/>
                      <a:pt x="3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37280">
                  <a:defRPr/>
                </a:pPr>
                <a:endParaRPr lang="ru-RU" sz="176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62" name="Freeform 112"/>
              <p:cNvSpPr>
                <a:spLocks/>
              </p:cNvSpPr>
              <p:nvPr/>
            </p:nvSpPr>
            <p:spPr bwMode="auto">
              <a:xfrm>
                <a:off x="3563" y="1294"/>
                <a:ext cx="39" cy="115"/>
              </a:xfrm>
              <a:custGeom>
                <a:avLst/>
                <a:gdLst>
                  <a:gd name="T0" fmla="*/ 2147483647 w 4"/>
                  <a:gd name="T1" fmla="*/ 2147483647 h 10"/>
                  <a:gd name="T2" fmla="*/ 2147483647 w 4"/>
                  <a:gd name="T3" fmla="*/ 2147483647 h 10"/>
                  <a:gd name="T4" fmla="*/ 2147483647 w 4"/>
                  <a:gd name="T5" fmla="*/ 0 h 10"/>
                  <a:gd name="T6" fmla="*/ 2147483647 w 4"/>
                  <a:gd name="T7" fmla="*/ 2147483647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0"/>
                  <a:gd name="T14" fmla="*/ 4 w 4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0">
                    <a:moveTo>
                      <a:pt x="3" y="1"/>
                    </a:moveTo>
                    <a:cubicBezTo>
                      <a:pt x="2" y="4"/>
                      <a:pt x="0" y="8"/>
                      <a:pt x="2" y="10"/>
                    </a:cubicBezTo>
                    <a:cubicBezTo>
                      <a:pt x="4" y="7"/>
                      <a:pt x="4" y="3"/>
                      <a:pt x="4" y="0"/>
                    </a:cubicBezTo>
                    <a:cubicBezTo>
                      <a:pt x="4" y="0"/>
                      <a:pt x="3" y="0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37280">
                  <a:defRPr/>
                </a:pPr>
                <a:endParaRPr lang="ru-RU" sz="176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63" name="Freeform 113"/>
              <p:cNvSpPr>
                <a:spLocks/>
              </p:cNvSpPr>
              <p:nvPr/>
            </p:nvSpPr>
            <p:spPr bwMode="auto">
              <a:xfrm>
                <a:off x="3596" y="1281"/>
                <a:ext cx="39" cy="102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37280">
                  <a:defRPr/>
                </a:pPr>
                <a:endParaRPr lang="ru-RU" sz="176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64" name="Freeform 114"/>
              <p:cNvSpPr>
                <a:spLocks/>
              </p:cNvSpPr>
              <p:nvPr/>
            </p:nvSpPr>
            <p:spPr bwMode="auto">
              <a:xfrm>
                <a:off x="3596" y="1281"/>
                <a:ext cx="39" cy="102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37280">
                  <a:defRPr/>
                </a:pPr>
                <a:endParaRPr lang="ru-RU" sz="176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65" name="Freeform 115"/>
              <p:cNvSpPr>
                <a:spLocks/>
              </p:cNvSpPr>
              <p:nvPr/>
            </p:nvSpPr>
            <p:spPr bwMode="auto">
              <a:xfrm>
                <a:off x="3596" y="1281"/>
                <a:ext cx="39" cy="102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37280">
                  <a:defRPr/>
                </a:pPr>
                <a:endParaRPr lang="ru-RU" sz="176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66" name="Freeform 116"/>
              <p:cNvSpPr>
                <a:spLocks/>
              </p:cNvSpPr>
              <p:nvPr/>
            </p:nvSpPr>
            <p:spPr bwMode="auto">
              <a:xfrm>
                <a:off x="3596" y="1281"/>
                <a:ext cx="39" cy="102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37280">
                  <a:defRPr/>
                </a:pPr>
                <a:endParaRPr lang="ru-RU" sz="176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67" name="Freeform 117"/>
              <p:cNvSpPr>
                <a:spLocks/>
              </p:cNvSpPr>
              <p:nvPr/>
            </p:nvSpPr>
            <p:spPr bwMode="auto">
              <a:xfrm>
                <a:off x="3596" y="1281"/>
                <a:ext cx="39" cy="102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37280">
                  <a:defRPr/>
                </a:pPr>
                <a:endParaRPr lang="ru-RU" sz="176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68" name="Freeform 118"/>
              <p:cNvSpPr>
                <a:spLocks/>
              </p:cNvSpPr>
              <p:nvPr/>
            </p:nvSpPr>
            <p:spPr bwMode="auto">
              <a:xfrm>
                <a:off x="3596" y="1281"/>
                <a:ext cx="39" cy="102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37280">
                  <a:defRPr/>
                </a:pPr>
                <a:endParaRPr lang="ru-RU" sz="176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69" name="Freeform 119"/>
              <p:cNvSpPr>
                <a:spLocks/>
              </p:cNvSpPr>
              <p:nvPr/>
            </p:nvSpPr>
            <p:spPr bwMode="auto">
              <a:xfrm>
                <a:off x="3596" y="1281"/>
                <a:ext cx="39" cy="102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37280">
                  <a:defRPr/>
                </a:pPr>
                <a:endParaRPr lang="ru-RU" sz="176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70" name="Freeform 120"/>
              <p:cNvSpPr>
                <a:spLocks/>
              </p:cNvSpPr>
              <p:nvPr/>
            </p:nvSpPr>
            <p:spPr bwMode="auto">
              <a:xfrm>
                <a:off x="3596" y="1281"/>
                <a:ext cx="39" cy="102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37280">
                  <a:defRPr/>
                </a:pPr>
                <a:endParaRPr lang="ru-RU" sz="176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71" name="Freeform 121"/>
              <p:cNvSpPr>
                <a:spLocks/>
              </p:cNvSpPr>
              <p:nvPr/>
            </p:nvSpPr>
            <p:spPr bwMode="auto">
              <a:xfrm>
                <a:off x="3596" y="1281"/>
                <a:ext cx="39" cy="102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37280">
                  <a:defRPr/>
                </a:pPr>
                <a:endParaRPr lang="ru-RU" sz="176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72" name="Freeform 122"/>
              <p:cNvSpPr>
                <a:spLocks/>
              </p:cNvSpPr>
              <p:nvPr/>
            </p:nvSpPr>
            <p:spPr bwMode="auto">
              <a:xfrm>
                <a:off x="3596" y="1281"/>
                <a:ext cx="39" cy="102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37280">
                  <a:defRPr/>
                </a:pPr>
                <a:endParaRPr lang="ru-RU" sz="176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73" name="Freeform 123"/>
              <p:cNvSpPr>
                <a:spLocks/>
              </p:cNvSpPr>
              <p:nvPr/>
            </p:nvSpPr>
            <p:spPr bwMode="auto">
              <a:xfrm>
                <a:off x="3596" y="1281"/>
                <a:ext cx="39" cy="102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37280">
                  <a:defRPr/>
                </a:pPr>
                <a:endParaRPr lang="ru-RU" sz="176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74" name="Freeform 124"/>
              <p:cNvSpPr>
                <a:spLocks/>
              </p:cNvSpPr>
              <p:nvPr/>
            </p:nvSpPr>
            <p:spPr bwMode="auto">
              <a:xfrm>
                <a:off x="3596" y="1281"/>
                <a:ext cx="39" cy="102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37280">
                  <a:defRPr/>
                </a:pPr>
                <a:endParaRPr lang="ru-RU" sz="176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75" name="Freeform 125"/>
              <p:cNvSpPr>
                <a:spLocks/>
              </p:cNvSpPr>
              <p:nvPr/>
            </p:nvSpPr>
            <p:spPr bwMode="auto">
              <a:xfrm>
                <a:off x="3596" y="1281"/>
                <a:ext cx="39" cy="102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37280">
                  <a:defRPr/>
                </a:pPr>
                <a:endParaRPr lang="ru-RU" sz="176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76" name="Freeform 126"/>
              <p:cNvSpPr>
                <a:spLocks/>
              </p:cNvSpPr>
              <p:nvPr/>
            </p:nvSpPr>
            <p:spPr bwMode="auto">
              <a:xfrm>
                <a:off x="3596" y="1281"/>
                <a:ext cx="39" cy="102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37280">
                  <a:defRPr/>
                </a:pPr>
                <a:endParaRPr lang="ru-RU" sz="176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77" name="Freeform 127"/>
              <p:cNvSpPr>
                <a:spLocks/>
              </p:cNvSpPr>
              <p:nvPr/>
            </p:nvSpPr>
            <p:spPr bwMode="auto">
              <a:xfrm>
                <a:off x="3596" y="1281"/>
                <a:ext cx="39" cy="102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37280">
                  <a:defRPr/>
                </a:pPr>
                <a:endParaRPr lang="ru-RU" sz="176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78" name="Freeform 128"/>
              <p:cNvSpPr>
                <a:spLocks/>
              </p:cNvSpPr>
              <p:nvPr/>
            </p:nvSpPr>
            <p:spPr bwMode="auto">
              <a:xfrm>
                <a:off x="3596" y="1281"/>
                <a:ext cx="39" cy="102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37280">
                  <a:defRPr/>
                </a:pPr>
                <a:endParaRPr lang="ru-RU" sz="176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79" name="Freeform 129"/>
              <p:cNvSpPr>
                <a:spLocks/>
              </p:cNvSpPr>
              <p:nvPr/>
            </p:nvSpPr>
            <p:spPr bwMode="auto">
              <a:xfrm>
                <a:off x="3596" y="1281"/>
                <a:ext cx="39" cy="102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37280">
                  <a:defRPr/>
                </a:pPr>
                <a:endParaRPr lang="ru-RU" sz="176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80" name="Freeform 130"/>
              <p:cNvSpPr>
                <a:spLocks/>
              </p:cNvSpPr>
              <p:nvPr/>
            </p:nvSpPr>
            <p:spPr bwMode="auto">
              <a:xfrm>
                <a:off x="3596" y="1281"/>
                <a:ext cx="39" cy="102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37280">
                  <a:defRPr/>
                </a:pPr>
                <a:endParaRPr lang="ru-RU" sz="176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81" name="Freeform 131"/>
              <p:cNvSpPr>
                <a:spLocks/>
              </p:cNvSpPr>
              <p:nvPr/>
            </p:nvSpPr>
            <p:spPr bwMode="auto">
              <a:xfrm>
                <a:off x="3596" y="1281"/>
                <a:ext cx="39" cy="102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37280">
                  <a:defRPr/>
                </a:pPr>
                <a:endParaRPr lang="ru-RU" sz="176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82" name="Freeform 132"/>
              <p:cNvSpPr>
                <a:spLocks/>
              </p:cNvSpPr>
              <p:nvPr/>
            </p:nvSpPr>
            <p:spPr bwMode="auto">
              <a:xfrm>
                <a:off x="3596" y="1281"/>
                <a:ext cx="39" cy="102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37280">
                  <a:defRPr/>
                </a:pPr>
                <a:endParaRPr lang="ru-RU" sz="176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83" name="Freeform 133"/>
              <p:cNvSpPr>
                <a:spLocks/>
              </p:cNvSpPr>
              <p:nvPr/>
            </p:nvSpPr>
            <p:spPr bwMode="auto">
              <a:xfrm>
                <a:off x="3596" y="1281"/>
                <a:ext cx="39" cy="102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37280">
                  <a:defRPr/>
                </a:pPr>
                <a:endParaRPr lang="ru-RU" sz="176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84" name="Freeform 134"/>
              <p:cNvSpPr>
                <a:spLocks/>
              </p:cNvSpPr>
              <p:nvPr/>
            </p:nvSpPr>
            <p:spPr bwMode="auto">
              <a:xfrm>
                <a:off x="3596" y="1281"/>
                <a:ext cx="39" cy="102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37280">
                  <a:defRPr/>
                </a:pPr>
                <a:endParaRPr lang="ru-RU" sz="176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85" name="Freeform 135"/>
              <p:cNvSpPr>
                <a:spLocks/>
              </p:cNvSpPr>
              <p:nvPr/>
            </p:nvSpPr>
            <p:spPr bwMode="auto">
              <a:xfrm>
                <a:off x="3596" y="1281"/>
                <a:ext cx="39" cy="102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37280">
                  <a:defRPr/>
                </a:pPr>
                <a:endParaRPr lang="ru-RU" sz="176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86" name="Freeform 136"/>
              <p:cNvSpPr>
                <a:spLocks/>
              </p:cNvSpPr>
              <p:nvPr/>
            </p:nvSpPr>
            <p:spPr bwMode="auto">
              <a:xfrm>
                <a:off x="3386" y="1326"/>
                <a:ext cx="72" cy="102"/>
              </a:xfrm>
              <a:custGeom>
                <a:avLst/>
                <a:gdLst>
                  <a:gd name="T0" fmla="*/ 0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2147483647 w 6"/>
                  <a:gd name="T7" fmla="*/ 0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w 6"/>
                  <a:gd name="T13" fmla="*/ 2147483647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9"/>
                  <a:gd name="T23" fmla="*/ 6 w 6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9">
                    <a:moveTo>
                      <a:pt x="0" y="9"/>
                    </a:moveTo>
                    <a:cubicBezTo>
                      <a:pt x="0" y="9"/>
                      <a:pt x="0" y="6"/>
                      <a:pt x="1" y="3"/>
                    </a:cubicBezTo>
                    <a:cubicBezTo>
                      <a:pt x="1" y="2"/>
                      <a:pt x="1" y="2"/>
                      <a:pt x="2" y="1"/>
                    </a:cubicBezTo>
                    <a:cubicBezTo>
                      <a:pt x="3" y="0"/>
                      <a:pt x="5" y="0"/>
                      <a:pt x="6" y="0"/>
                    </a:cubicBezTo>
                    <a:cubicBezTo>
                      <a:pt x="6" y="1"/>
                      <a:pt x="5" y="2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3" y="8"/>
                      <a:pt x="2" y="9"/>
                      <a:pt x="0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37280">
                  <a:defRPr/>
                </a:pPr>
                <a:endParaRPr lang="ru-RU" sz="176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87" name="Freeform 137"/>
              <p:cNvSpPr>
                <a:spLocks/>
              </p:cNvSpPr>
              <p:nvPr/>
            </p:nvSpPr>
            <p:spPr bwMode="auto">
              <a:xfrm>
                <a:off x="3425" y="1313"/>
                <a:ext cx="66" cy="109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2147483647 w 6"/>
                  <a:gd name="T7" fmla="*/ 2147483647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9"/>
                  <a:gd name="T20" fmla="*/ 6 w 6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9">
                    <a:moveTo>
                      <a:pt x="1" y="9"/>
                    </a:moveTo>
                    <a:cubicBezTo>
                      <a:pt x="0" y="8"/>
                      <a:pt x="1" y="6"/>
                      <a:pt x="2" y="4"/>
                    </a:cubicBezTo>
                    <a:cubicBezTo>
                      <a:pt x="3" y="2"/>
                      <a:pt x="4" y="0"/>
                      <a:pt x="6" y="1"/>
                    </a:cubicBezTo>
                    <a:cubicBezTo>
                      <a:pt x="5" y="2"/>
                      <a:pt x="5" y="3"/>
                      <a:pt x="5" y="4"/>
                    </a:cubicBezTo>
                    <a:cubicBezTo>
                      <a:pt x="4" y="5"/>
                      <a:pt x="4" y="6"/>
                      <a:pt x="4" y="6"/>
                    </a:cubicBezTo>
                    <a:cubicBezTo>
                      <a:pt x="4" y="8"/>
                      <a:pt x="2" y="8"/>
                      <a:pt x="1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37280">
                  <a:defRPr/>
                </a:pPr>
                <a:endParaRPr lang="ru-RU" sz="176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88" name="Freeform 138"/>
              <p:cNvSpPr>
                <a:spLocks/>
              </p:cNvSpPr>
              <p:nvPr/>
            </p:nvSpPr>
            <p:spPr bwMode="auto">
              <a:xfrm>
                <a:off x="3469" y="1313"/>
                <a:ext cx="44" cy="96"/>
              </a:xfrm>
              <a:custGeom>
                <a:avLst/>
                <a:gdLst>
                  <a:gd name="T0" fmla="*/ 0 w 4"/>
                  <a:gd name="T1" fmla="*/ 2147483647 h 8"/>
                  <a:gd name="T2" fmla="*/ 2147483647 w 4"/>
                  <a:gd name="T3" fmla="*/ 2147483647 h 8"/>
                  <a:gd name="T4" fmla="*/ 2147483647 w 4"/>
                  <a:gd name="T5" fmla="*/ 0 h 8"/>
                  <a:gd name="T6" fmla="*/ 2147483647 w 4"/>
                  <a:gd name="T7" fmla="*/ 2147483647 h 8"/>
                  <a:gd name="T8" fmla="*/ 2147483647 w 4"/>
                  <a:gd name="T9" fmla="*/ 2147483647 h 8"/>
                  <a:gd name="T10" fmla="*/ 0 w 4"/>
                  <a:gd name="T11" fmla="*/ 214748364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8"/>
                  <a:gd name="T20" fmla="*/ 4 w 4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8">
                    <a:moveTo>
                      <a:pt x="0" y="8"/>
                    </a:moveTo>
                    <a:cubicBezTo>
                      <a:pt x="0" y="7"/>
                      <a:pt x="0" y="5"/>
                      <a:pt x="1" y="3"/>
                    </a:cubicBezTo>
                    <a:cubicBezTo>
                      <a:pt x="1" y="1"/>
                      <a:pt x="3" y="0"/>
                      <a:pt x="4" y="0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4"/>
                      <a:pt x="3" y="5"/>
                      <a:pt x="3" y="6"/>
                    </a:cubicBezTo>
                    <a:cubicBezTo>
                      <a:pt x="2" y="7"/>
                      <a:pt x="1" y="7"/>
                      <a:pt x="0" y="8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37280">
                  <a:defRPr/>
                </a:pPr>
                <a:endParaRPr lang="ru-RU" sz="176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89" name="Freeform 139"/>
              <p:cNvSpPr>
                <a:spLocks/>
              </p:cNvSpPr>
              <p:nvPr/>
            </p:nvSpPr>
            <p:spPr bwMode="auto">
              <a:xfrm>
                <a:off x="3502" y="1313"/>
                <a:ext cx="33" cy="83"/>
              </a:xfrm>
              <a:custGeom>
                <a:avLst/>
                <a:gdLst>
                  <a:gd name="T0" fmla="*/ 0 w 3"/>
                  <a:gd name="T1" fmla="*/ 2147483647 h 7"/>
                  <a:gd name="T2" fmla="*/ 0 w 3"/>
                  <a:gd name="T3" fmla="*/ 2147483647 h 7"/>
                  <a:gd name="T4" fmla="*/ 2147483647 w 3"/>
                  <a:gd name="T5" fmla="*/ 0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0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0" y="7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3" y="1"/>
                      <a:pt x="3" y="2"/>
                      <a:pt x="2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6"/>
                      <a:pt x="1" y="6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37280">
                  <a:defRPr/>
                </a:pPr>
                <a:endParaRPr lang="ru-RU" sz="176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90" name="Freeform 140"/>
              <p:cNvSpPr>
                <a:spLocks/>
              </p:cNvSpPr>
              <p:nvPr/>
            </p:nvSpPr>
            <p:spPr bwMode="auto">
              <a:xfrm>
                <a:off x="3524" y="1307"/>
                <a:ext cx="39" cy="77"/>
              </a:xfrm>
              <a:custGeom>
                <a:avLst/>
                <a:gdLst>
                  <a:gd name="T0" fmla="*/ 0 w 3"/>
                  <a:gd name="T1" fmla="*/ 2147483647 h 7"/>
                  <a:gd name="T2" fmla="*/ 0 w 3"/>
                  <a:gd name="T3" fmla="*/ 2147483647 h 7"/>
                  <a:gd name="T4" fmla="*/ 2147483647 w 3"/>
                  <a:gd name="T5" fmla="*/ 2147483647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0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0" y="7"/>
                    </a:moveTo>
                    <a:cubicBezTo>
                      <a:pt x="0" y="7"/>
                      <a:pt x="0" y="5"/>
                      <a:pt x="0" y="3"/>
                    </a:cubicBezTo>
                    <a:cubicBezTo>
                      <a:pt x="1" y="2"/>
                      <a:pt x="2" y="0"/>
                      <a:pt x="3" y="1"/>
                    </a:cubicBezTo>
                    <a:cubicBezTo>
                      <a:pt x="3" y="2"/>
                      <a:pt x="2" y="3"/>
                      <a:pt x="2" y="3"/>
                    </a:cubicBezTo>
                    <a:cubicBezTo>
                      <a:pt x="2" y="4"/>
                      <a:pt x="2" y="5"/>
                      <a:pt x="2" y="5"/>
                    </a:cubicBezTo>
                    <a:cubicBezTo>
                      <a:pt x="2" y="6"/>
                      <a:pt x="1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37280">
                  <a:defRPr/>
                </a:pPr>
                <a:endParaRPr lang="ru-RU" sz="176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91" name="Freeform 141"/>
              <p:cNvSpPr>
                <a:spLocks/>
              </p:cNvSpPr>
              <p:nvPr/>
            </p:nvSpPr>
            <p:spPr bwMode="auto">
              <a:xfrm>
                <a:off x="3546" y="1307"/>
                <a:ext cx="33" cy="64"/>
              </a:xfrm>
              <a:custGeom>
                <a:avLst/>
                <a:gdLst>
                  <a:gd name="T0" fmla="*/ 0 w 3"/>
                  <a:gd name="T1" fmla="*/ 2147483647 h 6"/>
                  <a:gd name="T2" fmla="*/ 0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2"/>
                      <a:pt x="2" y="2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6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37280">
                  <a:defRPr/>
                </a:pPr>
                <a:endParaRPr lang="ru-RU" sz="176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92" name="Freeform 142"/>
              <p:cNvSpPr>
                <a:spLocks/>
              </p:cNvSpPr>
              <p:nvPr/>
            </p:nvSpPr>
            <p:spPr bwMode="auto">
              <a:xfrm>
                <a:off x="3563" y="1307"/>
                <a:ext cx="33" cy="64"/>
              </a:xfrm>
              <a:custGeom>
                <a:avLst/>
                <a:gdLst>
                  <a:gd name="T0" fmla="*/ 0 w 3"/>
                  <a:gd name="T1" fmla="*/ 2147483647 h 6"/>
                  <a:gd name="T2" fmla="*/ 2147483647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2" y="4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37280">
                  <a:defRPr/>
                </a:pPr>
                <a:endParaRPr lang="ru-RU" sz="176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93" name="Freeform 143"/>
              <p:cNvSpPr>
                <a:spLocks/>
              </p:cNvSpPr>
              <p:nvPr/>
            </p:nvSpPr>
            <p:spPr bwMode="auto">
              <a:xfrm>
                <a:off x="3579" y="1307"/>
                <a:ext cx="22" cy="58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5"/>
                    </a:move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0" y="5"/>
                      <a:pt x="0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37280">
                  <a:defRPr/>
                </a:pPr>
                <a:endParaRPr lang="ru-RU" sz="176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94" name="Freeform 144"/>
              <p:cNvSpPr>
                <a:spLocks/>
              </p:cNvSpPr>
              <p:nvPr/>
            </p:nvSpPr>
            <p:spPr bwMode="auto">
              <a:xfrm>
                <a:off x="3596" y="1307"/>
                <a:ext cx="17" cy="58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5"/>
                    </a:move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0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37280">
                  <a:defRPr/>
                </a:pPr>
                <a:endParaRPr lang="ru-RU" sz="176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95" name="Freeform 145"/>
              <p:cNvSpPr>
                <a:spLocks/>
              </p:cNvSpPr>
              <p:nvPr/>
            </p:nvSpPr>
            <p:spPr bwMode="auto">
              <a:xfrm>
                <a:off x="3601" y="1307"/>
                <a:ext cx="28" cy="45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37280">
                  <a:defRPr/>
                </a:pPr>
                <a:endParaRPr lang="ru-RU" sz="176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96" name="Freeform 146"/>
              <p:cNvSpPr>
                <a:spLocks/>
              </p:cNvSpPr>
              <p:nvPr/>
            </p:nvSpPr>
            <p:spPr bwMode="auto">
              <a:xfrm>
                <a:off x="3612" y="1307"/>
                <a:ext cx="22" cy="45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37280">
                  <a:defRPr/>
                </a:pPr>
                <a:endParaRPr lang="ru-RU" sz="176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97" name="Freeform 147"/>
              <p:cNvSpPr>
                <a:spLocks/>
              </p:cNvSpPr>
              <p:nvPr/>
            </p:nvSpPr>
            <p:spPr bwMode="auto">
              <a:xfrm>
                <a:off x="3629" y="1307"/>
                <a:ext cx="17" cy="45"/>
              </a:xfrm>
              <a:custGeom>
                <a:avLst/>
                <a:gdLst>
                  <a:gd name="T0" fmla="*/ 0 w 2"/>
                  <a:gd name="T1" fmla="*/ 2147483647 h 4"/>
                  <a:gd name="T2" fmla="*/ 0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2"/>
                      <a:pt x="0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0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37280">
                  <a:defRPr/>
                </a:pPr>
                <a:endParaRPr lang="ru-RU" sz="176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98" name="Freeform 148"/>
              <p:cNvSpPr>
                <a:spLocks/>
              </p:cNvSpPr>
              <p:nvPr/>
            </p:nvSpPr>
            <p:spPr bwMode="auto">
              <a:xfrm>
                <a:off x="3414" y="1256"/>
                <a:ext cx="66" cy="83"/>
              </a:xfrm>
              <a:custGeom>
                <a:avLst/>
                <a:gdLst>
                  <a:gd name="T0" fmla="*/ 0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0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0 w 6"/>
                  <a:gd name="T13" fmla="*/ 2147483647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7"/>
                  <a:gd name="T23" fmla="*/ 6 w 6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7">
                    <a:moveTo>
                      <a:pt x="0" y="7"/>
                    </a:moveTo>
                    <a:cubicBezTo>
                      <a:pt x="0" y="6"/>
                      <a:pt x="0" y="4"/>
                      <a:pt x="1" y="2"/>
                    </a:cubicBezTo>
                    <a:cubicBezTo>
                      <a:pt x="2" y="1"/>
                      <a:pt x="2" y="0"/>
                      <a:pt x="3" y="0"/>
                    </a:cubicBezTo>
                    <a:cubicBezTo>
                      <a:pt x="4" y="0"/>
                      <a:pt x="5" y="0"/>
                      <a:pt x="6" y="1"/>
                    </a:cubicBezTo>
                    <a:cubicBezTo>
                      <a:pt x="5" y="2"/>
                      <a:pt x="5" y="2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3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37280">
                  <a:defRPr/>
                </a:pPr>
                <a:endParaRPr lang="ru-RU" sz="176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99" name="Freeform 149"/>
              <p:cNvSpPr>
                <a:spLocks/>
              </p:cNvSpPr>
              <p:nvPr/>
            </p:nvSpPr>
            <p:spPr bwMode="auto">
              <a:xfrm>
                <a:off x="3447" y="1256"/>
                <a:ext cx="66" cy="83"/>
              </a:xfrm>
              <a:custGeom>
                <a:avLst/>
                <a:gdLst>
                  <a:gd name="T0" fmla="*/ 0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0 w 6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7"/>
                  <a:gd name="T20" fmla="*/ 6 w 6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7">
                    <a:moveTo>
                      <a:pt x="0" y="7"/>
                    </a:moveTo>
                    <a:cubicBezTo>
                      <a:pt x="0" y="6"/>
                      <a:pt x="1" y="4"/>
                      <a:pt x="2" y="3"/>
                    </a:cubicBezTo>
                    <a:cubicBezTo>
                      <a:pt x="3" y="1"/>
                      <a:pt x="4" y="0"/>
                      <a:pt x="6" y="1"/>
                    </a:cubicBezTo>
                    <a:cubicBezTo>
                      <a:pt x="5" y="2"/>
                      <a:pt x="4" y="3"/>
                      <a:pt x="4" y="3"/>
                    </a:cubicBezTo>
                    <a:cubicBezTo>
                      <a:pt x="4" y="4"/>
                      <a:pt x="3" y="5"/>
                      <a:pt x="3" y="6"/>
                    </a:cubicBezTo>
                    <a:cubicBezTo>
                      <a:pt x="3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37280">
                  <a:defRPr/>
                </a:pPr>
                <a:endParaRPr lang="ru-RU" sz="176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00" name="Freeform 150"/>
              <p:cNvSpPr>
                <a:spLocks/>
              </p:cNvSpPr>
              <p:nvPr/>
            </p:nvSpPr>
            <p:spPr bwMode="auto">
              <a:xfrm>
                <a:off x="3480" y="1268"/>
                <a:ext cx="55" cy="70"/>
              </a:xfrm>
              <a:custGeom>
                <a:avLst/>
                <a:gdLst>
                  <a:gd name="T0" fmla="*/ 0 w 5"/>
                  <a:gd name="T1" fmla="*/ 2147483647 h 6"/>
                  <a:gd name="T2" fmla="*/ 2147483647 w 5"/>
                  <a:gd name="T3" fmla="*/ 2147483647 h 6"/>
                  <a:gd name="T4" fmla="*/ 2147483647 w 5"/>
                  <a:gd name="T5" fmla="*/ 2147483647 h 6"/>
                  <a:gd name="T6" fmla="*/ 2147483647 w 5"/>
                  <a:gd name="T7" fmla="*/ 2147483647 h 6"/>
                  <a:gd name="T8" fmla="*/ 2147483647 w 5"/>
                  <a:gd name="T9" fmla="*/ 2147483647 h 6"/>
                  <a:gd name="T10" fmla="*/ 0 w 5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0" y="6"/>
                    </a:moveTo>
                    <a:cubicBezTo>
                      <a:pt x="0" y="5"/>
                      <a:pt x="0" y="3"/>
                      <a:pt x="1" y="2"/>
                    </a:cubicBezTo>
                    <a:cubicBezTo>
                      <a:pt x="2" y="0"/>
                      <a:pt x="3" y="0"/>
                      <a:pt x="5" y="1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37280">
                  <a:defRPr/>
                </a:pPr>
                <a:endParaRPr lang="ru-RU" sz="176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01" name="Freeform 151"/>
              <p:cNvSpPr>
                <a:spLocks/>
              </p:cNvSpPr>
              <p:nvPr/>
            </p:nvSpPr>
            <p:spPr bwMode="auto">
              <a:xfrm>
                <a:off x="3502" y="1268"/>
                <a:ext cx="44" cy="70"/>
              </a:xfrm>
              <a:custGeom>
                <a:avLst/>
                <a:gdLst>
                  <a:gd name="T0" fmla="*/ 0 w 4"/>
                  <a:gd name="T1" fmla="*/ 2147483647 h 6"/>
                  <a:gd name="T2" fmla="*/ 2147483647 w 4"/>
                  <a:gd name="T3" fmla="*/ 2147483647 h 6"/>
                  <a:gd name="T4" fmla="*/ 2147483647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0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0" y="6"/>
                    </a:moveTo>
                    <a:cubicBezTo>
                      <a:pt x="0" y="5"/>
                      <a:pt x="1" y="3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4" y="1"/>
                      <a:pt x="3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37280">
                  <a:defRPr/>
                </a:pPr>
                <a:endParaRPr lang="ru-RU" sz="176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02" name="Freeform 152"/>
              <p:cNvSpPr>
                <a:spLocks/>
              </p:cNvSpPr>
              <p:nvPr/>
            </p:nvSpPr>
            <p:spPr bwMode="auto">
              <a:xfrm>
                <a:off x="3524" y="1268"/>
                <a:ext cx="44" cy="70"/>
              </a:xfrm>
              <a:custGeom>
                <a:avLst/>
                <a:gdLst>
                  <a:gd name="T0" fmla="*/ 0 w 4"/>
                  <a:gd name="T1" fmla="*/ 2147483647 h 6"/>
                  <a:gd name="T2" fmla="*/ 2147483647 w 4"/>
                  <a:gd name="T3" fmla="*/ 2147483647 h 6"/>
                  <a:gd name="T4" fmla="*/ 2147483647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0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0" y="6"/>
                    </a:moveTo>
                    <a:cubicBezTo>
                      <a:pt x="0" y="5"/>
                      <a:pt x="1" y="4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37280">
                  <a:defRPr/>
                </a:pPr>
                <a:endParaRPr lang="ru-RU" sz="176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03" name="Freeform 153"/>
              <p:cNvSpPr>
                <a:spLocks/>
              </p:cNvSpPr>
              <p:nvPr/>
            </p:nvSpPr>
            <p:spPr bwMode="auto">
              <a:xfrm>
                <a:off x="3546" y="1268"/>
                <a:ext cx="33" cy="70"/>
              </a:xfrm>
              <a:custGeom>
                <a:avLst/>
                <a:gdLst>
                  <a:gd name="T0" fmla="*/ 0 w 3"/>
                  <a:gd name="T1" fmla="*/ 2147483647 h 6"/>
                  <a:gd name="T2" fmla="*/ 2147483647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2"/>
                      <a:pt x="3" y="2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37280">
                  <a:defRPr/>
                </a:pPr>
                <a:endParaRPr lang="ru-RU" sz="176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04" name="Freeform 154"/>
              <p:cNvSpPr>
                <a:spLocks/>
              </p:cNvSpPr>
              <p:nvPr/>
            </p:nvSpPr>
            <p:spPr bwMode="auto">
              <a:xfrm>
                <a:off x="3568" y="1281"/>
                <a:ext cx="28" cy="58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4"/>
                    </a:moveTo>
                    <a:cubicBezTo>
                      <a:pt x="0" y="4"/>
                      <a:pt x="0" y="3"/>
                      <a:pt x="0" y="2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0" y="5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37280">
                  <a:defRPr/>
                </a:pPr>
                <a:endParaRPr lang="ru-RU" sz="176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05" name="Freeform 155"/>
              <p:cNvSpPr>
                <a:spLocks/>
              </p:cNvSpPr>
              <p:nvPr/>
            </p:nvSpPr>
            <p:spPr bwMode="auto">
              <a:xfrm>
                <a:off x="3579" y="1281"/>
                <a:ext cx="33" cy="58"/>
              </a:xfrm>
              <a:custGeom>
                <a:avLst/>
                <a:gdLst>
                  <a:gd name="T0" fmla="*/ 0 w 3"/>
                  <a:gd name="T1" fmla="*/ 2147483647 h 5"/>
                  <a:gd name="T2" fmla="*/ 2147483647 w 3"/>
                  <a:gd name="T3" fmla="*/ 2147483647 h 5"/>
                  <a:gd name="T4" fmla="*/ 2147483647 w 3"/>
                  <a:gd name="T5" fmla="*/ 2147483647 h 5"/>
                  <a:gd name="T6" fmla="*/ 2147483647 w 3"/>
                  <a:gd name="T7" fmla="*/ 2147483647 h 5"/>
                  <a:gd name="T8" fmla="*/ 2147483647 w 3"/>
                  <a:gd name="T9" fmla="*/ 2147483647 h 5"/>
                  <a:gd name="T10" fmla="*/ 0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37280">
                  <a:defRPr/>
                </a:pPr>
                <a:endParaRPr lang="ru-RU" sz="176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06" name="Freeform 156"/>
              <p:cNvSpPr>
                <a:spLocks/>
              </p:cNvSpPr>
              <p:nvPr/>
            </p:nvSpPr>
            <p:spPr bwMode="auto">
              <a:xfrm>
                <a:off x="3596" y="1281"/>
                <a:ext cx="33" cy="45"/>
              </a:xfrm>
              <a:custGeom>
                <a:avLst/>
                <a:gdLst>
                  <a:gd name="T0" fmla="*/ 0 w 3"/>
                  <a:gd name="T1" fmla="*/ 2147483647 h 4"/>
                  <a:gd name="T2" fmla="*/ 2147483647 w 3"/>
                  <a:gd name="T3" fmla="*/ 2147483647 h 4"/>
                  <a:gd name="T4" fmla="*/ 2147483647 w 3"/>
                  <a:gd name="T5" fmla="*/ 2147483647 h 4"/>
                  <a:gd name="T6" fmla="*/ 2147483647 w 3"/>
                  <a:gd name="T7" fmla="*/ 2147483647 h 4"/>
                  <a:gd name="T8" fmla="*/ 2147483647 w 3"/>
                  <a:gd name="T9" fmla="*/ 2147483647 h 4"/>
                  <a:gd name="T10" fmla="*/ 0 w 3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4"/>
                  <a:gd name="T20" fmla="*/ 3 w 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37280">
                  <a:defRPr/>
                </a:pPr>
                <a:endParaRPr lang="ru-RU" sz="176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07" name="Freeform 157"/>
              <p:cNvSpPr>
                <a:spLocks/>
              </p:cNvSpPr>
              <p:nvPr/>
            </p:nvSpPr>
            <p:spPr bwMode="auto">
              <a:xfrm>
                <a:off x="3601" y="1281"/>
                <a:ext cx="28" cy="45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2147483647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37280">
                  <a:defRPr/>
                </a:pPr>
                <a:endParaRPr lang="ru-RU" sz="176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08" name="Freeform 158"/>
              <p:cNvSpPr>
                <a:spLocks/>
              </p:cNvSpPr>
              <p:nvPr/>
            </p:nvSpPr>
            <p:spPr bwMode="auto">
              <a:xfrm>
                <a:off x="3612" y="1281"/>
                <a:ext cx="22" cy="45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2147483647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37280">
                  <a:defRPr/>
                </a:pPr>
                <a:endParaRPr lang="ru-RU" sz="176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09" name="Freeform 159"/>
              <p:cNvSpPr>
                <a:spLocks/>
              </p:cNvSpPr>
              <p:nvPr/>
            </p:nvSpPr>
            <p:spPr bwMode="auto">
              <a:xfrm>
                <a:off x="3629" y="1294"/>
                <a:ext cx="17" cy="32"/>
              </a:xfrm>
              <a:custGeom>
                <a:avLst/>
                <a:gdLst>
                  <a:gd name="T0" fmla="*/ 0 w 2"/>
                  <a:gd name="T1" fmla="*/ 2147483647 h 3"/>
                  <a:gd name="T2" fmla="*/ 2147483647 w 2"/>
                  <a:gd name="T3" fmla="*/ 2147483647 h 3"/>
                  <a:gd name="T4" fmla="*/ 2147483647 w 2"/>
                  <a:gd name="T5" fmla="*/ 0 h 3"/>
                  <a:gd name="T6" fmla="*/ 2147483647 w 2"/>
                  <a:gd name="T7" fmla="*/ 2147483647 h 3"/>
                  <a:gd name="T8" fmla="*/ 2147483647 w 2"/>
                  <a:gd name="T9" fmla="*/ 2147483647 h 3"/>
                  <a:gd name="T10" fmla="*/ 0 w 2"/>
                  <a:gd name="T11" fmla="*/ 2147483647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3"/>
                  <a:gd name="T20" fmla="*/ 2 w 2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3">
                    <a:moveTo>
                      <a:pt x="0" y="3"/>
                    </a:moveTo>
                    <a:cubicBezTo>
                      <a:pt x="0" y="3"/>
                      <a:pt x="0" y="2"/>
                      <a:pt x="1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1"/>
                      <a:pt x="2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37280">
                  <a:defRPr/>
                </a:pPr>
                <a:endParaRPr lang="ru-RU" sz="176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10" name="Freeform 160"/>
              <p:cNvSpPr>
                <a:spLocks/>
              </p:cNvSpPr>
              <p:nvPr/>
            </p:nvSpPr>
            <p:spPr bwMode="auto">
              <a:xfrm>
                <a:off x="3436" y="1211"/>
                <a:ext cx="44" cy="58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37280">
                  <a:defRPr/>
                </a:pPr>
                <a:endParaRPr lang="ru-RU" sz="176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11" name="Freeform 161"/>
              <p:cNvSpPr>
                <a:spLocks/>
              </p:cNvSpPr>
              <p:nvPr/>
            </p:nvSpPr>
            <p:spPr bwMode="auto">
              <a:xfrm>
                <a:off x="3436" y="1211"/>
                <a:ext cx="44" cy="58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37280">
                  <a:defRPr/>
                </a:pPr>
                <a:endParaRPr lang="ru-RU" sz="176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12" name="Freeform 162"/>
              <p:cNvSpPr>
                <a:spLocks/>
              </p:cNvSpPr>
              <p:nvPr/>
            </p:nvSpPr>
            <p:spPr bwMode="auto">
              <a:xfrm>
                <a:off x="3436" y="1211"/>
                <a:ext cx="44" cy="58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37280">
                  <a:defRPr/>
                </a:pPr>
                <a:endParaRPr lang="ru-RU" sz="176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13" name="Freeform 163"/>
              <p:cNvSpPr>
                <a:spLocks/>
              </p:cNvSpPr>
              <p:nvPr/>
            </p:nvSpPr>
            <p:spPr bwMode="auto">
              <a:xfrm>
                <a:off x="3436" y="1211"/>
                <a:ext cx="44" cy="58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37280">
                  <a:defRPr/>
                </a:pPr>
                <a:endParaRPr lang="ru-RU" sz="176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14" name="Freeform 164"/>
              <p:cNvSpPr>
                <a:spLocks/>
              </p:cNvSpPr>
              <p:nvPr/>
            </p:nvSpPr>
            <p:spPr bwMode="auto">
              <a:xfrm>
                <a:off x="3436" y="1211"/>
                <a:ext cx="44" cy="58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37280">
                  <a:defRPr/>
                </a:pPr>
                <a:endParaRPr lang="ru-RU" sz="176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15" name="Freeform 165"/>
              <p:cNvSpPr>
                <a:spLocks/>
              </p:cNvSpPr>
              <p:nvPr/>
            </p:nvSpPr>
            <p:spPr bwMode="auto">
              <a:xfrm>
                <a:off x="3436" y="1211"/>
                <a:ext cx="44" cy="58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37280">
                  <a:defRPr/>
                </a:pPr>
                <a:endParaRPr lang="ru-RU" sz="176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16" name="Freeform 166"/>
              <p:cNvSpPr>
                <a:spLocks/>
              </p:cNvSpPr>
              <p:nvPr/>
            </p:nvSpPr>
            <p:spPr bwMode="auto">
              <a:xfrm>
                <a:off x="3436" y="1211"/>
                <a:ext cx="44" cy="58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37280">
                  <a:defRPr/>
                </a:pPr>
                <a:endParaRPr lang="ru-RU" sz="176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17" name="Freeform 167"/>
              <p:cNvSpPr>
                <a:spLocks/>
              </p:cNvSpPr>
              <p:nvPr/>
            </p:nvSpPr>
            <p:spPr bwMode="auto">
              <a:xfrm>
                <a:off x="3436" y="1211"/>
                <a:ext cx="44" cy="58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37280">
                  <a:defRPr/>
                </a:pPr>
                <a:endParaRPr lang="ru-RU" sz="176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18" name="Freeform 168"/>
              <p:cNvSpPr>
                <a:spLocks/>
              </p:cNvSpPr>
              <p:nvPr/>
            </p:nvSpPr>
            <p:spPr bwMode="auto">
              <a:xfrm>
                <a:off x="3436" y="1211"/>
                <a:ext cx="44" cy="58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37280">
                  <a:defRPr/>
                </a:pPr>
                <a:endParaRPr lang="ru-RU" sz="176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19" name="Freeform 169"/>
              <p:cNvSpPr>
                <a:spLocks/>
              </p:cNvSpPr>
              <p:nvPr/>
            </p:nvSpPr>
            <p:spPr bwMode="auto">
              <a:xfrm>
                <a:off x="3436" y="1211"/>
                <a:ext cx="44" cy="58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37280">
                  <a:defRPr/>
                </a:pPr>
                <a:endParaRPr lang="ru-RU" sz="176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20" name="Freeform 170"/>
              <p:cNvSpPr>
                <a:spLocks/>
              </p:cNvSpPr>
              <p:nvPr/>
            </p:nvSpPr>
            <p:spPr bwMode="auto">
              <a:xfrm>
                <a:off x="3436" y="1211"/>
                <a:ext cx="44" cy="58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37280">
                  <a:defRPr/>
                </a:pPr>
                <a:endParaRPr lang="ru-RU" sz="176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21" name="Freeform 171"/>
              <p:cNvSpPr>
                <a:spLocks/>
              </p:cNvSpPr>
              <p:nvPr/>
            </p:nvSpPr>
            <p:spPr bwMode="auto">
              <a:xfrm>
                <a:off x="3436" y="1211"/>
                <a:ext cx="44" cy="58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37280">
                  <a:defRPr/>
                </a:pPr>
                <a:endParaRPr lang="ru-RU" sz="176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22" name="Freeform 172"/>
              <p:cNvSpPr>
                <a:spLocks/>
              </p:cNvSpPr>
              <p:nvPr/>
            </p:nvSpPr>
            <p:spPr bwMode="auto">
              <a:xfrm>
                <a:off x="3436" y="1211"/>
                <a:ext cx="44" cy="58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37280">
                  <a:defRPr/>
                </a:pPr>
                <a:endParaRPr lang="ru-RU" sz="176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23" name="Freeform 173"/>
              <p:cNvSpPr>
                <a:spLocks/>
              </p:cNvSpPr>
              <p:nvPr/>
            </p:nvSpPr>
            <p:spPr bwMode="auto">
              <a:xfrm>
                <a:off x="3436" y="1211"/>
                <a:ext cx="44" cy="58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37280">
                  <a:defRPr/>
                </a:pPr>
                <a:endParaRPr lang="ru-RU" sz="176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24" name="Freeform 174"/>
              <p:cNvSpPr>
                <a:spLocks/>
              </p:cNvSpPr>
              <p:nvPr/>
            </p:nvSpPr>
            <p:spPr bwMode="auto">
              <a:xfrm>
                <a:off x="3436" y="1211"/>
                <a:ext cx="44" cy="58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37280">
                  <a:defRPr/>
                </a:pPr>
                <a:endParaRPr lang="ru-RU" sz="176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25" name="Freeform 175"/>
              <p:cNvSpPr>
                <a:spLocks/>
              </p:cNvSpPr>
              <p:nvPr/>
            </p:nvSpPr>
            <p:spPr bwMode="auto">
              <a:xfrm>
                <a:off x="3436" y="1211"/>
                <a:ext cx="44" cy="58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37280">
                  <a:defRPr/>
                </a:pPr>
                <a:endParaRPr lang="ru-RU" sz="176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26" name="Freeform 176"/>
              <p:cNvSpPr>
                <a:spLocks/>
              </p:cNvSpPr>
              <p:nvPr/>
            </p:nvSpPr>
            <p:spPr bwMode="auto">
              <a:xfrm>
                <a:off x="3436" y="1211"/>
                <a:ext cx="44" cy="58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37280">
                  <a:defRPr/>
                </a:pPr>
                <a:endParaRPr lang="ru-RU" sz="176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27" name="Freeform 177"/>
              <p:cNvSpPr>
                <a:spLocks/>
              </p:cNvSpPr>
              <p:nvPr/>
            </p:nvSpPr>
            <p:spPr bwMode="auto">
              <a:xfrm>
                <a:off x="3436" y="1211"/>
                <a:ext cx="44" cy="58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37280">
                  <a:defRPr/>
                </a:pPr>
                <a:endParaRPr lang="ru-RU" sz="176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28" name="Freeform 178"/>
              <p:cNvSpPr>
                <a:spLocks/>
              </p:cNvSpPr>
              <p:nvPr/>
            </p:nvSpPr>
            <p:spPr bwMode="auto">
              <a:xfrm>
                <a:off x="3436" y="1211"/>
                <a:ext cx="44" cy="58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37280">
                  <a:defRPr/>
                </a:pPr>
                <a:endParaRPr lang="ru-RU" sz="176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29" name="Freeform 179"/>
              <p:cNvSpPr>
                <a:spLocks/>
              </p:cNvSpPr>
              <p:nvPr/>
            </p:nvSpPr>
            <p:spPr bwMode="auto">
              <a:xfrm>
                <a:off x="3436" y="1211"/>
                <a:ext cx="44" cy="58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37280">
                  <a:defRPr/>
                </a:pPr>
                <a:endParaRPr lang="ru-RU" sz="176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30" name="Freeform 180"/>
              <p:cNvSpPr>
                <a:spLocks/>
              </p:cNvSpPr>
              <p:nvPr/>
            </p:nvSpPr>
            <p:spPr bwMode="auto">
              <a:xfrm>
                <a:off x="3436" y="1211"/>
                <a:ext cx="44" cy="58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37280">
                  <a:defRPr/>
                </a:pPr>
                <a:endParaRPr lang="ru-RU" sz="176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31" name="Freeform 181"/>
              <p:cNvSpPr>
                <a:spLocks/>
              </p:cNvSpPr>
              <p:nvPr/>
            </p:nvSpPr>
            <p:spPr bwMode="auto">
              <a:xfrm>
                <a:off x="3436" y="1211"/>
                <a:ext cx="44" cy="58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37280">
                  <a:defRPr/>
                </a:pPr>
                <a:endParaRPr lang="ru-RU" sz="176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32" name="Freeform 182"/>
              <p:cNvSpPr>
                <a:spLocks/>
              </p:cNvSpPr>
              <p:nvPr/>
            </p:nvSpPr>
            <p:spPr bwMode="auto">
              <a:xfrm>
                <a:off x="3436" y="1211"/>
                <a:ext cx="44" cy="58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37280">
                  <a:defRPr/>
                </a:pPr>
                <a:endParaRPr lang="ru-RU" sz="176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33" name="Freeform 183"/>
              <p:cNvSpPr>
                <a:spLocks/>
              </p:cNvSpPr>
              <p:nvPr/>
            </p:nvSpPr>
            <p:spPr bwMode="auto">
              <a:xfrm>
                <a:off x="3447" y="1224"/>
                <a:ext cx="55" cy="45"/>
              </a:xfrm>
              <a:custGeom>
                <a:avLst/>
                <a:gdLst>
                  <a:gd name="T0" fmla="*/ 2147483647 w 5"/>
                  <a:gd name="T1" fmla="*/ 0 h 4"/>
                  <a:gd name="T2" fmla="*/ 0 w 5"/>
                  <a:gd name="T3" fmla="*/ 2147483647 h 4"/>
                  <a:gd name="T4" fmla="*/ 2147483647 w 5"/>
                  <a:gd name="T5" fmla="*/ 2147483647 h 4"/>
                  <a:gd name="T6" fmla="*/ 2147483647 w 5"/>
                  <a:gd name="T7" fmla="*/ 0 h 4"/>
                  <a:gd name="T8" fmla="*/ 2147483647 w 5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3" y="0"/>
                    </a:moveTo>
                    <a:cubicBezTo>
                      <a:pt x="2" y="1"/>
                      <a:pt x="1" y="2"/>
                      <a:pt x="0" y="4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3" y="2"/>
                      <a:pt x="4" y="1"/>
                      <a:pt x="5" y="0"/>
                    </a:cubicBezTo>
                    <a:cubicBezTo>
                      <a:pt x="4" y="0"/>
                      <a:pt x="4" y="0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37280">
                  <a:defRPr/>
                </a:pPr>
                <a:endParaRPr lang="ru-RU" sz="176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34" name="Freeform 184"/>
              <p:cNvSpPr>
                <a:spLocks/>
              </p:cNvSpPr>
              <p:nvPr/>
            </p:nvSpPr>
            <p:spPr bwMode="auto">
              <a:xfrm>
                <a:off x="3469" y="1224"/>
                <a:ext cx="44" cy="45"/>
              </a:xfrm>
              <a:custGeom>
                <a:avLst/>
                <a:gdLst>
                  <a:gd name="T0" fmla="*/ 2147483647 w 4"/>
                  <a:gd name="T1" fmla="*/ 0 h 4"/>
                  <a:gd name="T2" fmla="*/ 0 w 4"/>
                  <a:gd name="T3" fmla="*/ 2147483647 h 4"/>
                  <a:gd name="T4" fmla="*/ 2147483647 w 4"/>
                  <a:gd name="T5" fmla="*/ 2147483647 h 4"/>
                  <a:gd name="T6" fmla="*/ 2147483647 w 4"/>
                  <a:gd name="T7" fmla="*/ 2147483647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3" y="0"/>
                    </a:moveTo>
                    <a:cubicBezTo>
                      <a:pt x="2" y="1"/>
                      <a:pt x="1" y="2"/>
                      <a:pt x="0" y="4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3" y="2"/>
                      <a:pt x="4" y="2"/>
                      <a:pt x="4" y="1"/>
                    </a:cubicBezTo>
                    <a:cubicBezTo>
                      <a:pt x="4" y="1"/>
                      <a:pt x="3" y="1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37280">
                  <a:defRPr/>
                </a:pPr>
                <a:endParaRPr lang="ru-RU" sz="176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35" name="Freeform 185"/>
              <p:cNvSpPr>
                <a:spLocks/>
              </p:cNvSpPr>
              <p:nvPr/>
            </p:nvSpPr>
            <p:spPr bwMode="auto">
              <a:xfrm>
                <a:off x="3491" y="1236"/>
                <a:ext cx="44" cy="45"/>
              </a:xfrm>
              <a:custGeom>
                <a:avLst/>
                <a:gdLst>
                  <a:gd name="T0" fmla="*/ 2147483647 w 4"/>
                  <a:gd name="T1" fmla="*/ 0 h 4"/>
                  <a:gd name="T2" fmla="*/ 0 w 4"/>
                  <a:gd name="T3" fmla="*/ 2147483647 h 4"/>
                  <a:gd name="T4" fmla="*/ 2147483647 w 4"/>
                  <a:gd name="T5" fmla="*/ 2147483647 h 4"/>
                  <a:gd name="T6" fmla="*/ 2147483647 w 4"/>
                  <a:gd name="T7" fmla="*/ 0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3" y="0"/>
                    </a:moveTo>
                    <a:cubicBezTo>
                      <a:pt x="2" y="1"/>
                      <a:pt x="1" y="2"/>
                      <a:pt x="0" y="3"/>
                    </a:cubicBezTo>
                    <a:cubicBezTo>
                      <a:pt x="1" y="4"/>
                      <a:pt x="2" y="3"/>
                      <a:pt x="3" y="2"/>
                    </a:cubicBezTo>
                    <a:cubicBezTo>
                      <a:pt x="3" y="2"/>
                      <a:pt x="3" y="1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37280">
                  <a:defRPr/>
                </a:pPr>
                <a:endParaRPr lang="ru-RU" sz="176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36" name="Freeform 186"/>
              <p:cNvSpPr>
                <a:spLocks/>
              </p:cNvSpPr>
              <p:nvPr/>
            </p:nvSpPr>
            <p:spPr bwMode="auto">
              <a:xfrm>
                <a:off x="3513" y="1249"/>
                <a:ext cx="33" cy="32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0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cubicBezTo>
                      <a:pt x="1" y="0"/>
                      <a:pt x="1" y="1"/>
                      <a:pt x="0" y="2"/>
                    </a:cubicBezTo>
                    <a:cubicBezTo>
                      <a:pt x="1" y="3"/>
                      <a:pt x="1" y="2"/>
                      <a:pt x="2" y="1"/>
                    </a:cubicBezTo>
                    <a:cubicBezTo>
                      <a:pt x="3" y="1"/>
                      <a:pt x="3" y="1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37280">
                  <a:defRPr/>
                </a:pPr>
                <a:endParaRPr lang="ru-RU" sz="176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37" name="Freeform 187"/>
              <p:cNvSpPr>
                <a:spLocks/>
              </p:cNvSpPr>
              <p:nvPr/>
            </p:nvSpPr>
            <p:spPr bwMode="auto">
              <a:xfrm>
                <a:off x="3535" y="1249"/>
                <a:ext cx="33" cy="32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37280">
                  <a:defRPr/>
                </a:pPr>
                <a:endParaRPr lang="ru-RU" sz="176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38" name="Freeform 188"/>
              <p:cNvSpPr>
                <a:spLocks/>
              </p:cNvSpPr>
              <p:nvPr/>
            </p:nvSpPr>
            <p:spPr bwMode="auto">
              <a:xfrm>
                <a:off x="3535" y="1249"/>
                <a:ext cx="33" cy="32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37280">
                  <a:defRPr/>
                </a:pPr>
                <a:endParaRPr lang="ru-RU" sz="176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39" name="Freeform 189"/>
              <p:cNvSpPr>
                <a:spLocks/>
              </p:cNvSpPr>
              <p:nvPr/>
            </p:nvSpPr>
            <p:spPr bwMode="auto">
              <a:xfrm>
                <a:off x="3535" y="1249"/>
                <a:ext cx="33" cy="32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37280">
                  <a:defRPr/>
                </a:pPr>
                <a:endParaRPr lang="ru-RU" sz="176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40" name="Freeform 190"/>
              <p:cNvSpPr>
                <a:spLocks/>
              </p:cNvSpPr>
              <p:nvPr/>
            </p:nvSpPr>
            <p:spPr bwMode="auto">
              <a:xfrm>
                <a:off x="3535" y="1249"/>
                <a:ext cx="33" cy="32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37280">
                  <a:defRPr/>
                </a:pPr>
                <a:endParaRPr lang="ru-RU" sz="176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41" name="Freeform 191"/>
              <p:cNvSpPr>
                <a:spLocks/>
              </p:cNvSpPr>
              <p:nvPr/>
            </p:nvSpPr>
            <p:spPr bwMode="auto">
              <a:xfrm>
                <a:off x="3535" y="1249"/>
                <a:ext cx="33" cy="32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37280">
                  <a:defRPr/>
                </a:pPr>
                <a:endParaRPr lang="ru-RU" sz="176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42" name="Freeform 192"/>
              <p:cNvSpPr>
                <a:spLocks/>
              </p:cNvSpPr>
              <p:nvPr/>
            </p:nvSpPr>
            <p:spPr bwMode="auto">
              <a:xfrm>
                <a:off x="3535" y="1249"/>
                <a:ext cx="33" cy="32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37280">
                  <a:defRPr/>
                </a:pPr>
                <a:endParaRPr lang="ru-RU" sz="176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43" name="Freeform 193"/>
              <p:cNvSpPr>
                <a:spLocks/>
              </p:cNvSpPr>
              <p:nvPr/>
            </p:nvSpPr>
            <p:spPr bwMode="auto">
              <a:xfrm>
                <a:off x="3535" y="1249"/>
                <a:ext cx="33" cy="32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37280">
                  <a:defRPr/>
                </a:pPr>
                <a:endParaRPr lang="ru-RU" sz="176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44" name="Freeform 194"/>
              <p:cNvSpPr>
                <a:spLocks/>
              </p:cNvSpPr>
              <p:nvPr/>
            </p:nvSpPr>
            <p:spPr bwMode="auto">
              <a:xfrm>
                <a:off x="3535" y="1249"/>
                <a:ext cx="33" cy="32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37280">
                  <a:defRPr/>
                </a:pPr>
                <a:endParaRPr lang="ru-RU" sz="176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45" name="Freeform 195"/>
              <p:cNvSpPr>
                <a:spLocks/>
              </p:cNvSpPr>
              <p:nvPr/>
            </p:nvSpPr>
            <p:spPr bwMode="auto">
              <a:xfrm>
                <a:off x="3535" y="1249"/>
                <a:ext cx="33" cy="32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37280">
                  <a:defRPr/>
                </a:pPr>
                <a:endParaRPr lang="ru-RU" sz="176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46" name="Freeform 196"/>
              <p:cNvSpPr>
                <a:spLocks/>
              </p:cNvSpPr>
              <p:nvPr/>
            </p:nvSpPr>
            <p:spPr bwMode="auto">
              <a:xfrm>
                <a:off x="3535" y="1249"/>
                <a:ext cx="33" cy="32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37280">
                  <a:defRPr/>
                </a:pPr>
                <a:endParaRPr lang="ru-RU" sz="176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47" name="Freeform 197"/>
              <p:cNvSpPr>
                <a:spLocks/>
              </p:cNvSpPr>
              <p:nvPr/>
            </p:nvSpPr>
            <p:spPr bwMode="auto">
              <a:xfrm>
                <a:off x="3535" y="1249"/>
                <a:ext cx="33" cy="32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37280">
                  <a:defRPr/>
                </a:pPr>
                <a:endParaRPr lang="ru-RU" sz="176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48" name="Freeform 198"/>
              <p:cNvSpPr>
                <a:spLocks/>
              </p:cNvSpPr>
              <p:nvPr/>
            </p:nvSpPr>
            <p:spPr bwMode="auto">
              <a:xfrm>
                <a:off x="3535" y="1249"/>
                <a:ext cx="33" cy="32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37280">
                  <a:defRPr/>
                </a:pPr>
                <a:endParaRPr lang="ru-RU" sz="176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49" name="Freeform 199"/>
              <p:cNvSpPr>
                <a:spLocks/>
              </p:cNvSpPr>
              <p:nvPr/>
            </p:nvSpPr>
            <p:spPr bwMode="auto">
              <a:xfrm>
                <a:off x="3535" y="1249"/>
                <a:ext cx="33" cy="32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37280">
                  <a:defRPr/>
                </a:pPr>
                <a:endParaRPr lang="ru-RU" sz="176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50" name="Freeform 200"/>
              <p:cNvSpPr>
                <a:spLocks/>
              </p:cNvSpPr>
              <p:nvPr/>
            </p:nvSpPr>
            <p:spPr bwMode="auto">
              <a:xfrm>
                <a:off x="3535" y="1249"/>
                <a:ext cx="33" cy="32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37280">
                  <a:defRPr/>
                </a:pPr>
                <a:endParaRPr lang="ru-RU" sz="176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51" name="Freeform 201"/>
              <p:cNvSpPr>
                <a:spLocks/>
              </p:cNvSpPr>
              <p:nvPr/>
            </p:nvSpPr>
            <p:spPr bwMode="auto">
              <a:xfrm>
                <a:off x="3535" y="1249"/>
                <a:ext cx="33" cy="32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37280">
                  <a:defRPr/>
                </a:pPr>
                <a:endParaRPr lang="ru-RU" sz="176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52" name="Freeform 202"/>
              <p:cNvSpPr>
                <a:spLocks/>
              </p:cNvSpPr>
              <p:nvPr/>
            </p:nvSpPr>
            <p:spPr bwMode="auto">
              <a:xfrm>
                <a:off x="3535" y="1249"/>
                <a:ext cx="33" cy="32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37280">
                  <a:defRPr/>
                </a:pPr>
                <a:endParaRPr lang="ru-RU" sz="176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53" name="Freeform 203"/>
              <p:cNvSpPr>
                <a:spLocks/>
              </p:cNvSpPr>
              <p:nvPr/>
            </p:nvSpPr>
            <p:spPr bwMode="auto">
              <a:xfrm>
                <a:off x="3535" y="1249"/>
                <a:ext cx="33" cy="32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37280">
                  <a:defRPr/>
                </a:pPr>
                <a:endParaRPr lang="ru-RU" sz="176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54" name="Freeform 204"/>
              <p:cNvSpPr>
                <a:spLocks/>
              </p:cNvSpPr>
              <p:nvPr/>
            </p:nvSpPr>
            <p:spPr bwMode="auto">
              <a:xfrm>
                <a:off x="3535" y="1249"/>
                <a:ext cx="33" cy="32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37280">
                  <a:defRPr/>
                </a:pPr>
                <a:endParaRPr lang="ru-RU" sz="176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55" name="Freeform 205"/>
              <p:cNvSpPr>
                <a:spLocks/>
              </p:cNvSpPr>
              <p:nvPr/>
            </p:nvSpPr>
            <p:spPr bwMode="auto">
              <a:xfrm>
                <a:off x="3535" y="1249"/>
                <a:ext cx="33" cy="32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37280">
                  <a:defRPr/>
                </a:pPr>
                <a:endParaRPr lang="ru-RU" sz="176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56" name="Freeform 206"/>
              <p:cNvSpPr>
                <a:spLocks/>
              </p:cNvSpPr>
              <p:nvPr/>
            </p:nvSpPr>
            <p:spPr bwMode="auto">
              <a:xfrm>
                <a:off x="3535" y="1249"/>
                <a:ext cx="33" cy="32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37280">
                  <a:defRPr/>
                </a:pPr>
                <a:endParaRPr lang="ru-RU" sz="176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57" name="Freeform 207"/>
              <p:cNvSpPr>
                <a:spLocks/>
              </p:cNvSpPr>
              <p:nvPr/>
            </p:nvSpPr>
            <p:spPr bwMode="auto">
              <a:xfrm>
                <a:off x="3535" y="1249"/>
                <a:ext cx="33" cy="32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37280">
                  <a:defRPr/>
                </a:pPr>
                <a:endParaRPr lang="ru-RU" sz="176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58" name="Freeform 208"/>
              <p:cNvSpPr>
                <a:spLocks/>
              </p:cNvSpPr>
              <p:nvPr/>
            </p:nvSpPr>
            <p:spPr bwMode="auto">
              <a:xfrm>
                <a:off x="3535" y="1249"/>
                <a:ext cx="33" cy="32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37280">
                  <a:defRPr/>
                </a:pPr>
                <a:endParaRPr lang="ru-RU" sz="176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59" name="Freeform 209"/>
              <p:cNvSpPr>
                <a:spLocks/>
              </p:cNvSpPr>
              <p:nvPr/>
            </p:nvSpPr>
            <p:spPr bwMode="auto">
              <a:xfrm>
                <a:off x="3535" y="1249"/>
                <a:ext cx="33" cy="32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37280">
                  <a:defRPr/>
                </a:pPr>
                <a:endParaRPr lang="ru-RU" sz="176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60" name="Freeform 210"/>
              <p:cNvSpPr>
                <a:spLocks/>
              </p:cNvSpPr>
              <p:nvPr/>
            </p:nvSpPr>
            <p:spPr bwMode="auto">
              <a:xfrm>
                <a:off x="3480" y="1198"/>
                <a:ext cx="44" cy="26"/>
              </a:xfrm>
              <a:custGeom>
                <a:avLst/>
                <a:gdLst>
                  <a:gd name="T0" fmla="*/ 0 w 4"/>
                  <a:gd name="T1" fmla="*/ 2147483647 h 2"/>
                  <a:gd name="T2" fmla="*/ 2147483647 w 4"/>
                  <a:gd name="T3" fmla="*/ 0 h 2"/>
                  <a:gd name="T4" fmla="*/ 2147483647 w 4"/>
                  <a:gd name="T5" fmla="*/ 2147483647 h 2"/>
                  <a:gd name="T6" fmla="*/ 2147483647 w 4"/>
                  <a:gd name="T7" fmla="*/ 2147483647 h 2"/>
                  <a:gd name="T8" fmla="*/ 0 w 4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"/>
                  <a:gd name="T17" fmla="*/ 4 w 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">
                    <a:moveTo>
                      <a:pt x="0" y="2"/>
                    </a:moveTo>
                    <a:cubicBezTo>
                      <a:pt x="2" y="1"/>
                      <a:pt x="3" y="1"/>
                      <a:pt x="4" y="0"/>
                    </a:cubicBezTo>
                    <a:lnTo>
                      <a:pt x="4" y="1"/>
                    </a:lnTo>
                    <a:cubicBezTo>
                      <a:pt x="4" y="2"/>
                      <a:pt x="3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37280">
                  <a:defRPr/>
                </a:pPr>
                <a:endParaRPr lang="ru-RU" sz="176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61" name="Freeform 211"/>
              <p:cNvSpPr>
                <a:spLocks/>
              </p:cNvSpPr>
              <p:nvPr/>
            </p:nvSpPr>
            <p:spPr bwMode="auto">
              <a:xfrm>
                <a:off x="3502" y="1211"/>
                <a:ext cx="33" cy="26"/>
              </a:xfrm>
              <a:custGeom>
                <a:avLst/>
                <a:gdLst>
                  <a:gd name="T0" fmla="*/ 0 w 3"/>
                  <a:gd name="T1" fmla="*/ 2147483647 h 2"/>
                  <a:gd name="T2" fmla="*/ 2147483647 w 3"/>
                  <a:gd name="T3" fmla="*/ 0 h 2"/>
                  <a:gd name="T4" fmla="*/ 2147483647 w 3"/>
                  <a:gd name="T5" fmla="*/ 2147483647 h 2"/>
                  <a:gd name="T6" fmla="*/ 2147483647 w 3"/>
                  <a:gd name="T7" fmla="*/ 2147483647 h 2"/>
                  <a:gd name="T8" fmla="*/ 0 w 3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0" y="1"/>
                    </a:moveTo>
                    <a:cubicBezTo>
                      <a:pt x="1" y="1"/>
                      <a:pt x="2" y="0"/>
                      <a:pt x="3" y="0"/>
                    </a:cubicBezTo>
                    <a:lnTo>
                      <a:pt x="3" y="1"/>
                    </a:lnTo>
                    <a:cubicBezTo>
                      <a:pt x="3" y="1"/>
                      <a:pt x="2" y="2"/>
                      <a:pt x="1" y="2"/>
                    </a:cubicBezTo>
                    <a:cubicBezTo>
                      <a:pt x="1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37280">
                  <a:defRPr/>
                </a:pPr>
                <a:endParaRPr lang="ru-RU" sz="176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62" name="Freeform 212"/>
              <p:cNvSpPr>
                <a:spLocks/>
              </p:cNvSpPr>
              <p:nvPr/>
            </p:nvSpPr>
            <p:spPr bwMode="auto">
              <a:xfrm>
                <a:off x="3513" y="1224"/>
                <a:ext cx="33" cy="13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0 h 1"/>
                  <a:gd name="T4" fmla="*/ 2147483647 w 3"/>
                  <a:gd name="T5" fmla="*/ 2147483647 h 1"/>
                  <a:gd name="T6" fmla="*/ 2147483647 w 3"/>
                  <a:gd name="T7" fmla="*/ 2147483647 h 1"/>
                  <a:gd name="T8" fmla="*/ 0 w 3"/>
                  <a:gd name="T9" fmla="*/ 2147483647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0" y="1"/>
                    </a:moveTo>
                    <a:cubicBezTo>
                      <a:pt x="1" y="1"/>
                      <a:pt x="2" y="0"/>
                      <a:pt x="2" y="0"/>
                    </a:cubicBezTo>
                    <a:lnTo>
                      <a:pt x="3" y="1"/>
                    </a:lnTo>
                    <a:cubicBezTo>
                      <a:pt x="2" y="1"/>
                      <a:pt x="2" y="1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37280">
                  <a:defRPr/>
                </a:pPr>
                <a:endParaRPr lang="ru-RU" sz="176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63" name="Freeform 213"/>
              <p:cNvSpPr>
                <a:spLocks/>
              </p:cNvSpPr>
              <p:nvPr/>
            </p:nvSpPr>
            <p:spPr bwMode="auto">
              <a:xfrm>
                <a:off x="3546" y="1256"/>
                <a:ext cx="33" cy="26"/>
              </a:xfrm>
              <a:custGeom>
                <a:avLst/>
                <a:gdLst>
                  <a:gd name="T0" fmla="*/ 2147483647 w 3"/>
                  <a:gd name="T1" fmla="*/ 0 h 2"/>
                  <a:gd name="T2" fmla="*/ 0 w 3"/>
                  <a:gd name="T3" fmla="*/ 2147483647 h 2"/>
                  <a:gd name="T4" fmla="*/ 2147483647 w 3"/>
                  <a:gd name="T5" fmla="*/ 2147483647 h 2"/>
                  <a:gd name="T6" fmla="*/ 2147483647 w 3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1" y="0"/>
                    </a:moveTo>
                    <a:cubicBezTo>
                      <a:pt x="1" y="1"/>
                      <a:pt x="1" y="1"/>
                      <a:pt x="0" y="2"/>
                    </a:cubicBezTo>
                    <a:cubicBezTo>
                      <a:pt x="1" y="2"/>
                      <a:pt x="2" y="2"/>
                      <a:pt x="3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37280">
                  <a:defRPr/>
                </a:pPr>
                <a:endParaRPr lang="ru-RU" sz="176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64" name="Freeform 214"/>
              <p:cNvSpPr>
                <a:spLocks/>
              </p:cNvSpPr>
              <p:nvPr/>
            </p:nvSpPr>
            <p:spPr bwMode="auto">
              <a:xfrm>
                <a:off x="3513" y="1192"/>
                <a:ext cx="66" cy="77"/>
              </a:xfrm>
              <a:custGeom>
                <a:avLst/>
                <a:gdLst>
                  <a:gd name="T0" fmla="*/ 0 w 6"/>
                  <a:gd name="T1" fmla="*/ 2147483647 h 7"/>
                  <a:gd name="T2" fmla="*/ 0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2147483647 w 6"/>
                  <a:gd name="T13" fmla="*/ 2147483647 h 7"/>
                  <a:gd name="T14" fmla="*/ 2147483647 w 6"/>
                  <a:gd name="T15" fmla="*/ 2147483647 h 7"/>
                  <a:gd name="T16" fmla="*/ 2147483647 w 6"/>
                  <a:gd name="T17" fmla="*/ 2147483647 h 7"/>
                  <a:gd name="T18" fmla="*/ 0 w 6"/>
                  <a:gd name="T19" fmla="*/ 214748364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7"/>
                  <a:gd name="T32" fmla="*/ 6 w 6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7">
                    <a:moveTo>
                      <a:pt x="0" y="1"/>
                    </a:moveTo>
                    <a:lnTo>
                      <a:pt x="0" y="1"/>
                    </a:lnTo>
                    <a:cubicBezTo>
                      <a:pt x="1" y="2"/>
                      <a:pt x="2" y="2"/>
                      <a:pt x="2" y="3"/>
                    </a:cubicBezTo>
                    <a:cubicBezTo>
                      <a:pt x="2" y="4"/>
                      <a:pt x="2" y="5"/>
                      <a:pt x="3" y="5"/>
                    </a:cubicBezTo>
                    <a:cubicBezTo>
                      <a:pt x="3" y="6"/>
                      <a:pt x="4" y="7"/>
                      <a:pt x="5" y="7"/>
                    </a:cubicBezTo>
                    <a:lnTo>
                      <a:pt x="6" y="6"/>
                    </a:lnTo>
                    <a:cubicBezTo>
                      <a:pt x="5" y="6"/>
                      <a:pt x="4" y="5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3" y="1"/>
                      <a:pt x="2" y="1"/>
                      <a:pt x="1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37280">
                  <a:defRPr/>
                </a:pPr>
                <a:endParaRPr lang="ru-RU" sz="176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65" name="Freeform 215"/>
              <p:cNvSpPr>
                <a:spLocks/>
              </p:cNvSpPr>
              <p:nvPr/>
            </p:nvSpPr>
            <p:spPr bwMode="auto">
              <a:xfrm>
                <a:off x="3601" y="1153"/>
                <a:ext cx="132" cy="70"/>
              </a:xfrm>
              <a:custGeom>
                <a:avLst/>
                <a:gdLst>
                  <a:gd name="T0" fmla="*/ 0 w 11"/>
                  <a:gd name="T1" fmla="*/ 2147483647 h 6"/>
                  <a:gd name="T2" fmla="*/ 0 w 11"/>
                  <a:gd name="T3" fmla="*/ 2147483647 h 6"/>
                  <a:gd name="T4" fmla="*/ 2147483647 w 11"/>
                  <a:gd name="T5" fmla="*/ 2147483647 h 6"/>
                  <a:gd name="T6" fmla="*/ 2147483647 w 11"/>
                  <a:gd name="T7" fmla="*/ 2147483647 h 6"/>
                  <a:gd name="T8" fmla="*/ 2147483647 w 11"/>
                  <a:gd name="T9" fmla="*/ 2147483647 h 6"/>
                  <a:gd name="T10" fmla="*/ 2147483647 w 11"/>
                  <a:gd name="T11" fmla="*/ 2147483647 h 6"/>
                  <a:gd name="T12" fmla="*/ 2147483647 w 11"/>
                  <a:gd name="T13" fmla="*/ 2147483647 h 6"/>
                  <a:gd name="T14" fmla="*/ 2147483647 w 11"/>
                  <a:gd name="T15" fmla="*/ 2147483647 h 6"/>
                  <a:gd name="T16" fmla="*/ 2147483647 w 11"/>
                  <a:gd name="T17" fmla="*/ 2147483647 h 6"/>
                  <a:gd name="T18" fmla="*/ 2147483647 w 11"/>
                  <a:gd name="T19" fmla="*/ 2147483647 h 6"/>
                  <a:gd name="T20" fmla="*/ 2147483647 w 11"/>
                  <a:gd name="T21" fmla="*/ 2147483647 h 6"/>
                  <a:gd name="T22" fmla="*/ 2147483647 w 11"/>
                  <a:gd name="T23" fmla="*/ 2147483647 h 6"/>
                  <a:gd name="T24" fmla="*/ 2147483647 w 11"/>
                  <a:gd name="T25" fmla="*/ 2147483647 h 6"/>
                  <a:gd name="T26" fmla="*/ 2147483647 w 11"/>
                  <a:gd name="T27" fmla="*/ 2147483647 h 6"/>
                  <a:gd name="T28" fmla="*/ 2147483647 w 11"/>
                  <a:gd name="T29" fmla="*/ 2147483647 h 6"/>
                  <a:gd name="T30" fmla="*/ 2147483647 w 11"/>
                  <a:gd name="T31" fmla="*/ 2147483647 h 6"/>
                  <a:gd name="T32" fmla="*/ 2147483647 w 11"/>
                  <a:gd name="T33" fmla="*/ 2147483647 h 6"/>
                  <a:gd name="T34" fmla="*/ 2147483647 w 11"/>
                  <a:gd name="T35" fmla="*/ 0 h 6"/>
                  <a:gd name="T36" fmla="*/ 2147483647 w 11"/>
                  <a:gd name="T37" fmla="*/ 0 h 6"/>
                  <a:gd name="T38" fmla="*/ 2147483647 w 11"/>
                  <a:gd name="T39" fmla="*/ 2147483647 h 6"/>
                  <a:gd name="T40" fmla="*/ 2147483647 w 11"/>
                  <a:gd name="T41" fmla="*/ 2147483647 h 6"/>
                  <a:gd name="T42" fmla="*/ 2147483647 w 11"/>
                  <a:gd name="T43" fmla="*/ 2147483647 h 6"/>
                  <a:gd name="T44" fmla="*/ 2147483647 w 11"/>
                  <a:gd name="T45" fmla="*/ 0 h 6"/>
                  <a:gd name="T46" fmla="*/ 2147483647 w 11"/>
                  <a:gd name="T47" fmla="*/ 0 h 6"/>
                  <a:gd name="T48" fmla="*/ 0 w 11"/>
                  <a:gd name="T49" fmla="*/ 2147483647 h 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1"/>
                  <a:gd name="T76" fmla="*/ 0 h 6"/>
                  <a:gd name="T77" fmla="*/ 11 w 11"/>
                  <a:gd name="T78" fmla="*/ 6 h 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1" h="6">
                    <a:moveTo>
                      <a:pt x="0" y="4"/>
                    </a:moveTo>
                    <a:lnTo>
                      <a:pt x="0" y="6"/>
                    </a:lnTo>
                    <a:cubicBezTo>
                      <a:pt x="1" y="6"/>
                      <a:pt x="1" y="5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6"/>
                      <a:pt x="3" y="5"/>
                      <a:pt x="3" y="3"/>
                    </a:cubicBezTo>
                    <a:lnTo>
                      <a:pt x="5" y="6"/>
                    </a:lnTo>
                    <a:lnTo>
                      <a:pt x="5" y="3"/>
                    </a:lnTo>
                    <a:lnTo>
                      <a:pt x="6" y="4"/>
                    </a:lnTo>
                    <a:lnTo>
                      <a:pt x="6" y="3"/>
                    </a:lnTo>
                    <a:lnTo>
                      <a:pt x="6" y="6"/>
                    </a:lnTo>
                    <a:lnTo>
                      <a:pt x="8" y="3"/>
                    </a:lnTo>
                    <a:cubicBezTo>
                      <a:pt x="8" y="5"/>
                      <a:pt x="8" y="6"/>
                      <a:pt x="9" y="6"/>
                    </a:cubicBezTo>
                    <a:cubicBezTo>
                      <a:pt x="9" y="5"/>
                      <a:pt x="9" y="4"/>
                      <a:pt x="9" y="3"/>
                    </a:cubicBezTo>
                    <a:cubicBezTo>
                      <a:pt x="10" y="5"/>
                      <a:pt x="10" y="6"/>
                      <a:pt x="11" y="6"/>
                    </a:cubicBezTo>
                    <a:lnTo>
                      <a:pt x="11" y="4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1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37280">
                  <a:defRPr/>
                </a:pPr>
                <a:endParaRPr lang="ru-RU" sz="176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66" name="Freeform 216"/>
              <p:cNvSpPr>
                <a:spLocks/>
              </p:cNvSpPr>
              <p:nvPr/>
            </p:nvSpPr>
            <p:spPr bwMode="auto">
              <a:xfrm>
                <a:off x="3910" y="1396"/>
                <a:ext cx="50" cy="198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37280">
                  <a:defRPr/>
                </a:pPr>
                <a:endParaRPr lang="ru-RU" sz="176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67" name="Freeform 217"/>
              <p:cNvSpPr>
                <a:spLocks/>
              </p:cNvSpPr>
              <p:nvPr/>
            </p:nvSpPr>
            <p:spPr bwMode="auto">
              <a:xfrm>
                <a:off x="3910" y="1396"/>
                <a:ext cx="50" cy="198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37280">
                  <a:defRPr/>
                </a:pPr>
                <a:endParaRPr lang="ru-RU" sz="176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68" name="Freeform 218"/>
              <p:cNvSpPr>
                <a:spLocks/>
              </p:cNvSpPr>
              <p:nvPr/>
            </p:nvSpPr>
            <p:spPr bwMode="auto">
              <a:xfrm>
                <a:off x="3910" y="1396"/>
                <a:ext cx="50" cy="198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37280">
                  <a:defRPr/>
                </a:pPr>
                <a:endParaRPr lang="ru-RU" sz="176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69" name="Freeform 219"/>
              <p:cNvSpPr>
                <a:spLocks/>
              </p:cNvSpPr>
              <p:nvPr/>
            </p:nvSpPr>
            <p:spPr bwMode="auto">
              <a:xfrm>
                <a:off x="3910" y="1396"/>
                <a:ext cx="50" cy="198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37280">
                  <a:defRPr/>
                </a:pPr>
                <a:endParaRPr lang="ru-RU" sz="176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70" name="Freeform 220"/>
              <p:cNvSpPr>
                <a:spLocks/>
              </p:cNvSpPr>
              <p:nvPr/>
            </p:nvSpPr>
            <p:spPr bwMode="auto">
              <a:xfrm>
                <a:off x="3910" y="1396"/>
                <a:ext cx="50" cy="198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37280">
                  <a:defRPr/>
                </a:pPr>
                <a:endParaRPr lang="ru-RU" sz="176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71" name="Freeform 221"/>
              <p:cNvSpPr>
                <a:spLocks/>
              </p:cNvSpPr>
              <p:nvPr/>
            </p:nvSpPr>
            <p:spPr bwMode="auto">
              <a:xfrm>
                <a:off x="3910" y="1396"/>
                <a:ext cx="50" cy="198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37280">
                  <a:defRPr/>
                </a:pPr>
                <a:endParaRPr lang="ru-RU" sz="176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72" name="Freeform 222"/>
              <p:cNvSpPr>
                <a:spLocks/>
              </p:cNvSpPr>
              <p:nvPr/>
            </p:nvSpPr>
            <p:spPr bwMode="auto">
              <a:xfrm>
                <a:off x="3910" y="1396"/>
                <a:ext cx="50" cy="198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37280">
                  <a:defRPr/>
                </a:pPr>
                <a:endParaRPr lang="ru-RU" sz="176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73" name="Freeform 223"/>
              <p:cNvSpPr>
                <a:spLocks/>
              </p:cNvSpPr>
              <p:nvPr/>
            </p:nvSpPr>
            <p:spPr bwMode="auto">
              <a:xfrm>
                <a:off x="3910" y="1396"/>
                <a:ext cx="50" cy="198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37280">
                  <a:defRPr/>
                </a:pPr>
                <a:endParaRPr lang="ru-RU" sz="176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74" name="Freeform 224"/>
              <p:cNvSpPr>
                <a:spLocks/>
              </p:cNvSpPr>
              <p:nvPr/>
            </p:nvSpPr>
            <p:spPr bwMode="auto">
              <a:xfrm>
                <a:off x="3910" y="1396"/>
                <a:ext cx="50" cy="198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37280">
                  <a:defRPr/>
                </a:pPr>
                <a:endParaRPr lang="ru-RU" sz="176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75" name="Freeform 225"/>
              <p:cNvSpPr>
                <a:spLocks/>
              </p:cNvSpPr>
              <p:nvPr/>
            </p:nvSpPr>
            <p:spPr bwMode="auto">
              <a:xfrm>
                <a:off x="3910" y="1396"/>
                <a:ext cx="50" cy="198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37280">
                  <a:defRPr/>
                </a:pPr>
                <a:endParaRPr lang="ru-RU" sz="176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76" name="Freeform 226"/>
              <p:cNvSpPr>
                <a:spLocks/>
              </p:cNvSpPr>
              <p:nvPr/>
            </p:nvSpPr>
            <p:spPr bwMode="auto">
              <a:xfrm>
                <a:off x="3910" y="1396"/>
                <a:ext cx="50" cy="198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37280">
                  <a:defRPr/>
                </a:pPr>
                <a:endParaRPr lang="ru-RU" sz="176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77" name="Freeform 227"/>
              <p:cNvSpPr>
                <a:spLocks/>
              </p:cNvSpPr>
              <p:nvPr/>
            </p:nvSpPr>
            <p:spPr bwMode="auto">
              <a:xfrm>
                <a:off x="3910" y="1396"/>
                <a:ext cx="50" cy="198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37280">
                  <a:defRPr/>
                </a:pPr>
                <a:endParaRPr lang="ru-RU" sz="176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78" name="Freeform 228"/>
              <p:cNvSpPr>
                <a:spLocks/>
              </p:cNvSpPr>
              <p:nvPr/>
            </p:nvSpPr>
            <p:spPr bwMode="auto">
              <a:xfrm>
                <a:off x="3910" y="1396"/>
                <a:ext cx="50" cy="198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37280">
                  <a:defRPr/>
                </a:pPr>
                <a:endParaRPr lang="ru-RU" sz="176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79" name="Freeform 229"/>
              <p:cNvSpPr>
                <a:spLocks/>
              </p:cNvSpPr>
              <p:nvPr/>
            </p:nvSpPr>
            <p:spPr bwMode="auto">
              <a:xfrm>
                <a:off x="3910" y="1396"/>
                <a:ext cx="50" cy="198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37280">
                  <a:defRPr/>
                </a:pPr>
                <a:endParaRPr lang="ru-RU" sz="176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80" name="Freeform 230"/>
              <p:cNvSpPr>
                <a:spLocks/>
              </p:cNvSpPr>
              <p:nvPr/>
            </p:nvSpPr>
            <p:spPr bwMode="auto">
              <a:xfrm>
                <a:off x="3910" y="1396"/>
                <a:ext cx="50" cy="198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37280">
                  <a:defRPr/>
                </a:pPr>
                <a:endParaRPr lang="ru-RU" sz="176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81" name="Freeform 231"/>
              <p:cNvSpPr>
                <a:spLocks/>
              </p:cNvSpPr>
              <p:nvPr/>
            </p:nvSpPr>
            <p:spPr bwMode="auto">
              <a:xfrm>
                <a:off x="3910" y="1396"/>
                <a:ext cx="50" cy="198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37280">
                  <a:defRPr/>
                </a:pPr>
                <a:endParaRPr lang="ru-RU" sz="176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82" name="Freeform 232"/>
              <p:cNvSpPr>
                <a:spLocks/>
              </p:cNvSpPr>
              <p:nvPr/>
            </p:nvSpPr>
            <p:spPr bwMode="auto">
              <a:xfrm>
                <a:off x="3910" y="1396"/>
                <a:ext cx="50" cy="198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37280">
                  <a:defRPr/>
                </a:pPr>
                <a:endParaRPr lang="ru-RU" sz="176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83" name="Freeform 233"/>
              <p:cNvSpPr>
                <a:spLocks/>
              </p:cNvSpPr>
              <p:nvPr/>
            </p:nvSpPr>
            <p:spPr bwMode="auto">
              <a:xfrm>
                <a:off x="3910" y="1396"/>
                <a:ext cx="50" cy="198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37280">
                  <a:defRPr/>
                </a:pPr>
                <a:endParaRPr lang="ru-RU" sz="176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84" name="Freeform 234"/>
              <p:cNvSpPr>
                <a:spLocks/>
              </p:cNvSpPr>
              <p:nvPr/>
            </p:nvSpPr>
            <p:spPr bwMode="auto">
              <a:xfrm>
                <a:off x="3910" y="1396"/>
                <a:ext cx="50" cy="198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37280">
                  <a:defRPr/>
                </a:pPr>
                <a:endParaRPr lang="ru-RU" sz="176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85" name="Freeform 235"/>
              <p:cNvSpPr>
                <a:spLocks/>
              </p:cNvSpPr>
              <p:nvPr/>
            </p:nvSpPr>
            <p:spPr bwMode="auto">
              <a:xfrm>
                <a:off x="3910" y="1396"/>
                <a:ext cx="50" cy="198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37280">
                  <a:defRPr/>
                </a:pPr>
                <a:endParaRPr lang="ru-RU" sz="176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86" name="Freeform 236"/>
              <p:cNvSpPr>
                <a:spLocks/>
              </p:cNvSpPr>
              <p:nvPr/>
            </p:nvSpPr>
            <p:spPr bwMode="auto">
              <a:xfrm>
                <a:off x="3910" y="1396"/>
                <a:ext cx="50" cy="198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37280">
                  <a:defRPr/>
                </a:pPr>
                <a:endParaRPr lang="ru-RU" sz="176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87" name="Freeform 237"/>
              <p:cNvSpPr>
                <a:spLocks/>
              </p:cNvSpPr>
              <p:nvPr/>
            </p:nvSpPr>
            <p:spPr bwMode="auto">
              <a:xfrm>
                <a:off x="3910" y="1396"/>
                <a:ext cx="50" cy="198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37280">
                  <a:defRPr/>
                </a:pPr>
                <a:endParaRPr lang="ru-RU" sz="176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88" name="Freeform 238"/>
              <p:cNvSpPr>
                <a:spLocks/>
              </p:cNvSpPr>
              <p:nvPr/>
            </p:nvSpPr>
            <p:spPr bwMode="auto">
              <a:xfrm>
                <a:off x="3910" y="1396"/>
                <a:ext cx="50" cy="198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37280">
                  <a:defRPr/>
                </a:pPr>
                <a:endParaRPr lang="ru-RU" sz="176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89" name="Freeform 239"/>
              <p:cNvSpPr>
                <a:spLocks/>
              </p:cNvSpPr>
              <p:nvPr/>
            </p:nvSpPr>
            <p:spPr bwMode="auto">
              <a:xfrm>
                <a:off x="3877" y="1383"/>
                <a:ext cx="50" cy="185"/>
              </a:xfrm>
              <a:custGeom>
                <a:avLst/>
                <a:gdLst>
                  <a:gd name="T0" fmla="*/ 2147483647 w 4"/>
                  <a:gd name="T1" fmla="*/ 2147483647 h 16"/>
                  <a:gd name="T2" fmla="*/ 2147483647 w 4"/>
                  <a:gd name="T3" fmla="*/ 2147483647 h 16"/>
                  <a:gd name="T4" fmla="*/ 2147483647 w 4"/>
                  <a:gd name="T5" fmla="*/ 0 h 16"/>
                  <a:gd name="T6" fmla="*/ 2147483647 w 4"/>
                  <a:gd name="T7" fmla="*/ 2147483647 h 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6"/>
                  <a:gd name="T14" fmla="*/ 4 w 4"/>
                  <a:gd name="T15" fmla="*/ 16 h 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6">
                    <a:moveTo>
                      <a:pt x="3" y="1"/>
                    </a:moveTo>
                    <a:cubicBezTo>
                      <a:pt x="4" y="7"/>
                      <a:pt x="4" y="12"/>
                      <a:pt x="2" y="16"/>
                    </a:cubicBezTo>
                    <a:cubicBezTo>
                      <a:pt x="1" y="10"/>
                      <a:pt x="0" y="5"/>
                      <a:pt x="1" y="0"/>
                    </a:cubicBezTo>
                    <a:cubicBezTo>
                      <a:pt x="2" y="0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37280">
                  <a:defRPr/>
                </a:pPr>
                <a:endParaRPr lang="ru-RU" sz="176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90" name="Freeform 240"/>
              <p:cNvSpPr>
                <a:spLocks/>
              </p:cNvSpPr>
              <p:nvPr/>
            </p:nvSpPr>
            <p:spPr bwMode="auto">
              <a:xfrm>
                <a:off x="3860" y="1371"/>
                <a:ext cx="39" cy="173"/>
              </a:xfrm>
              <a:custGeom>
                <a:avLst/>
                <a:gdLst>
                  <a:gd name="T0" fmla="*/ 2147483647 w 4"/>
                  <a:gd name="T1" fmla="*/ 2147483647 h 15"/>
                  <a:gd name="T2" fmla="*/ 2147483647 w 4"/>
                  <a:gd name="T3" fmla="*/ 2147483647 h 15"/>
                  <a:gd name="T4" fmla="*/ 2147483647 w 4"/>
                  <a:gd name="T5" fmla="*/ 0 h 15"/>
                  <a:gd name="T6" fmla="*/ 2147483647 w 4"/>
                  <a:gd name="T7" fmla="*/ 2147483647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5"/>
                  <a:gd name="T14" fmla="*/ 4 w 4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5">
                    <a:moveTo>
                      <a:pt x="3" y="1"/>
                    </a:moveTo>
                    <a:cubicBezTo>
                      <a:pt x="4" y="6"/>
                      <a:pt x="4" y="11"/>
                      <a:pt x="2" y="15"/>
                    </a:cubicBezTo>
                    <a:cubicBezTo>
                      <a:pt x="0" y="9"/>
                      <a:pt x="0" y="4"/>
                      <a:pt x="1" y="0"/>
                    </a:cubicBezTo>
                    <a:cubicBezTo>
                      <a:pt x="1" y="0"/>
                      <a:pt x="2" y="0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37280">
                  <a:defRPr/>
                </a:pPr>
                <a:endParaRPr lang="ru-RU" sz="176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91" name="Freeform 241"/>
              <p:cNvSpPr>
                <a:spLocks/>
              </p:cNvSpPr>
              <p:nvPr/>
            </p:nvSpPr>
            <p:spPr bwMode="auto">
              <a:xfrm>
                <a:off x="3833" y="1351"/>
                <a:ext cx="44" cy="153"/>
              </a:xfrm>
              <a:custGeom>
                <a:avLst/>
                <a:gdLst>
                  <a:gd name="T0" fmla="*/ 2147483647 w 4"/>
                  <a:gd name="T1" fmla="*/ 2147483647 h 14"/>
                  <a:gd name="T2" fmla="*/ 2147483647 w 4"/>
                  <a:gd name="T3" fmla="*/ 2147483647 h 14"/>
                  <a:gd name="T4" fmla="*/ 0 w 4"/>
                  <a:gd name="T5" fmla="*/ 0 h 14"/>
                  <a:gd name="T6" fmla="*/ 2147483647 w 4"/>
                  <a:gd name="T7" fmla="*/ 2147483647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4"/>
                  <a:gd name="T14" fmla="*/ 4 w 4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4">
                    <a:moveTo>
                      <a:pt x="2" y="1"/>
                    </a:moveTo>
                    <a:cubicBezTo>
                      <a:pt x="3" y="6"/>
                      <a:pt x="4" y="11"/>
                      <a:pt x="2" y="14"/>
                    </a:cubicBezTo>
                    <a:cubicBezTo>
                      <a:pt x="0" y="9"/>
                      <a:pt x="0" y="4"/>
                      <a:pt x="0" y="0"/>
                    </a:cubicBezTo>
                    <a:cubicBezTo>
                      <a:pt x="1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37280">
                  <a:defRPr/>
                </a:pPr>
                <a:endParaRPr lang="ru-RU" sz="176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92" name="Freeform 242"/>
              <p:cNvSpPr>
                <a:spLocks/>
              </p:cNvSpPr>
              <p:nvPr/>
            </p:nvSpPr>
            <p:spPr bwMode="auto">
              <a:xfrm>
                <a:off x="3800" y="1339"/>
                <a:ext cx="44" cy="147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2147483647 w 4"/>
                  <a:gd name="T7" fmla="*/ 2147483647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3"/>
                  <a:gd name="T14" fmla="*/ 4 w 4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3">
                    <a:moveTo>
                      <a:pt x="3" y="1"/>
                    </a:moveTo>
                    <a:cubicBezTo>
                      <a:pt x="4" y="5"/>
                      <a:pt x="4" y="10"/>
                      <a:pt x="2" y="13"/>
                    </a:cubicBezTo>
                    <a:cubicBezTo>
                      <a:pt x="1" y="8"/>
                      <a:pt x="0" y="4"/>
                      <a:pt x="1" y="0"/>
                    </a:cubicBezTo>
                    <a:cubicBezTo>
                      <a:pt x="2" y="0"/>
                      <a:pt x="2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37280">
                  <a:defRPr/>
                </a:pPr>
                <a:endParaRPr lang="ru-RU" sz="176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93" name="Freeform 243"/>
              <p:cNvSpPr>
                <a:spLocks/>
              </p:cNvSpPr>
              <p:nvPr/>
            </p:nvSpPr>
            <p:spPr bwMode="auto">
              <a:xfrm>
                <a:off x="3777" y="1326"/>
                <a:ext cx="50" cy="141"/>
              </a:xfrm>
              <a:custGeom>
                <a:avLst/>
                <a:gdLst>
                  <a:gd name="T0" fmla="*/ 2147483647 w 4"/>
                  <a:gd name="T1" fmla="*/ 2147483647 h 12"/>
                  <a:gd name="T2" fmla="*/ 2147483647 w 4"/>
                  <a:gd name="T3" fmla="*/ 2147483647 h 12"/>
                  <a:gd name="T4" fmla="*/ 2147483647 w 4"/>
                  <a:gd name="T5" fmla="*/ 0 h 12"/>
                  <a:gd name="T6" fmla="*/ 2147483647 w 4"/>
                  <a:gd name="T7" fmla="*/ 2147483647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2"/>
                  <a:gd name="T14" fmla="*/ 4 w 4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2">
                    <a:moveTo>
                      <a:pt x="2" y="1"/>
                    </a:moveTo>
                    <a:cubicBezTo>
                      <a:pt x="3" y="5"/>
                      <a:pt x="4" y="9"/>
                      <a:pt x="2" y="12"/>
                    </a:cubicBezTo>
                    <a:cubicBezTo>
                      <a:pt x="0" y="7"/>
                      <a:pt x="0" y="3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37280">
                  <a:defRPr/>
                </a:pPr>
                <a:endParaRPr lang="ru-RU" sz="176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94" name="Freeform 244"/>
              <p:cNvSpPr>
                <a:spLocks/>
              </p:cNvSpPr>
              <p:nvPr/>
            </p:nvSpPr>
            <p:spPr bwMode="auto">
              <a:xfrm>
                <a:off x="3750" y="1307"/>
                <a:ext cx="50" cy="121"/>
              </a:xfrm>
              <a:custGeom>
                <a:avLst/>
                <a:gdLst>
                  <a:gd name="T0" fmla="*/ 2147483647 w 4"/>
                  <a:gd name="T1" fmla="*/ 2147483647 h 11"/>
                  <a:gd name="T2" fmla="*/ 2147483647 w 4"/>
                  <a:gd name="T3" fmla="*/ 2147483647 h 11"/>
                  <a:gd name="T4" fmla="*/ 0 w 4"/>
                  <a:gd name="T5" fmla="*/ 0 h 11"/>
                  <a:gd name="T6" fmla="*/ 2147483647 w 4"/>
                  <a:gd name="T7" fmla="*/ 2147483647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1"/>
                  <a:gd name="T14" fmla="*/ 4 w 4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1">
                    <a:moveTo>
                      <a:pt x="2" y="1"/>
                    </a:moveTo>
                    <a:cubicBezTo>
                      <a:pt x="3" y="5"/>
                      <a:pt x="4" y="9"/>
                      <a:pt x="2" y="11"/>
                    </a:cubicBezTo>
                    <a:cubicBezTo>
                      <a:pt x="0" y="7"/>
                      <a:pt x="0" y="4"/>
                      <a:pt x="0" y="0"/>
                    </a:cubicBezTo>
                    <a:cubicBezTo>
                      <a:pt x="1" y="1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37280">
                  <a:defRPr/>
                </a:pPr>
                <a:endParaRPr lang="ru-RU" sz="176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95" name="Freeform 245"/>
              <p:cNvSpPr>
                <a:spLocks/>
              </p:cNvSpPr>
              <p:nvPr/>
            </p:nvSpPr>
            <p:spPr bwMode="auto">
              <a:xfrm>
                <a:off x="3733" y="1294"/>
                <a:ext cx="44" cy="115"/>
              </a:xfrm>
              <a:custGeom>
                <a:avLst/>
                <a:gdLst>
                  <a:gd name="T0" fmla="*/ 2147483647 w 4"/>
                  <a:gd name="T1" fmla="*/ 2147483647 h 10"/>
                  <a:gd name="T2" fmla="*/ 2147483647 w 4"/>
                  <a:gd name="T3" fmla="*/ 2147483647 h 10"/>
                  <a:gd name="T4" fmla="*/ 0 w 4"/>
                  <a:gd name="T5" fmla="*/ 0 h 10"/>
                  <a:gd name="T6" fmla="*/ 2147483647 w 4"/>
                  <a:gd name="T7" fmla="*/ 2147483647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0"/>
                  <a:gd name="T14" fmla="*/ 4 w 4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0">
                    <a:moveTo>
                      <a:pt x="1" y="1"/>
                    </a:moveTo>
                    <a:cubicBezTo>
                      <a:pt x="2" y="4"/>
                      <a:pt x="4" y="8"/>
                      <a:pt x="2" y="10"/>
                    </a:cubicBezTo>
                    <a:cubicBezTo>
                      <a:pt x="0" y="7"/>
                      <a:pt x="0" y="3"/>
                      <a:pt x="0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37280">
                  <a:defRPr/>
                </a:pPr>
                <a:endParaRPr lang="ru-RU" sz="176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96" name="Freeform 246"/>
              <p:cNvSpPr>
                <a:spLocks/>
              </p:cNvSpPr>
              <p:nvPr/>
            </p:nvSpPr>
            <p:spPr bwMode="auto">
              <a:xfrm>
                <a:off x="3700" y="1281"/>
                <a:ext cx="44" cy="102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37280">
                  <a:defRPr/>
                </a:pPr>
                <a:endParaRPr lang="ru-RU" sz="176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97" name="Freeform 247"/>
              <p:cNvSpPr>
                <a:spLocks/>
              </p:cNvSpPr>
              <p:nvPr/>
            </p:nvSpPr>
            <p:spPr bwMode="auto">
              <a:xfrm>
                <a:off x="3700" y="1281"/>
                <a:ext cx="44" cy="102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37280">
                  <a:defRPr/>
                </a:pPr>
                <a:endParaRPr lang="ru-RU" sz="176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98" name="Freeform 248"/>
              <p:cNvSpPr>
                <a:spLocks/>
              </p:cNvSpPr>
              <p:nvPr/>
            </p:nvSpPr>
            <p:spPr bwMode="auto">
              <a:xfrm>
                <a:off x="3700" y="1281"/>
                <a:ext cx="44" cy="102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37280">
                  <a:defRPr/>
                </a:pPr>
                <a:endParaRPr lang="ru-RU" sz="176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99" name="Freeform 249"/>
              <p:cNvSpPr>
                <a:spLocks/>
              </p:cNvSpPr>
              <p:nvPr/>
            </p:nvSpPr>
            <p:spPr bwMode="auto">
              <a:xfrm>
                <a:off x="3700" y="1281"/>
                <a:ext cx="44" cy="102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37280">
                  <a:defRPr/>
                </a:pPr>
                <a:endParaRPr lang="ru-RU" sz="176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00" name="Freeform 250"/>
              <p:cNvSpPr>
                <a:spLocks/>
              </p:cNvSpPr>
              <p:nvPr/>
            </p:nvSpPr>
            <p:spPr bwMode="auto">
              <a:xfrm>
                <a:off x="3700" y="1281"/>
                <a:ext cx="44" cy="102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37280">
                  <a:defRPr/>
                </a:pPr>
                <a:endParaRPr lang="ru-RU" sz="176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01" name="Freeform 251"/>
              <p:cNvSpPr>
                <a:spLocks/>
              </p:cNvSpPr>
              <p:nvPr/>
            </p:nvSpPr>
            <p:spPr bwMode="auto">
              <a:xfrm>
                <a:off x="3700" y="1281"/>
                <a:ext cx="44" cy="102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37280">
                  <a:defRPr/>
                </a:pPr>
                <a:endParaRPr lang="ru-RU" sz="176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02" name="Freeform 252"/>
              <p:cNvSpPr>
                <a:spLocks/>
              </p:cNvSpPr>
              <p:nvPr/>
            </p:nvSpPr>
            <p:spPr bwMode="auto">
              <a:xfrm>
                <a:off x="3700" y="1281"/>
                <a:ext cx="44" cy="102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37280">
                  <a:defRPr/>
                </a:pPr>
                <a:endParaRPr lang="ru-RU" sz="176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03" name="Freeform 253"/>
              <p:cNvSpPr>
                <a:spLocks/>
              </p:cNvSpPr>
              <p:nvPr/>
            </p:nvSpPr>
            <p:spPr bwMode="auto">
              <a:xfrm>
                <a:off x="3700" y="1281"/>
                <a:ext cx="44" cy="102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37280">
                  <a:defRPr/>
                </a:pPr>
                <a:endParaRPr lang="ru-RU" sz="176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04" name="Freeform 254"/>
              <p:cNvSpPr>
                <a:spLocks/>
              </p:cNvSpPr>
              <p:nvPr/>
            </p:nvSpPr>
            <p:spPr bwMode="auto">
              <a:xfrm>
                <a:off x="3700" y="1281"/>
                <a:ext cx="44" cy="102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37280">
                  <a:defRPr/>
                </a:pPr>
                <a:endParaRPr lang="ru-RU" sz="176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05" name="Freeform 255"/>
              <p:cNvSpPr>
                <a:spLocks/>
              </p:cNvSpPr>
              <p:nvPr/>
            </p:nvSpPr>
            <p:spPr bwMode="auto">
              <a:xfrm>
                <a:off x="3700" y="1281"/>
                <a:ext cx="44" cy="102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37280">
                  <a:defRPr/>
                </a:pPr>
                <a:endParaRPr lang="ru-RU" sz="176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06" name="Freeform 256"/>
              <p:cNvSpPr>
                <a:spLocks/>
              </p:cNvSpPr>
              <p:nvPr/>
            </p:nvSpPr>
            <p:spPr bwMode="auto">
              <a:xfrm>
                <a:off x="3700" y="1281"/>
                <a:ext cx="44" cy="102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37280">
                  <a:defRPr/>
                </a:pPr>
                <a:endParaRPr lang="ru-RU" sz="176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07" name="Freeform 257"/>
              <p:cNvSpPr>
                <a:spLocks/>
              </p:cNvSpPr>
              <p:nvPr/>
            </p:nvSpPr>
            <p:spPr bwMode="auto">
              <a:xfrm>
                <a:off x="3700" y="1281"/>
                <a:ext cx="44" cy="102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37280">
                  <a:defRPr/>
                </a:pPr>
                <a:endParaRPr lang="ru-RU" sz="176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08" name="Freeform 258"/>
              <p:cNvSpPr>
                <a:spLocks/>
              </p:cNvSpPr>
              <p:nvPr/>
            </p:nvSpPr>
            <p:spPr bwMode="auto">
              <a:xfrm>
                <a:off x="3700" y="1281"/>
                <a:ext cx="44" cy="102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37280">
                  <a:defRPr/>
                </a:pPr>
                <a:endParaRPr lang="ru-RU" sz="176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09" name="Freeform 259"/>
              <p:cNvSpPr>
                <a:spLocks/>
              </p:cNvSpPr>
              <p:nvPr/>
            </p:nvSpPr>
            <p:spPr bwMode="auto">
              <a:xfrm>
                <a:off x="3700" y="1281"/>
                <a:ext cx="44" cy="102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37280">
                  <a:defRPr/>
                </a:pPr>
                <a:endParaRPr lang="ru-RU" sz="176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10" name="Freeform 260"/>
              <p:cNvSpPr>
                <a:spLocks/>
              </p:cNvSpPr>
              <p:nvPr/>
            </p:nvSpPr>
            <p:spPr bwMode="auto">
              <a:xfrm>
                <a:off x="3700" y="1281"/>
                <a:ext cx="44" cy="102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37280">
                  <a:defRPr/>
                </a:pPr>
                <a:endParaRPr lang="ru-RU" sz="176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11" name="Freeform 261"/>
              <p:cNvSpPr>
                <a:spLocks/>
              </p:cNvSpPr>
              <p:nvPr/>
            </p:nvSpPr>
            <p:spPr bwMode="auto">
              <a:xfrm>
                <a:off x="3700" y="1281"/>
                <a:ext cx="44" cy="102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37280">
                  <a:defRPr/>
                </a:pPr>
                <a:endParaRPr lang="ru-RU" sz="176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12" name="Freeform 262"/>
              <p:cNvSpPr>
                <a:spLocks/>
              </p:cNvSpPr>
              <p:nvPr/>
            </p:nvSpPr>
            <p:spPr bwMode="auto">
              <a:xfrm>
                <a:off x="3700" y="1281"/>
                <a:ext cx="44" cy="102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37280">
                  <a:defRPr/>
                </a:pPr>
                <a:endParaRPr lang="ru-RU" sz="176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13" name="Freeform 263"/>
              <p:cNvSpPr>
                <a:spLocks/>
              </p:cNvSpPr>
              <p:nvPr/>
            </p:nvSpPr>
            <p:spPr bwMode="auto">
              <a:xfrm>
                <a:off x="3700" y="1281"/>
                <a:ext cx="44" cy="102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37280">
                  <a:defRPr/>
                </a:pPr>
                <a:endParaRPr lang="ru-RU" sz="176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14" name="Freeform 264"/>
              <p:cNvSpPr>
                <a:spLocks/>
              </p:cNvSpPr>
              <p:nvPr/>
            </p:nvSpPr>
            <p:spPr bwMode="auto">
              <a:xfrm>
                <a:off x="3700" y="1281"/>
                <a:ext cx="44" cy="102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37280">
                  <a:defRPr/>
                </a:pPr>
                <a:endParaRPr lang="ru-RU" sz="176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15" name="Freeform 265"/>
              <p:cNvSpPr>
                <a:spLocks/>
              </p:cNvSpPr>
              <p:nvPr/>
            </p:nvSpPr>
            <p:spPr bwMode="auto">
              <a:xfrm>
                <a:off x="3700" y="1281"/>
                <a:ext cx="44" cy="102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37280">
                  <a:defRPr/>
                </a:pPr>
                <a:endParaRPr lang="ru-RU" sz="176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16" name="Freeform 266"/>
              <p:cNvSpPr>
                <a:spLocks/>
              </p:cNvSpPr>
              <p:nvPr/>
            </p:nvSpPr>
            <p:spPr bwMode="auto">
              <a:xfrm>
                <a:off x="3700" y="1281"/>
                <a:ext cx="44" cy="102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37280">
                  <a:defRPr/>
                </a:pPr>
                <a:endParaRPr lang="ru-RU" sz="176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17" name="Freeform 267"/>
              <p:cNvSpPr>
                <a:spLocks/>
              </p:cNvSpPr>
              <p:nvPr/>
            </p:nvSpPr>
            <p:spPr bwMode="auto">
              <a:xfrm>
                <a:off x="3700" y="1281"/>
                <a:ext cx="44" cy="102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37280">
                  <a:defRPr/>
                </a:pPr>
                <a:endParaRPr lang="ru-RU" sz="176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18" name="Freeform 268"/>
              <p:cNvSpPr>
                <a:spLocks/>
              </p:cNvSpPr>
              <p:nvPr/>
            </p:nvSpPr>
            <p:spPr bwMode="auto">
              <a:xfrm>
                <a:off x="3700" y="1281"/>
                <a:ext cx="44" cy="102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37280">
                  <a:defRPr/>
                </a:pPr>
                <a:endParaRPr lang="ru-RU" sz="176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19" name="Freeform 269"/>
              <p:cNvSpPr>
                <a:spLocks/>
              </p:cNvSpPr>
              <p:nvPr/>
            </p:nvSpPr>
            <p:spPr bwMode="auto">
              <a:xfrm>
                <a:off x="3877" y="1326"/>
                <a:ext cx="72" cy="102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0 w 6"/>
                  <a:gd name="T7" fmla="*/ 0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2147483647 w 6"/>
                  <a:gd name="T13" fmla="*/ 2147483647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9"/>
                  <a:gd name="T23" fmla="*/ 6 w 6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9">
                    <a:moveTo>
                      <a:pt x="6" y="9"/>
                    </a:moveTo>
                    <a:cubicBezTo>
                      <a:pt x="6" y="9"/>
                      <a:pt x="6" y="6"/>
                      <a:pt x="5" y="3"/>
                    </a:cubicBezTo>
                    <a:cubicBezTo>
                      <a:pt x="5" y="2"/>
                      <a:pt x="5" y="2"/>
                      <a:pt x="4" y="1"/>
                    </a:cubicBezTo>
                    <a:cubicBezTo>
                      <a:pt x="3" y="0"/>
                      <a:pt x="1" y="0"/>
                      <a:pt x="0" y="0"/>
                    </a:cubicBezTo>
                    <a:cubicBezTo>
                      <a:pt x="0" y="1"/>
                      <a:pt x="1" y="2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8"/>
                      <a:pt x="4" y="9"/>
                      <a:pt x="6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37280">
                  <a:defRPr/>
                </a:pPr>
                <a:endParaRPr lang="ru-RU" sz="176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20" name="Freeform 270"/>
              <p:cNvSpPr>
                <a:spLocks/>
              </p:cNvSpPr>
              <p:nvPr/>
            </p:nvSpPr>
            <p:spPr bwMode="auto">
              <a:xfrm>
                <a:off x="3844" y="1313"/>
                <a:ext cx="66" cy="109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0 w 6"/>
                  <a:gd name="T5" fmla="*/ 2147483647 h 9"/>
                  <a:gd name="T6" fmla="*/ 2147483647 w 6"/>
                  <a:gd name="T7" fmla="*/ 2147483647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9"/>
                  <a:gd name="T20" fmla="*/ 6 w 6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9">
                    <a:moveTo>
                      <a:pt x="5" y="9"/>
                    </a:moveTo>
                    <a:cubicBezTo>
                      <a:pt x="6" y="8"/>
                      <a:pt x="5" y="6"/>
                      <a:pt x="4" y="4"/>
                    </a:cubicBezTo>
                    <a:cubicBezTo>
                      <a:pt x="4" y="2"/>
                      <a:pt x="2" y="0"/>
                      <a:pt x="0" y="1"/>
                    </a:cubicBezTo>
                    <a:cubicBezTo>
                      <a:pt x="1" y="2"/>
                      <a:pt x="1" y="3"/>
                      <a:pt x="1" y="4"/>
                    </a:cubicBezTo>
                    <a:cubicBezTo>
                      <a:pt x="2" y="5"/>
                      <a:pt x="2" y="6"/>
                      <a:pt x="2" y="6"/>
                    </a:cubicBezTo>
                    <a:cubicBezTo>
                      <a:pt x="3" y="8"/>
                      <a:pt x="4" y="8"/>
                      <a:pt x="5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37280">
                  <a:defRPr/>
                </a:pPr>
                <a:endParaRPr lang="ru-RU" sz="176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21" name="Freeform 271"/>
              <p:cNvSpPr>
                <a:spLocks/>
              </p:cNvSpPr>
              <p:nvPr/>
            </p:nvSpPr>
            <p:spPr bwMode="auto">
              <a:xfrm>
                <a:off x="3827" y="1313"/>
                <a:ext cx="39" cy="96"/>
              </a:xfrm>
              <a:custGeom>
                <a:avLst/>
                <a:gdLst>
                  <a:gd name="T0" fmla="*/ 2147483647 w 4"/>
                  <a:gd name="T1" fmla="*/ 2147483647 h 8"/>
                  <a:gd name="T2" fmla="*/ 2147483647 w 4"/>
                  <a:gd name="T3" fmla="*/ 2147483647 h 8"/>
                  <a:gd name="T4" fmla="*/ 0 w 4"/>
                  <a:gd name="T5" fmla="*/ 0 h 8"/>
                  <a:gd name="T6" fmla="*/ 2147483647 w 4"/>
                  <a:gd name="T7" fmla="*/ 2147483647 h 8"/>
                  <a:gd name="T8" fmla="*/ 2147483647 w 4"/>
                  <a:gd name="T9" fmla="*/ 2147483647 h 8"/>
                  <a:gd name="T10" fmla="*/ 2147483647 w 4"/>
                  <a:gd name="T11" fmla="*/ 214748364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8"/>
                  <a:gd name="T20" fmla="*/ 4 w 4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8">
                    <a:moveTo>
                      <a:pt x="4" y="8"/>
                    </a:moveTo>
                    <a:cubicBezTo>
                      <a:pt x="4" y="7"/>
                      <a:pt x="4" y="5"/>
                      <a:pt x="3" y="3"/>
                    </a:cubicBez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4"/>
                      <a:pt x="1" y="5"/>
                      <a:pt x="1" y="6"/>
                    </a:cubicBezTo>
                    <a:cubicBezTo>
                      <a:pt x="2" y="7"/>
                      <a:pt x="3" y="7"/>
                      <a:pt x="4" y="8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37280">
                  <a:defRPr/>
                </a:pPr>
                <a:endParaRPr lang="ru-RU" sz="176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22" name="Freeform 272"/>
              <p:cNvSpPr>
                <a:spLocks/>
              </p:cNvSpPr>
              <p:nvPr/>
            </p:nvSpPr>
            <p:spPr bwMode="auto">
              <a:xfrm>
                <a:off x="3800" y="1313"/>
                <a:ext cx="44" cy="83"/>
              </a:xfrm>
              <a:custGeom>
                <a:avLst/>
                <a:gdLst>
                  <a:gd name="T0" fmla="*/ 2147483647 w 4"/>
                  <a:gd name="T1" fmla="*/ 2147483647 h 7"/>
                  <a:gd name="T2" fmla="*/ 2147483647 w 4"/>
                  <a:gd name="T3" fmla="*/ 2147483647 h 7"/>
                  <a:gd name="T4" fmla="*/ 0 w 4"/>
                  <a:gd name="T5" fmla="*/ 0 h 7"/>
                  <a:gd name="T6" fmla="*/ 2147483647 w 4"/>
                  <a:gd name="T7" fmla="*/ 2147483647 h 7"/>
                  <a:gd name="T8" fmla="*/ 2147483647 w 4"/>
                  <a:gd name="T9" fmla="*/ 2147483647 h 7"/>
                  <a:gd name="T10" fmla="*/ 2147483647 w 4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7"/>
                  <a:gd name="T20" fmla="*/ 4 w 4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7">
                    <a:moveTo>
                      <a:pt x="3" y="7"/>
                    </a:moveTo>
                    <a:cubicBezTo>
                      <a:pt x="4" y="6"/>
                      <a:pt x="3" y="4"/>
                      <a:pt x="3" y="3"/>
                    </a:cubicBezTo>
                    <a:cubicBezTo>
                      <a:pt x="2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3"/>
                    </a:cubicBezTo>
                    <a:cubicBezTo>
                      <a:pt x="1" y="3"/>
                      <a:pt x="1" y="4"/>
                      <a:pt x="1" y="5"/>
                    </a:cubicBezTo>
                    <a:cubicBezTo>
                      <a:pt x="1" y="6"/>
                      <a:pt x="2" y="6"/>
                      <a:pt x="3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37280">
                  <a:defRPr/>
                </a:pPr>
                <a:endParaRPr lang="ru-RU" sz="176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23" name="Freeform 273"/>
              <p:cNvSpPr>
                <a:spLocks/>
              </p:cNvSpPr>
              <p:nvPr/>
            </p:nvSpPr>
            <p:spPr bwMode="auto">
              <a:xfrm>
                <a:off x="3777" y="1307"/>
                <a:ext cx="33" cy="77"/>
              </a:xfrm>
              <a:custGeom>
                <a:avLst/>
                <a:gdLst>
                  <a:gd name="T0" fmla="*/ 2147483647 w 3"/>
                  <a:gd name="T1" fmla="*/ 2147483647 h 7"/>
                  <a:gd name="T2" fmla="*/ 2147483647 w 3"/>
                  <a:gd name="T3" fmla="*/ 2147483647 h 7"/>
                  <a:gd name="T4" fmla="*/ 0 w 3"/>
                  <a:gd name="T5" fmla="*/ 2147483647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2147483647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3" y="7"/>
                    </a:moveTo>
                    <a:cubicBezTo>
                      <a:pt x="3" y="7"/>
                      <a:pt x="3" y="5"/>
                      <a:pt x="3" y="3"/>
                    </a:cubicBezTo>
                    <a:cubicBezTo>
                      <a:pt x="2" y="2"/>
                      <a:pt x="1" y="0"/>
                      <a:pt x="0" y="1"/>
                    </a:cubicBezTo>
                    <a:cubicBezTo>
                      <a:pt x="0" y="2"/>
                      <a:pt x="1" y="3"/>
                      <a:pt x="1" y="3"/>
                    </a:cubicBezTo>
                    <a:cubicBezTo>
                      <a:pt x="1" y="4"/>
                      <a:pt x="1" y="5"/>
                      <a:pt x="1" y="5"/>
                    </a:cubicBezTo>
                    <a:cubicBezTo>
                      <a:pt x="2" y="6"/>
                      <a:pt x="2" y="7"/>
                      <a:pt x="3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37280">
                  <a:defRPr/>
                </a:pPr>
                <a:endParaRPr lang="ru-RU" sz="176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24" name="Freeform 274"/>
              <p:cNvSpPr>
                <a:spLocks/>
              </p:cNvSpPr>
              <p:nvPr/>
            </p:nvSpPr>
            <p:spPr bwMode="auto">
              <a:xfrm>
                <a:off x="3750" y="1307"/>
                <a:ext cx="39" cy="64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6"/>
                      <a:pt x="3" y="4"/>
                      <a:pt x="3" y="3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4"/>
                      <a:pt x="2" y="4"/>
                      <a:pt x="2" y="5"/>
                    </a:cubicBezTo>
                    <a:cubicBezTo>
                      <a:pt x="2" y="6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37280">
                  <a:defRPr/>
                </a:pPr>
                <a:endParaRPr lang="ru-RU" sz="176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25" name="Freeform 275"/>
              <p:cNvSpPr>
                <a:spLocks/>
              </p:cNvSpPr>
              <p:nvPr/>
            </p:nvSpPr>
            <p:spPr bwMode="auto">
              <a:xfrm>
                <a:off x="3744" y="1307"/>
                <a:ext cx="33" cy="64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5"/>
                      <a:pt x="3" y="4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37280">
                  <a:defRPr/>
                </a:pPr>
                <a:endParaRPr lang="ru-RU" sz="176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26" name="Freeform 276"/>
              <p:cNvSpPr>
                <a:spLocks/>
              </p:cNvSpPr>
              <p:nvPr/>
            </p:nvSpPr>
            <p:spPr bwMode="auto">
              <a:xfrm>
                <a:off x="3733" y="1307"/>
                <a:ext cx="22" cy="58"/>
              </a:xfrm>
              <a:custGeom>
                <a:avLst/>
                <a:gdLst>
                  <a:gd name="T0" fmla="*/ 2147483647 w 2"/>
                  <a:gd name="T1" fmla="*/ 2147483647 h 5"/>
                  <a:gd name="T2" fmla="*/ 2147483647 w 2"/>
                  <a:gd name="T3" fmla="*/ 2147483647 h 5"/>
                  <a:gd name="T4" fmla="*/ 0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2147483647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2" y="5"/>
                      <a:pt x="2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37280">
                  <a:defRPr/>
                </a:pPr>
                <a:endParaRPr lang="ru-RU" sz="176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27" name="Freeform 277"/>
              <p:cNvSpPr>
                <a:spLocks/>
              </p:cNvSpPr>
              <p:nvPr/>
            </p:nvSpPr>
            <p:spPr bwMode="auto">
              <a:xfrm>
                <a:off x="3717" y="1307"/>
                <a:ext cx="28" cy="58"/>
              </a:xfrm>
              <a:custGeom>
                <a:avLst/>
                <a:gdLst>
                  <a:gd name="T0" fmla="*/ 2147483647 w 2"/>
                  <a:gd name="T1" fmla="*/ 2147483647 h 5"/>
                  <a:gd name="T2" fmla="*/ 2147483647 w 2"/>
                  <a:gd name="T3" fmla="*/ 2147483647 h 5"/>
                  <a:gd name="T4" fmla="*/ 0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2147483647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2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37280">
                  <a:defRPr/>
                </a:pPr>
                <a:endParaRPr lang="ru-RU" sz="176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28" name="Freeform 278"/>
              <p:cNvSpPr>
                <a:spLocks/>
              </p:cNvSpPr>
              <p:nvPr/>
            </p:nvSpPr>
            <p:spPr bwMode="auto">
              <a:xfrm>
                <a:off x="3706" y="1307"/>
                <a:ext cx="28" cy="45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37280">
                  <a:defRPr/>
                </a:pPr>
                <a:endParaRPr lang="ru-RU" sz="176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29" name="Freeform 279"/>
              <p:cNvSpPr>
                <a:spLocks/>
              </p:cNvSpPr>
              <p:nvPr/>
            </p:nvSpPr>
            <p:spPr bwMode="auto">
              <a:xfrm>
                <a:off x="3700" y="1307"/>
                <a:ext cx="22" cy="45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37280">
                  <a:defRPr/>
                </a:pPr>
                <a:endParaRPr lang="ru-RU" sz="176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30" name="Freeform 280"/>
              <p:cNvSpPr>
                <a:spLocks/>
              </p:cNvSpPr>
              <p:nvPr/>
            </p:nvSpPr>
            <p:spPr bwMode="auto">
              <a:xfrm>
                <a:off x="3684" y="1307"/>
                <a:ext cx="22" cy="45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2"/>
                      <a:pt x="2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2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37280">
                  <a:defRPr/>
                </a:pPr>
                <a:endParaRPr lang="ru-RU" sz="176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31" name="Freeform 281"/>
              <p:cNvSpPr>
                <a:spLocks/>
              </p:cNvSpPr>
              <p:nvPr/>
            </p:nvSpPr>
            <p:spPr bwMode="auto">
              <a:xfrm>
                <a:off x="3860" y="1256"/>
                <a:ext cx="66" cy="83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0 h 7"/>
                  <a:gd name="T6" fmla="*/ 0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2147483647 w 6"/>
                  <a:gd name="T13" fmla="*/ 2147483647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7"/>
                  <a:gd name="T23" fmla="*/ 6 w 6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7">
                    <a:moveTo>
                      <a:pt x="6" y="7"/>
                    </a:moveTo>
                    <a:cubicBezTo>
                      <a:pt x="6" y="6"/>
                      <a:pt x="6" y="4"/>
                      <a:pt x="5" y="2"/>
                    </a:cubicBezTo>
                    <a:cubicBezTo>
                      <a:pt x="4" y="1"/>
                      <a:pt x="4" y="0"/>
                      <a:pt x="3" y="0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1" y="2"/>
                      <a:pt x="1" y="2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7"/>
                      <a:pt x="4" y="7"/>
                      <a:pt x="6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37280">
                  <a:defRPr/>
                </a:pPr>
                <a:endParaRPr lang="ru-RU" sz="176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32" name="Freeform 282"/>
              <p:cNvSpPr>
                <a:spLocks/>
              </p:cNvSpPr>
              <p:nvPr/>
            </p:nvSpPr>
            <p:spPr bwMode="auto">
              <a:xfrm>
                <a:off x="3827" y="1256"/>
                <a:ext cx="66" cy="83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0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7"/>
                  <a:gd name="T20" fmla="*/ 6 w 6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7">
                    <a:moveTo>
                      <a:pt x="6" y="7"/>
                    </a:moveTo>
                    <a:cubicBezTo>
                      <a:pt x="6" y="6"/>
                      <a:pt x="5" y="4"/>
                      <a:pt x="4" y="3"/>
                    </a:cubicBezTo>
                    <a:cubicBezTo>
                      <a:pt x="4" y="1"/>
                      <a:pt x="2" y="0"/>
                      <a:pt x="0" y="1"/>
                    </a:cubicBezTo>
                    <a:cubicBezTo>
                      <a:pt x="1" y="2"/>
                      <a:pt x="2" y="3"/>
                      <a:pt x="2" y="3"/>
                    </a:cubicBezTo>
                    <a:cubicBezTo>
                      <a:pt x="2" y="4"/>
                      <a:pt x="3" y="5"/>
                      <a:pt x="3" y="6"/>
                    </a:cubicBezTo>
                    <a:cubicBezTo>
                      <a:pt x="3" y="7"/>
                      <a:pt x="4" y="7"/>
                      <a:pt x="6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37280">
                  <a:defRPr/>
                </a:pPr>
                <a:endParaRPr lang="ru-RU" sz="176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33" name="Freeform 283"/>
              <p:cNvSpPr>
                <a:spLocks/>
              </p:cNvSpPr>
              <p:nvPr/>
            </p:nvSpPr>
            <p:spPr bwMode="auto">
              <a:xfrm>
                <a:off x="3800" y="1268"/>
                <a:ext cx="61" cy="70"/>
              </a:xfrm>
              <a:custGeom>
                <a:avLst/>
                <a:gdLst>
                  <a:gd name="T0" fmla="*/ 2147483647 w 5"/>
                  <a:gd name="T1" fmla="*/ 2147483647 h 6"/>
                  <a:gd name="T2" fmla="*/ 2147483647 w 5"/>
                  <a:gd name="T3" fmla="*/ 2147483647 h 6"/>
                  <a:gd name="T4" fmla="*/ 0 w 5"/>
                  <a:gd name="T5" fmla="*/ 2147483647 h 6"/>
                  <a:gd name="T6" fmla="*/ 2147483647 w 5"/>
                  <a:gd name="T7" fmla="*/ 2147483647 h 6"/>
                  <a:gd name="T8" fmla="*/ 2147483647 w 5"/>
                  <a:gd name="T9" fmla="*/ 2147483647 h 6"/>
                  <a:gd name="T10" fmla="*/ 2147483647 w 5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5" y="6"/>
                    </a:moveTo>
                    <a:cubicBezTo>
                      <a:pt x="5" y="5"/>
                      <a:pt x="5" y="3"/>
                      <a:pt x="4" y="2"/>
                    </a:cubicBezTo>
                    <a:cubicBezTo>
                      <a:pt x="3" y="0"/>
                      <a:pt x="2" y="0"/>
                      <a:pt x="0" y="1"/>
                    </a:cubicBezTo>
                    <a:cubicBezTo>
                      <a:pt x="1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3" y="5"/>
                    </a:cubicBezTo>
                    <a:cubicBezTo>
                      <a:pt x="3" y="5"/>
                      <a:pt x="4" y="6"/>
                      <a:pt x="5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37280">
                  <a:defRPr/>
                </a:pPr>
                <a:endParaRPr lang="ru-RU" sz="176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34" name="Freeform 284"/>
              <p:cNvSpPr>
                <a:spLocks/>
              </p:cNvSpPr>
              <p:nvPr/>
            </p:nvSpPr>
            <p:spPr bwMode="auto">
              <a:xfrm>
                <a:off x="3788" y="1268"/>
                <a:ext cx="44" cy="70"/>
              </a:xfrm>
              <a:custGeom>
                <a:avLst/>
                <a:gdLst>
                  <a:gd name="T0" fmla="*/ 2147483647 w 4"/>
                  <a:gd name="T1" fmla="*/ 2147483647 h 6"/>
                  <a:gd name="T2" fmla="*/ 2147483647 w 4"/>
                  <a:gd name="T3" fmla="*/ 2147483647 h 6"/>
                  <a:gd name="T4" fmla="*/ 0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2147483647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4" y="6"/>
                    </a:moveTo>
                    <a:cubicBezTo>
                      <a:pt x="4" y="5"/>
                      <a:pt x="3" y="3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2" y="5"/>
                    </a:cubicBezTo>
                    <a:cubicBezTo>
                      <a:pt x="2" y="5"/>
                      <a:pt x="3" y="6"/>
                      <a:pt x="4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37280">
                  <a:defRPr/>
                </a:pPr>
                <a:endParaRPr lang="ru-RU" sz="176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35" name="Freeform 285"/>
              <p:cNvSpPr>
                <a:spLocks/>
              </p:cNvSpPr>
              <p:nvPr/>
            </p:nvSpPr>
            <p:spPr bwMode="auto">
              <a:xfrm>
                <a:off x="3766" y="1268"/>
                <a:ext cx="44" cy="70"/>
              </a:xfrm>
              <a:custGeom>
                <a:avLst/>
                <a:gdLst>
                  <a:gd name="T0" fmla="*/ 2147483647 w 4"/>
                  <a:gd name="T1" fmla="*/ 2147483647 h 6"/>
                  <a:gd name="T2" fmla="*/ 2147483647 w 4"/>
                  <a:gd name="T3" fmla="*/ 2147483647 h 6"/>
                  <a:gd name="T4" fmla="*/ 0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2147483647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4" y="6"/>
                    </a:moveTo>
                    <a:cubicBezTo>
                      <a:pt x="4" y="5"/>
                      <a:pt x="3" y="4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3" y="6"/>
                      <a:pt x="4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37280">
                  <a:defRPr/>
                </a:pPr>
                <a:endParaRPr lang="ru-RU" sz="176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36" name="Freeform 286"/>
              <p:cNvSpPr>
                <a:spLocks/>
              </p:cNvSpPr>
              <p:nvPr/>
            </p:nvSpPr>
            <p:spPr bwMode="auto">
              <a:xfrm>
                <a:off x="3750" y="1268"/>
                <a:ext cx="39" cy="70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5"/>
                      <a:pt x="3" y="4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2"/>
                      <a:pt x="1" y="2"/>
                      <a:pt x="1" y="3"/>
                    </a:cubicBezTo>
                    <a:cubicBezTo>
                      <a:pt x="1" y="4"/>
                      <a:pt x="1" y="4"/>
                      <a:pt x="1" y="5"/>
                    </a:cubicBezTo>
                    <a:cubicBezTo>
                      <a:pt x="2" y="5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37280">
                  <a:defRPr/>
                </a:pPr>
                <a:endParaRPr lang="ru-RU" sz="176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37" name="Freeform 287"/>
              <p:cNvSpPr>
                <a:spLocks/>
              </p:cNvSpPr>
              <p:nvPr/>
            </p:nvSpPr>
            <p:spPr bwMode="auto">
              <a:xfrm>
                <a:off x="3744" y="1281"/>
                <a:ext cx="33" cy="58"/>
              </a:xfrm>
              <a:custGeom>
                <a:avLst/>
                <a:gdLst>
                  <a:gd name="T0" fmla="*/ 2147483647 w 3"/>
                  <a:gd name="T1" fmla="*/ 2147483647 h 5"/>
                  <a:gd name="T2" fmla="*/ 2147483647 w 3"/>
                  <a:gd name="T3" fmla="*/ 2147483647 h 5"/>
                  <a:gd name="T4" fmla="*/ 0 w 3"/>
                  <a:gd name="T5" fmla="*/ 0 h 5"/>
                  <a:gd name="T6" fmla="*/ 0 w 3"/>
                  <a:gd name="T7" fmla="*/ 2147483647 h 5"/>
                  <a:gd name="T8" fmla="*/ 2147483647 w 3"/>
                  <a:gd name="T9" fmla="*/ 2147483647 h 5"/>
                  <a:gd name="T10" fmla="*/ 2147483647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3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37280">
                  <a:defRPr/>
                </a:pPr>
                <a:endParaRPr lang="ru-RU" sz="176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38" name="Freeform 288"/>
              <p:cNvSpPr>
                <a:spLocks/>
              </p:cNvSpPr>
              <p:nvPr/>
            </p:nvSpPr>
            <p:spPr bwMode="auto">
              <a:xfrm>
                <a:off x="3717" y="1281"/>
                <a:ext cx="33" cy="58"/>
              </a:xfrm>
              <a:custGeom>
                <a:avLst/>
                <a:gdLst>
                  <a:gd name="T0" fmla="*/ 2147483647 w 3"/>
                  <a:gd name="T1" fmla="*/ 2147483647 h 5"/>
                  <a:gd name="T2" fmla="*/ 2147483647 w 3"/>
                  <a:gd name="T3" fmla="*/ 2147483647 h 5"/>
                  <a:gd name="T4" fmla="*/ 0 w 3"/>
                  <a:gd name="T5" fmla="*/ 2147483647 h 5"/>
                  <a:gd name="T6" fmla="*/ 2147483647 w 3"/>
                  <a:gd name="T7" fmla="*/ 2147483647 h 5"/>
                  <a:gd name="T8" fmla="*/ 2147483647 w 3"/>
                  <a:gd name="T9" fmla="*/ 2147483647 h 5"/>
                  <a:gd name="T10" fmla="*/ 2147483647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3" y="4"/>
                    </a:moveTo>
                    <a:cubicBezTo>
                      <a:pt x="3" y="4"/>
                      <a:pt x="3" y="3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2" y="3"/>
                      <a:pt x="2" y="3"/>
                      <a:pt x="2" y="4"/>
                    </a:cubicBezTo>
                    <a:cubicBezTo>
                      <a:pt x="2" y="4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37280">
                  <a:defRPr/>
                </a:pPr>
                <a:endParaRPr lang="ru-RU" sz="176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39" name="Freeform 289"/>
              <p:cNvSpPr>
                <a:spLocks/>
              </p:cNvSpPr>
              <p:nvPr/>
            </p:nvSpPr>
            <p:spPr bwMode="auto">
              <a:xfrm>
                <a:off x="3706" y="1281"/>
                <a:ext cx="39" cy="45"/>
              </a:xfrm>
              <a:custGeom>
                <a:avLst/>
                <a:gdLst>
                  <a:gd name="T0" fmla="*/ 2147483647 w 3"/>
                  <a:gd name="T1" fmla="*/ 2147483647 h 4"/>
                  <a:gd name="T2" fmla="*/ 2147483647 w 3"/>
                  <a:gd name="T3" fmla="*/ 2147483647 h 4"/>
                  <a:gd name="T4" fmla="*/ 0 w 3"/>
                  <a:gd name="T5" fmla="*/ 2147483647 h 4"/>
                  <a:gd name="T6" fmla="*/ 2147483647 w 3"/>
                  <a:gd name="T7" fmla="*/ 2147483647 h 4"/>
                  <a:gd name="T8" fmla="*/ 2147483647 w 3"/>
                  <a:gd name="T9" fmla="*/ 2147483647 h 4"/>
                  <a:gd name="T10" fmla="*/ 2147483647 w 3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4"/>
                  <a:gd name="T20" fmla="*/ 3 w 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4">
                    <a:moveTo>
                      <a:pt x="3" y="4"/>
                    </a:moveTo>
                    <a:cubicBezTo>
                      <a:pt x="3" y="4"/>
                      <a:pt x="3" y="3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3"/>
                      <a:pt x="2" y="3"/>
                      <a:pt x="2" y="4"/>
                    </a:cubicBezTo>
                    <a:cubicBezTo>
                      <a:pt x="2" y="4"/>
                      <a:pt x="2" y="4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37280">
                  <a:defRPr/>
                </a:pPr>
                <a:endParaRPr lang="ru-RU" sz="176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40" name="Freeform 290"/>
              <p:cNvSpPr>
                <a:spLocks/>
              </p:cNvSpPr>
              <p:nvPr/>
            </p:nvSpPr>
            <p:spPr bwMode="auto">
              <a:xfrm>
                <a:off x="3706" y="1281"/>
                <a:ext cx="28" cy="45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2147483647 h 4"/>
                  <a:gd name="T6" fmla="*/ 0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37280">
                  <a:defRPr/>
                </a:pPr>
                <a:endParaRPr lang="ru-RU" sz="176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41" name="Freeform 291"/>
              <p:cNvSpPr>
                <a:spLocks/>
              </p:cNvSpPr>
              <p:nvPr/>
            </p:nvSpPr>
            <p:spPr bwMode="auto">
              <a:xfrm>
                <a:off x="3700" y="1281"/>
                <a:ext cx="22" cy="45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2147483647 h 4"/>
                  <a:gd name="T6" fmla="*/ 0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37280">
                  <a:defRPr/>
                </a:pPr>
                <a:endParaRPr lang="ru-RU" sz="176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42" name="Freeform 292"/>
              <p:cNvSpPr>
                <a:spLocks/>
              </p:cNvSpPr>
              <p:nvPr/>
            </p:nvSpPr>
            <p:spPr bwMode="auto">
              <a:xfrm>
                <a:off x="3684" y="1294"/>
                <a:ext cx="22" cy="32"/>
              </a:xfrm>
              <a:custGeom>
                <a:avLst/>
                <a:gdLst>
                  <a:gd name="T0" fmla="*/ 2147483647 w 2"/>
                  <a:gd name="T1" fmla="*/ 2147483647 h 3"/>
                  <a:gd name="T2" fmla="*/ 2147483647 w 2"/>
                  <a:gd name="T3" fmla="*/ 2147483647 h 3"/>
                  <a:gd name="T4" fmla="*/ 0 w 2"/>
                  <a:gd name="T5" fmla="*/ 0 h 3"/>
                  <a:gd name="T6" fmla="*/ 2147483647 w 2"/>
                  <a:gd name="T7" fmla="*/ 2147483647 h 3"/>
                  <a:gd name="T8" fmla="*/ 2147483647 w 2"/>
                  <a:gd name="T9" fmla="*/ 2147483647 h 3"/>
                  <a:gd name="T10" fmla="*/ 2147483647 w 2"/>
                  <a:gd name="T11" fmla="*/ 2147483647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3"/>
                  <a:gd name="T20" fmla="*/ 2 w 2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3">
                    <a:moveTo>
                      <a:pt x="2" y="3"/>
                    </a:moveTo>
                    <a:cubicBezTo>
                      <a:pt x="2" y="3"/>
                      <a:pt x="2" y="2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2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37280">
                  <a:defRPr/>
                </a:pPr>
                <a:endParaRPr lang="ru-RU" sz="176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43" name="Freeform 293"/>
              <p:cNvSpPr>
                <a:spLocks/>
              </p:cNvSpPr>
              <p:nvPr/>
            </p:nvSpPr>
            <p:spPr bwMode="auto">
              <a:xfrm>
                <a:off x="3860" y="1211"/>
                <a:ext cx="39" cy="58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37280">
                  <a:defRPr/>
                </a:pPr>
                <a:endParaRPr lang="ru-RU" sz="176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44" name="Freeform 294"/>
              <p:cNvSpPr>
                <a:spLocks/>
              </p:cNvSpPr>
              <p:nvPr/>
            </p:nvSpPr>
            <p:spPr bwMode="auto">
              <a:xfrm>
                <a:off x="3860" y="1211"/>
                <a:ext cx="39" cy="58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37280">
                  <a:defRPr/>
                </a:pPr>
                <a:endParaRPr lang="ru-RU" sz="176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45" name="Freeform 295"/>
              <p:cNvSpPr>
                <a:spLocks/>
              </p:cNvSpPr>
              <p:nvPr/>
            </p:nvSpPr>
            <p:spPr bwMode="auto">
              <a:xfrm>
                <a:off x="3860" y="1211"/>
                <a:ext cx="39" cy="58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37280">
                  <a:defRPr/>
                </a:pPr>
                <a:endParaRPr lang="ru-RU" sz="176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46" name="Freeform 296"/>
              <p:cNvSpPr>
                <a:spLocks/>
              </p:cNvSpPr>
              <p:nvPr/>
            </p:nvSpPr>
            <p:spPr bwMode="auto">
              <a:xfrm>
                <a:off x="3860" y="1211"/>
                <a:ext cx="39" cy="58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37280">
                  <a:defRPr/>
                </a:pPr>
                <a:endParaRPr lang="ru-RU" sz="176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47" name="Freeform 297"/>
              <p:cNvSpPr>
                <a:spLocks/>
              </p:cNvSpPr>
              <p:nvPr/>
            </p:nvSpPr>
            <p:spPr bwMode="auto">
              <a:xfrm>
                <a:off x="3860" y="1211"/>
                <a:ext cx="39" cy="58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37280">
                  <a:defRPr/>
                </a:pPr>
                <a:endParaRPr lang="ru-RU" sz="176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48" name="Freeform 298"/>
              <p:cNvSpPr>
                <a:spLocks/>
              </p:cNvSpPr>
              <p:nvPr/>
            </p:nvSpPr>
            <p:spPr bwMode="auto">
              <a:xfrm>
                <a:off x="3860" y="1211"/>
                <a:ext cx="39" cy="58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37280">
                  <a:defRPr/>
                </a:pPr>
                <a:endParaRPr lang="ru-RU" sz="176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49" name="Freeform 299"/>
              <p:cNvSpPr>
                <a:spLocks/>
              </p:cNvSpPr>
              <p:nvPr/>
            </p:nvSpPr>
            <p:spPr bwMode="auto">
              <a:xfrm>
                <a:off x="3860" y="1211"/>
                <a:ext cx="39" cy="58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37280">
                  <a:defRPr/>
                </a:pPr>
                <a:endParaRPr lang="ru-RU" sz="176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50" name="Freeform 300"/>
              <p:cNvSpPr>
                <a:spLocks/>
              </p:cNvSpPr>
              <p:nvPr/>
            </p:nvSpPr>
            <p:spPr bwMode="auto">
              <a:xfrm>
                <a:off x="3860" y="1211"/>
                <a:ext cx="39" cy="58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37280">
                  <a:defRPr/>
                </a:pPr>
                <a:endParaRPr lang="ru-RU" sz="176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51" name="Freeform 301"/>
              <p:cNvSpPr>
                <a:spLocks/>
              </p:cNvSpPr>
              <p:nvPr/>
            </p:nvSpPr>
            <p:spPr bwMode="auto">
              <a:xfrm>
                <a:off x="3860" y="1211"/>
                <a:ext cx="39" cy="58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37280">
                  <a:defRPr/>
                </a:pPr>
                <a:endParaRPr lang="ru-RU" sz="176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52" name="Freeform 302"/>
              <p:cNvSpPr>
                <a:spLocks/>
              </p:cNvSpPr>
              <p:nvPr/>
            </p:nvSpPr>
            <p:spPr bwMode="auto">
              <a:xfrm>
                <a:off x="3860" y="1211"/>
                <a:ext cx="39" cy="58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37280">
                  <a:defRPr/>
                </a:pPr>
                <a:endParaRPr lang="ru-RU" sz="176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53" name="Freeform 303"/>
              <p:cNvSpPr>
                <a:spLocks/>
              </p:cNvSpPr>
              <p:nvPr/>
            </p:nvSpPr>
            <p:spPr bwMode="auto">
              <a:xfrm>
                <a:off x="3860" y="1211"/>
                <a:ext cx="39" cy="58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37280">
                  <a:defRPr/>
                </a:pPr>
                <a:endParaRPr lang="ru-RU" sz="176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54" name="Freeform 304"/>
              <p:cNvSpPr>
                <a:spLocks/>
              </p:cNvSpPr>
              <p:nvPr/>
            </p:nvSpPr>
            <p:spPr bwMode="auto">
              <a:xfrm>
                <a:off x="3860" y="1211"/>
                <a:ext cx="39" cy="58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37280">
                  <a:defRPr/>
                </a:pPr>
                <a:endParaRPr lang="ru-RU" sz="176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55" name="Freeform 305"/>
              <p:cNvSpPr>
                <a:spLocks/>
              </p:cNvSpPr>
              <p:nvPr/>
            </p:nvSpPr>
            <p:spPr bwMode="auto">
              <a:xfrm>
                <a:off x="3860" y="1211"/>
                <a:ext cx="39" cy="58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37280">
                  <a:defRPr/>
                </a:pPr>
                <a:endParaRPr lang="ru-RU" sz="176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56" name="Freeform 306"/>
              <p:cNvSpPr>
                <a:spLocks/>
              </p:cNvSpPr>
              <p:nvPr/>
            </p:nvSpPr>
            <p:spPr bwMode="auto">
              <a:xfrm>
                <a:off x="3860" y="1211"/>
                <a:ext cx="39" cy="58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37280">
                  <a:defRPr/>
                </a:pPr>
                <a:endParaRPr lang="ru-RU" sz="176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57" name="Freeform 307"/>
              <p:cNvSpPr>
                <a:spLocks/>
              </p:cNvSpPr>
              <p:nvPr/>
            </p:nvSpPr>
            <p:spPr bwMode="auto">
              <a:xfrm>
                <a:off x="3860" y="1211"/>
                <a:ext cx="39" cy="58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37280">
                  <a:defRPr/>
                </a:pPr>
                <a:endParaRPr lang="ru-RU" sz="176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58" name="Freeform 308"/>
              <p:cNvSpPr>
                <a:spLocks/>
              </p:cNvSpPr>
              <p:nvPr/>
            </p:nvSpPr>
            <p:spPr bwMode="auto">
              <a:xfrm>
                <a:off x="3860" y="1211"/>
                <a:ext cx="39" cy="58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37280">
                  <a:defRPr/>
                </a:pPr>
                <a:endParaRPr lang="ru-RU" sz="176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59" name="Freeform 309"/>
              <p:cNvSpPr>
                <a:spLocks/>
              </p:cNvSpPr>
              <p:nvPr/>
            </p:nvSpPr>
            <p:spPr bwMode="auto">
              <a:xfrm>
                <a:off x="3860" y="1211"/>
                <a:ext cx="39" cy="58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37280">
                  <a:defRPr/>
                </a:pPr>
                <a:endParaRPr lang="ru-RU" sz="176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60" name="Freeform 310"/>
              <p:cNvSpPr>
                <a:spLocks/>
              </p:cNvSpPr>
              <p:nvPr/>
            </p:nvSpPr>
            <p:spPr bwMode="auto">
              <a:xfrm>
                <a:off x="3860" y="1211"/>
                <a:ext cx="39" cy="58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37280">
                  <a:defRPr/>
                </a:pPr>
                <a:endParaRPr lang="ru-RU" sz="176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61" name="Freeform 311"/>
              <p:cNvSpPr>
                <a:spLocks/>
              </p:cNvSpPr>
              <p:nvPr/>
            </p:nvSpPr>
            <p:spPr bwMode="auto">
              <a:xfrm>
                <a:off x="3860" y="1211"/>
                <a:ext cx="39" cy="58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37280">
                  <a:defRPr/>
                </a:pPr>
                <a:endParaRPr lang="ru-RU" sz="176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62" name="Freeform 312"/>
              <p:cNvSpPr>
                <a:spLocks/>
              </p:cNvSpPr>
              <p:nvPr/>
            </p:nvSpPr>
            <p:spPr bwMode="auto">
              <a:xfrm>
                <a:off x="3860" y="1211"/>
                <a:ext cx="39" cy="58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37280">
                  <a:defRPr/>
                </a:pPr>
                <a:endParaRPr lang="ru-RU" sz="176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63" name="Freeform 313"/>
              <p:cNvSpPr>
                <a:spLocks/>
              </p:cNvSpPr>
              <p:nvPr/>
            </p:nvSpPr>
            <p:spPr bwMode="auto">
              <a:xfrm>
                <a:off x="3860" y="1211"/>
                <a:ext cx="39" cy="58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37280">
                  <a:defRPr/>
                </a:pPr>
                <a:endParaRPr lang="ru-RU" sz="176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64" name="Freeform 314"/>
              <p:cNvSpPr>
                <a:spLocks/>
              </p:cNvSpPr>
              <p:nvPr/>
            </p:nvSpPr>
            <p:spPr bwMode="auto">
              <a:xfrm>
                <a:off x="3860" y="1211"/>
                <a:ext cx="39" cy="58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37280">
                  <a:defRPr/>
                </a:pPr>
                <a:endParaRPr lang="ru-RU" sz="176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65" name="Freeform 315"/>
              <p:cNvSpPr>
                <a:spLocks/>
              </p:cNvSpPr>
              <p:nvPr/>
            </p:nvSpPr>
            <p:spPr bwMode="auto">
              <a:xfrm>
                <a:off x="3860" y="1211"/>
                <a:ext cx="39" cy="58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37280">
                  <a:defRPr/>
                </a:pPr>
                <a:endParaRPr lang="ru-RU" sz="176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66" name="Freeform 316"/>
              <p:cNvSpPr>
                <a:spLocks/>
              </p:cNvSpPr>
              <p:nvPr/>
            </p:nvSpPr>
            <p:spPr bwMode="auto">
              <a:xfrm>
                <a:off x="3833" y="1224"/>
                <a:ext cx="61" cy="45"/>
              </a:xfrm>
              <a:custGeom>
                <a:avLst/>
                <a:gdLst>
                  <a:gd name="T0" fmla="*/ 2147483647 w 5"/>
                  <a:gd name="T1" fmla="*/ 0 h 4"/>
                  <a:gd name="T2" fmla="*/ 2147483647 w 5"/>
                  <a:gd name="T3" fmla="*/ 2147483647 h 4"/>
                  <a:gd name="T4" fmla="*/ 2147483647 w 5"/>
                  <a:gd name="T5" fmla="*/ 2147483647 h 4"/>
                  <a:gd name="T6" fmla="*/ 0 w 5"/>
                  <a:gd name="T7" fmla="*/ 0 h 4"/>
                  <a:gd name="T8" fmla="*/ 2147483647 w 5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2" y="0"/>
                    </a:moveTo>
                    <a:cubicBezTo>
                      <a:pt x="3" y="1"/>
                      <a:pt x="4" y="2"/>
                      <a:pt x="5" y="4"/>
                    </a:cubicBezTo>
                    <a:cubicBezTo>
                      <a:pt x="4" y="4"/>
                      <a:pt x="3" y="4"/>
                      <a:pt x="2" y="3"/>
                    </a:cubicBezTo>
                    <a:cubicBezTo>
                      <a:pt x="2" y="2"/>
                      <a:pt x="1" y="1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37280">
                  <a:defRPr/>
                </a:pPr>
                <a:endParaRPr lang="ru-RU" sz="176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67" name="Freeform 317"/>
              <p:cNvSpPr>
                <a:spLocks/>
              </p:cNvSpPr>
              <p:nvPr/>
            </p:nvSpPr>
            <p:spPr bwMode="auto">
              <a:xfrm>
                <a:off x="3827" y="1224"/>
                <a:ext cx="39" cy="45"/>
              </a:xfrm>
              <a:custGeom>
                <a:avLst/>
                <a:gdLst>
                  <a:gd name="T0" fmla="*/ 2147483647 w 4"/>
                  <a:gd name="T1" fmla="*/ 0 h 4"/>
                  <a:gd name="T2" fmla="*/ 2147483647 w 4"/>
                  <a:gd name="T3" fmla="*/ 2147483647 h 4"/>
                  <a:gd name="T4" fmla="*/ 2147483647 w 4"/>
                  <a:gd name="T5" fmla="*/ 2147483647 h 4"/>
                  <a:gd name="T6" fmla="*/ 0 w 4"/>
                  <a:gd name="T7" fmla="*/ 2147483647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1" y="0"/>
                    </a:moveTo>
                    <a:cubicBezTo>
                      <a:pt x="2" y="1"/>
                      <a:pt x="3" y="2"/>
                      <a:pt x="4" y="4"/>
                    </a:cubicBezTo>
                    <a:cubicBezTo>
                      <a:pt x="3" y="4"/>
                      <a:pt x="2" y="4"/>
                      <a:pt x="1" y="3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37280">
                  <a:defRPr/>
                </a:pPr>
                <a:endParaRPr lang="ru-RU" sz="176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68" name="Freeform 318"/>
              <p:cNvSpPr>
                <a:spLocks/>
              </p:cNvSpPr>
              <p:nvPr/>
            </p:nvSpPr>
            <p:spPr bwMode="auto">
              <a:xfrm>
                <a:off x="3800" y="1236"/>
                <a:ext cx="44" cy="45"/>
              </a:xfrm>
              <a:custGeom>
                <a:avLst/>
                <a:gdLst>
                  <a:gd name="T0" fmla="*/ 2147483647 w 4"/>
                  <a:gd name="T1" fmla="*/ 0 h 4"/>
                  <a:gd name="T2" fmla="*/ 2147483647 w 4"/>
                  <a:gd name="T3" fmla="*/ 2147483647 h 4"/>
                  <a:gd name="T4" fmla="*/ 2147483647 w 4"/>
                  <a:gd name="T5" fmla="*/ 2147483647 h 4"/>
                  <a:gd name="T6" fmla="*/ 0 w 4"/>
                  <a:gd name="T7" fmla="*/ 0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1" y="0"/>
                    </a:moveTo>
                    <a:cubicBezTo>
                      <a:pt x="2" y="1"/>
                      <a:pt x="3" y="2"/>
                      <a:pt x="4" y="3"/>
                    </a:cubicBezTo>
                    <a:cubicBezTo>
                      <a:pt x="3" y="4"/>
                      <a:pt x="2" y="3"/>
                      <a:pt x="1" y="2"/>
                    </a:cubicBezTo>
                    <a:cubicBezTo>
                      <a:pt x="1" y="2"/>
                      <a:pt x="1" y="1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37280">
                  <a:defRPr/>
                </a:pPr>
                <a:endParaRPr lang="ru-RU" sz="176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69" name="Freeform 319"/>
              <p:cNvSpPr>
                <a:spLocks/>
              </p:cNvSpPr>
              <p:nvPr/>
            </p:nvSpPr>
            <p:spPr bwMode="auto">
              <a:xfrm>
                <a:off x="3788" y="1249"/>
                <a:ext cx="39" cy="32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0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cubicBezTo>
                      <a:pt x="2" y="0"/>
                      <a:pt x="2" y="1"/>
                      <a:pt x="3" y="2"/>
                    </a:cubicBezTo>
                    <a:cubicBezTo>
                      <a:pt x="2" y="3"/>
                      <a:pt x="2" y="2"/>
                      <a:pt x="1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37280">
                  <a:defRPr/>
                </a:pPr>
                <a:endParaRPr lang="ru-RU" sz="176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70" name="Freeform 320"/>
              <p:cNvSpPr>
                <a:spLocks/>
              </p:cNvSpPr>
              <p:nvPr/>
            </p:nvSpPr>
            <p:spPr bwMode="auto">
              <a:xfrm>
                <a:off x="3766" y="1249"/>
                <a:ext cx="33" cy="32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37280">
                  <a:defRPr/>
                </a:pPr>
                <a:endParaRPr lang="ru-RU" sz="176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71" name="Freeform 321"/>
              <p:cNvSpPr>
                <a:spLocks/>
              </p:cNvSpPr>
              <p:nvPr/>
            </p:nvSpPr>
            <p:spPr bwMode="auto">
              <a:xfrm>
                <a:off x="3766" y="1249"/>
                <a:ext cx="33" cy="32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37280">
                  <a:defRPr/>
                </a:pPr>
                <a:endParaRPr lang="ru-RU" sz="176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72" name="Freeform 322"/>
              <p:cNvSpPr>
                <a:spLocks/>
              </p:cNvSpPr>
              <p:nvPr/>
            </p:nvSpPr>
            <p:spPr bwMode="auto">
              <a:xfrm>
                <a:off x="3766" y="1249"/>
                <a:ext cx="33" cy="32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37280">
                  <a:defRPr/>
                </a:pPr>
                <a:endParaRPr lang="ru-RU" sz="176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73" name="Freeform 323"/>
              <p:cNvSpPr>
                <a:spLocks/>
              </p:cNvSpPr>
              <p:nvPr/>
            </p:nvSpPr>
            <p:spPr bwMode="auto">
              <a:xfrm>
                <a:off x="3766" y="1249"/>
                <a:ext cx="33" cy="32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37280">
                  <a:defRPr/>
                </a:pPr>
                <a:endParaRPr lang="ru-RU" sz="176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74" name="Freeform 324"/>
              <p:cNvSpPr>
                <a:spLocks/>
              </p:cNvSpPr>
              <p:nvPr/>
            </p:nvSpPr>
            <p:spPr bwMode="auto">
              <a:xfrm>
                <a:off x="3766" y="1249"/>
                <a:ext cx="33" cy="32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37280">
                  <a:defRPr/>
                </a:pPr>
                <a:endParaRPr lang="ru-RU" sz="176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75" name="Freeform 325"/>
              <p:cNvSpPr>
                <a:spLocks/>
              </p:cNvSpPr>
              <p:nvPr/>
            </p:nvSpPr>
            <p:spPr bwMode="auto">
              <a:xfrm>
                <a:off x="3766" y="1249"/>
                <a:ext cx="33" cy="32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37280">
                  <a:defRPr/>
                </a:pPr>
                <a:endParaRPr lang="ru-RU" sz="176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76" name="Freeform 326"/>
              <p:cNvSpPr>
                <a:spLocks/>
              </p:cNvSpPr>
              <p:nvPr/>
            </p:nvSpPr>
            <p:spPr bwMode="auto">
              <a:xfrm>
                <a:off x="3766" y="1249"/>
                <a:ext cx="33" cy="32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37280">
                  <a:defRPr/>
                </a:pPr>
                <a:endParaRPr lang="ru-RU" sz="176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77" name="Freeform 327"/>
              <p:cNvSpPr>
                <a:spLocks/>
              </p:cNvSpPr>
              <p:nvPr/>
            </p:nvSpPr>
            <p:spPr bwMode="auto">
              <a:xfrm>
                <a:off x="3766" y="1249"/>
                <a:ext cx="33" cy="32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37280">
                  <a:defRPr/>
                </a:pPr>
                <a:endParaRPr lang="ru-RU" sz="176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78" name="Freeform 328"/>
              <p:cNvSpPr>
                <a:spLocks/>
              </p:cNvSpPr>
              <p:nvPr/>
            </p:nvSpPr>
            <p:spPr bwMode="auto">
              <a:xfrm>
                <a:off x="3766" y="1249"/>
                <a:ext cx="33" cy="32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37280">
                  <a:defRPr/>
                </a:pPr>
                <a:endParaRPr lang="ru-RU" sz="176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79" name="Freeform 329"/>
              <p:cNvSpPr>
                <a:spLocks/>
              </p:cNvSpPr>
              <p:nvPr/>
            </p:nvSpPr>
            <p:spPr bwMode="auto">
              <a:xfrm>
                <a:off x="3766" y="1249"/>
                <a:ext cx="33" cy="32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37280">
                  <a:defRPr/>
                </a:pPr>
                <a:endParaRPr lang="ru-RU" sz="176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80" name="Freeform 330"/>
              <p:cNvSpPr>
                <a:spLocks/>
              </p:cNvSpPr>
              <p:nvPr/>
            </p:nvSpPr>
            <p:spPr bwMode="auto">
              <a:xfrm>
                <a:off x="3766" y="1249"/>
                <a:ext cx="33" cy="32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37280">
                  <a:defRPr/>
                </a:pPr>
                <a:endParaRPr lang="ru-RU" sz="176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81" name="Freeform 331"/>
              <p:cNvSpPr>
                <a:spLocks/>
              </p:cNvSpPr>
              <p:nvPr/>
            </p:nvSpPr>
            <p:spPr bwMode="auto">
              <a:xfrm>
                <a:off x="3766" y="1249"/>
                <a:ext cx="33" cy="32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37280">
                  <a:defRPr/>
                </a:pPr>
                <a:endParaRPr lang="ru-RU" sz="176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82" name="Freeform 332"/>
              <p:cNvSpPr>
                <a:spLocks/>
              </p:cNvSpPr>
              <p:nvPr/>
            </p:nvSpPr>
            <p:spPr bwMode="auto">
              <a:xfrm>
                <a:off x="3766" y="1249"/>
                <a:ext cx="33" cy="32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37280">
                  <a:defRPr/>
                </a:pPr>
                <a:endParaRPr lang="ru-RU" sz="176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83" name="Freeform 333"/>
              <p:cNvSpPr>
                <a:spLocks/>
              </p:cNvSpPr>
              <p:nvPr/>
            </p:nvSpPr>
            <p:spPr bwMode="auto">
              <a:xfrm>
                <a:off x="3766" y="1249"/>
                <a:ext cx="33" cy="32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37280">
                  <a:defRPr/>
                </a:pPr>
                <a:endParaRPr lang="ru-RU" sz="176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84" name="Freeform 334"/>
              <p:cNvSpPr>
                <a:spLocks/>
              </p:cNvSpPr>
              <p:nvPr/>
            </p:nvSpPr>
            <p:spPr bwMode="auto">
              <a:xfrm>
                <a:off x="3766" y="1249"/>
                <a:ext cx="33" cy="32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37280">
                  <a:defRPr/>
                </a:pPr>
                <a:endParaRPr lang="ru-RU" sz="176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85" name="Freeform 335"/>
              <p:cNvSpPr>
                <a:spLocks/>
              </p:cNvSpPr>
              <p:nvPr/>
            </p:nvSpPr>
            <p:spPr bwMode="auto">
              <a:xfrm>
                <a:off x="3766" y="1249"/>
                <a:ext cx="33" cy="32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37280">
                  <a:defRPr/>
                </a:pPr>
                <a:endParaRPr lang="ru-RU" sz="176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86" name="Freeform 336"/>
              <p:cNvSpPr>
                <a:spLocks/>
              </p:cNvSpPr>
              <p:nvPr/>
            </p:nvSpPr>
            <p:spPr bwMode="auto">
              <a:xfrm>
                <a:off x="3766" y="1249"/>
                <a:ext cx="33" cy="32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37280">
                  <a:defRPr/>
                </a:pPr>
                <a:endParaRPr lang="ru-RU" sz="176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87" name="Freeform 337"/>
              <p:cNvSpPr>
                <a:spLocks/>
              </p:cNvSpPr>
              <p:nvPr/>
            </p:nvSpPr>
            <p:spPr bwMode="auto">
              <a:xfrm>
                <a:off x="3766" y="1249"/>
                <a:ext cx="33" cy="32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37280">
                  <a:defRPr/>
                </a:pPr>
                <a:endParaRPr lang="ru-RU" sz="176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88" name="Freeform 338"/>
              <p:cNvSpPr>
                <a:spLocks/>
              </p:cNvSpPr>
              <p:nvPr/>
            </p:nvSpPr>
            <p:spPr bwMode="auto">
              <a:xfrm>
                <a:off x="3766" y="1249"/>
                <a:ext cx="33" cy="32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37280">
                  <a:defRPr/>
                </a:pPr>
                <a:endParaRPr lang="ru-RU" sz="176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89" name="Freeform 339"/>
              <p:cNvSpPr>
                <a:spLocks/>
              </p:cNvSpPr>
              <p:nvPr/>
            </p:nvSpPr>
            <p:spPr bwMode="auto">
              <a:xfrm>
                <a:off x="3766" y="1249"/>
                <a:ext cx="33" cy="32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37280">
                  <a:defRPr/>
                </a:pPr>
                <a:endParaRPr lang="ru-RU" sz="176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90" name="Freeform 340"/>
              <p:cNvSpPr>
                <a:spLocks/>
              </p:cNvSpPr>
              <p:nvPr/>
            </p:nvSpPr>
            <p:spPr bwMode="auto">
              <a:xfrm>
                <a:off x="3766" y="1249"/>
                <a:ext cx="33" cy="32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37280">
                  <a:defRPr/>
                </a:pPr>
                <a:endParaRPr lang="ru-RU" sz="176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91" name="Freeform 341"/>
              <p:cNvSpPr>
                <a:spLocks/>
              </p:cNvSpPr>
              <p:nvPr/>
            </p:nvSpPr>
            <p:spPr bwMode="auto">
              <a:xfrm>
                <a:off x="3766" y="1249"/>
                <a:ext cx="33" cy="32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37280">
                  <a:defRPr/>
                </a:pPr>
                <a:endParaRPr lang="ru-RU" sz="176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92" name="Freeform 342"/>
              <p:cNvSpPr>
                <a:spLocks/>
              </p:cNvSpPr>
              <p:nvPr/>
            </p:nvSpPr>
            <p:spPr bwMode="auto">
              <a:xfrm>
                <a:off x="3766" y="1249"/>
                <a:ext cx="33" cy="32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37280">
                  <a:defRPr/>
                </a:pPr>
                <a:endParaRPr lang="ru-RU" sz="176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93" name="Freeform 343"/>
              <p:cNvSpPr>
                <a:spLocks/>
              </p:cNvSpPr>
              <p:nvPr/>
            </p:nvSpPr>
            <p:spPr bwMode="auto">
              <a:xfrm>
                <a:off x="3811" y="1198"/>
                <a:ext cx="50" cy="26"/>
              </a:xfrm>
              <a:custGeom>
                <a:avLst/>
                <a:gdLst>
                  <a:gd name="T0" fmla="*/ 2147483647 w 4"/>
                  <a:gd name="T1" fmla="*/ 2147483647 h 2"/>
                  <a:gd name="T2" fmla="*/ 0 w 4"/>
                  <a:gd name="T3" fmla="*/ 0 h 2"/>
                  <a:gd name="T4" fmla="*/ 0 w 4"/>
                  <a:gd name="T5" fmla="*/ 2147483647 h 2"/>
                  <a:gd name="T6" fmla="*/ 2147483647 w 4"/>
                  <a:gd name="T7" fmla="*/ 2147483647 h 2"/>
                  <a:gd name="T8" fmla="*/ 2147483647 w 4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"/>
                  <a:gd name="T17" fmla="*/ 4 w 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1" y="1"/>
                      <a:pt x="0" y="0"/>
                    </a:cubicBezTo>
                    <a:lnTo>
                      <a:pt x="0" y="1"/>
                    </a:lnTo>
                    <a:cubicBezTo>
                      <a:pt x="1" y="2"/>
                      <a:pt x="1" y="2"/>
                      <a:pt x="2" y="2"/>
                    </a:cubicBezTo>
                    <a:cubicBezTo>
                      <a:pt x="3" y="2"/>
                      <a:pt x="3" y="2"/>
                      <a:pt x="4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37280">
                  <a:defRPr/>
                </a:pPr>
                <a:endParaRPr lang="ru-RU" sz="176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94" name="Freeform 344"/>
              <p:cNvSpPr>
                <a:spLocks/>
              </p:cNvSpPr>
              <p:nvPr/>
            </p:nvSpPr>
            <p:spPr bwMode="auto">
              <a:xfrm>
                <a:off x="3800" y="1211"/>
                <a:ext cx="33" cy="26"/>
              </a:xfrm>
              <a:custGeom>
                <a:avLst/>
                <a:gdLst>
                  <a:gd name="T0" fmla="*/ 2147483647 w 3"/>
                  <a:gd name="T1" fmla="*/ 2147483647 h 2"/>
                  <a:gd name="T2" fmla="*/ 0 w 3"/>
                  <a:gd name="T3" fmla="*/ 0 h 2"/>
                  <a:gd name="T4" fmla="*/ 0 w 3"/>
                  <a:gd name="T5" fmla="*/ 2147483647 h 2"/>
                  <a:gd name="T6" fmla="*/ 2147483647 w 3"/>
                  <a:gd name="T7" fmla="*/ 2147483647 h 2"/>
                  <a:gd name="T8" fmla="*/ 2147483647 w 3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3" y="1"/>
                    </a:moveTo>
                    <a:cubicBezTo>
                      <a:pt x="2" y="1"/>
                      <a:pt x="1" y="0"/>
                      <a:pt x="0" y="0"/>
                    </a:cubicBezTo>
                    <a:lnTo>
                      <a:pt x="0" y="1"/>
                    </a:lnTo>
                    <a:cubicBezTo>
                      <a:pt x="0" y="1"/>
                      <a:pt x="1" y="2"/>
                      <a:pt x="2" y="2"/>
                    </a:cubicBezTo>
                    <a:cubicBezTo>
                      <a:pt x="2" y="2"/>
                      <a:pt x="3" y="2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37280">
                  <a:defRPr/>
                </a:pPr>
                <a:endParaRPr lang="ru-RU" sz="176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95" name="Freeform 345"/>
              <p:cNvSpPr>
                <a:spLocks/>
              </p:cNvSpPr>
              <p:nvPr/>
            </p:nvSpPr>
            <p:spPr bwMode="auto">
              <a:xfrm>
                <a:off x="3788" y="1224"/>
                <a:ext cx="39" cy="13"/>
              </a:xfrm>
              <a:custGeom>
                <a:avLst/>
                <a:gdLst>
                  <a:gd name="T0" fmla="*/ 2147483647 w 3"/>
                  <a:gd name="T1" fmla="*/ 2147483647 h 1"/>
                  <a:gd name="T2" fmla="*/ 2147483647 w 3"/>
                  <a:gd name="T3" fmla="*/ 0 h 1"/>
                  <a:gd name="T4" fmla="*/ 0 w 3"/>
                  <a:gd name="T5" fmla="*/ 2147483647 h 1"/>
                  <a:gd name="T6" fmla="*/ 2147483647 w 3"/>
                  <a:gd name="T7" fmla="*/ 2147483647 h 1"/>
                  <a:gd name="T8" fmla="*/ 2147483647 w 3"/>
                  <a:gd name="T9" fmla="*/ 2147483647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3" y="1"/>
                    </a:moveTo>
                    <a:cubicBezTo>
                      <a:pt x="2" y="1"/>
                      <a:pt x="1" y="0"/>
                      <a:pt x="1" y="0"/>
                    </a:cubicBezTo>
                    <a:lnTo>
                      <a:pt x="0" y="1"/>
                    </a:ln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37280">
                  <a:defRPr/>
                </a:pPr>
                <a:endParaRPr lang="ru-RU" sz="176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96" name="Freeform 346"/>
              <p:cNvSpPr>
                <a:spLocks/>
              </p:cNvSpPr>
              <p:nvPr/>
            </p:nvSpPr>
            <p:spPr bwMode="auto">
              <a:xfrm>
                <a:off x="3750" y="1256"/>
                <a:ext cx="39" cy="26"/>
              </a:xfrm>
              <a:custGeom>
                <a:avLst/>
                <a:gdLst>
                  <a:gd name="T0" fmla="*/ 2147483647 w 3"/>
                  <a:gd name="T1" fmla="*/ 0 h 2"/>
                  <a:gd name="T2" fmla="*/ 2147483647 w 3"/>
                  <a:gd name="T3" fmla="*/ 2147483647 h 2"/>
                  <a:gd name="T4" fmla="*/ 0 w 3"/>
                  <a:gd name="T5" fmla="*/ 2147483647 h 2"/>
                  <a:gd name="T6" fmla="*/ 2147483647 w 3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2" y="0"/>
                    </a:moveTo>
                    <a:cubicBezTo>
                      <a:pt x="2" y="1"/>
                      <a:pt x="2" y="1"/>
                      <a:pt x="3" y="2"/>
                    </a:cubicBezTo>
                    <a:cubicBezTo>
                      <a:pt x="2" y="2"/>
                      <a:pt x="1" y="2"/>
                      <a:pt x="0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37280">
                  <a:defRPr/>
                </a:pPr>
                <a:endParaRPr lang="ru-RU" sz="176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97" name="Freeform 347"/>
              <p:cNvSpPr>
                <a:spLocks/>
              </p:cNvSpPr>
              <p:nvPr/>
            </p:nvSpPr>
            <p:spPr bwMode="auto">
              <a:xfrm>
                <a:off x="3750" y="1192"/>
                <a:ext cx="72" cy="77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0 w 6"/>
                  <a:gd name="T11" fmla="*/ 2147483647 h 7"/>
                  <a:gd name="T12" fmla="*/ 2147483647 w 6"/>
                  <a:gd name="T13" fmla="*/ 2147483647 h 7"/>
                  <a:gd name="T14" fmla="*/ 2147483647 w 6"/>
                  <a:gd name="T15" fmla="*/ 2147483647 h 7"/>
                  <a:gd name="T16" fmla="*/ 2147483647 w 6"/>
                  <a:gd name="T17" fmla="*/ 2147483647 h 7"/>
                  <a:gd name="T18" fmla="*/ 2147483647 w 6"/>
                  <a:gd name="T19" fmla="*/ 214748364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7"/>
                  <a:gd name="T32" fmla="*/ 6 w 6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7">
                    <a:moveTo>
                      <a:pt x="6" y="1"/>
                    </a:moveTo>
                    <a:lnTo>
                      <a:pt x="6" y="1"/>
                    </a:lnTo>
                    <a:cubicBezTo>
                      <a:pt x="5" y="2"/>
                      <a:pt x="4" y="2"/>
                      <a:pt x="4" y="3"/>
                    </a:cubicBezTo>
                    <a:cubicBezTo>
                      <a:pt x="4" y="4"/>
                      <a:pt x="4" y="5"/>
                      <a:pt x="3" y="5"/>
                    </a:cubicBezTo>
                    <a:cubicBezTo>
                      <a:pt x="3" y="6"/>
                      <a:pt x="2" y="7"/>
                      <a:pt x="1" y="7"/>
                    </a:cubicBezTo>
                    <a:lnTo>
                      <a:pt x="0" y="6"/>
                    </a:lnTo>
                    <a:cubicBezTo>
                      <a:pt x="1" y="6"/>
                      <a:pt x="2" y="5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4" y="1"/>
                      <a:pt x="4" y="1"/>
                      <a:pt x="5" y="1"/>
                    </a:cubicBezTo>
                    <a:cubicBezTo>
                      <a:pt x="6" y="0"/>
                      <a:pt x="6" y="1"/>
                      <a:pt x="6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37280">
                  <a:defRPr/>
                </a:pPr>
                <a:endParaRPr lang="ru-RU" sz="176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98" name="Freeform 348"/>
              <p:cNvSpPr>
                <a:spLocks/>
              </p:cNvSpPr>
              <p:nvPr/>
            </p:nvSpPr>
            <p:spPr bwMode="auto">
              <a:xfrm>
                <a:off x="3403" y="1364"/>
                <a:ext cx="176" cy="237"/>
              </a:xfrm>
              <a:custGeom>
                <a:avLst/>
                <a:gdLst>
                  <a:gd name="T0" fmla="*/ 2147483647 w 16"/>
                  <a:gd name="T1" fmla="*/ 2147483647 h 21"/>
                  <a:gd name="T2" fmla="*/ 2147483647 w 16"/>
                  <a:gd name="T3" fmla="*/ 2147483647 h 21"/>
                  <a:gd name="T4" fmla="*/ 2147483647 w 16"/>
                  <a:gd name="T5" fmla="*/ 2147483647 h 21"/>
                  <a:gd name="T6" fmla="*/ 2147483647 w 16"/>
                  <a:gd name="T7" fmla="*/ 2147483647 h 21"/>
                  <a:gd name="T8" fmla="*/ 2147483647 w 16"/>
                  <a:gd name="T9" fmla="*/ 2147483647 h 21"/>
                  <a:gd name="T10" fmla="*/ 2147483647 w 16"/>
                  <a:gd name="T11" fmla="*/ 2147483647 h 21"/>
                  <a:gd name="T12" fmla="*/ 2147483647 w 16"/>
                  <a:gd name="T13" fmla="*/ 2147483647 h 21"/>
                  <a:gd name="T14" fmla="*/ 2147483647 w 16"/>
                  <a:gd name="T15" fmla="*/ 2147483647 h 21"/>
                  <a:gd name="T16" fmla="*/ 2147483647 w 16"/>
                  <a:gd name="T17" fmla="*/ 2147483647 h 21"/>
                  <a:gd name="T18" fmla="*/ 2147483647 w 16"/>
                  <a:gd name="T19" fmla="*/ 2147483647 h 21"/>
                  <a:gd name="T20" fmla="*/ 2147483647 w 16"/>
                  <a:gd name="T21" fmla="*/ 2147483647 h 21"/>
                  <a:gd name="T22" fmla="*/ 2147483647 w 16"/>
                  <a:gd name="T23" fmla="*/ 2147483647 h 21"/>
                  <a:gd name="T24" fmla="*/ 2147483647 w 16"/>
                  <a:gd name="T25" fmla="*/ 2147483647 h 21"/>
                  <a:gd name="T26" fmla="*/ 2147483647 w 16"/>
                  <a:gd name="T27" fmla="*/ 2147483647 h 21"/>
                  <a:gd name="T28" fmla="*/ 2147483647 w 16"/>
                  <a:gd name="T29" fmla="*/ 2147483647 h 21"/>
                  <a:gd name="T30" fmla="*/ 2147483647 w 16"/>
                  <a:gd name="T31" fmla="*/ 2147483647 h 21"/>
                  <a:gd name="T32" fmla="*/ 2147483647 w 16"/>
                  <a:gd name="T33" fmla="*/ 2147483647 h 21"/>
                  <a:gd name="T34" fmla="*/ 2147483647 w 16"/>
                  <a:gd name="T35" fmla="*/ 2147483647 h 21"/>
                  <a:gd name="T36" fmla="*/ 2147483647 w 16"/>
                  <a:gd name="T37" fmla="*/ 2147483647 h 21"/>
                  <a:gd name="T38" fmla="*/ 2147483647 w 16"/>
                  <a:gd name="T39" fmla="*/ 2147483647 h 21"/>
                  <a:gd name="T40" fmla="*/ 2147483647 w 16"/>
                  <a:gd name="T41" fmla="*/ 2147483647 h 21"/>
                  <a:gd name="T42" fmla="*/ 2147483647 w 16"/>
                  <a:gd name="T43" fmla="*/ 2147483647 h 21"/>
                  <a:gd name="T44" fmla="*/ 2147483647 w 16"/>
                  <a:gd name="T45" fmla="*/ 2147483647 h 21"/>
                  <a:gd name="T46" fmla="*/ 2147483647 w 16"/>
                  <a:gd name="T47" fmla="*/ 2147483647 h 21"/>
                  <a:gd name="T48" fmla="*/ 2147483647 w 16"/>
                  <a:gd name="T49" fmla="*/ 2147483647 h 21"/>
                  <a:gd name="T50" fmla="*/ 2147483647 w 16"/>
                  <a:gd name="T51" fmla="*/ 2147483647 h 21"/>
                  <a:gd name="T52" fmla="*/ 2147483647 w 16"/>
                  <a:gd name="T53" fmla="*/ 2147483647 h 21"/>
                  <a:gd name="T54" fmla="*/ 2147483647 w 16"/>
                  <a:gd name="T55" fmla="*/ 2147483647 h 21"/>
                  <a:gd name="T56" fmla="*/ 2147483647 w 16"/>
                  <a:gd name="T57" fmla="*/ 2147483647 h 21"/>
                  <a:gd name="T58" fmla="*/ 2147483647 w 16"/>
                  <a:gd name="T59" fmla="*/ 2147483647 h 21"/>
                  <a:gd name="T60" fmla="*/ 2147483647 w 16"/>
                  <a:gd name="T61" fmla="*/ 2147483647 h 21"/>
                  <a:gd name="T62" fmla="*/ 2147483647 w 16"/>
                  <a:gd name="T63" fmla="*/ 2147483647 h 21"/>
                  <a:gd name="T64" fmla="*/ 0 w 16"/>
                  <a:gd name="T65" fmla="*/ 2147483647 h 21"/>
                  <a:gd name="T66" fmla="*/ 0 w 16"/>
                  <a:gd name="T67" fmla="*/ 2147483647 h 21"/>
                  <a:gd name="T68" fmla="*/ 0 w 16"/>
                  <a:gd name="T69" fmla="*/ 2147483647 h 21"/>
                  <a:gd name="T70" fmla="*/ 2147483647 w 16"/>
                  <a:gd name="T71" fmla="*/ 2147483647 h 21"/>
                  <a:gd name="T72" fmla="*/ 0 w 16"/>
                  <a:gd name="T73" fmla="*/ 2147483647 h 21"/>
                  <a:gd name="T74" fmla="*/ 2147483647 w 16"/>
                  <a:gd name="T75" fmla="*/ 0 h 21"/>
                  <a:gd name="T76" fmla="*/ 2147483647 w 16"/>
                  <a:gd name="T77" fmla="*/ 2147483647 h 21"/>
                  <a:gd name="T78" fmla="*/ 2147483647 w 16"/>
                  <a:gd name="T79" fmla="*/ 2147483647 h 21"/>
                  <a:gd name="T80" fmla="*/ 2147483647 w 16"/>
                  <a:gd name="T81" fmla="*/ 2147483647 h 21"/>
                  <a:gd name="T82" fmla="*/ 2147483647 w 16"/>
                  <a:gd name="T83" fmla="*/ 2147483647 h 21"/>
                  <a:gd name="T84" fmla="*/ 2147483647 w 16"/>
                  <a:gd name="T85" fmla="*/ 2147483647 h 21"/>
                  <a:gd name="T86" fmla="*/ 2147483647 w 16"/>
                  <a:gd name="T87" fmla="*/ 2147483647 h 21"/>
                  <a:gd name="T88" fmla="*/ 2147483647 w 16"/>
                  <a:gd name="T89" fmla="*/ 2147483647 h 21"/>
                  <a:gd name="T90" fmla="*/ 2147483647 w 16"/>
                  <a:gd name="T91" fmla="*/ 2147483647 h 21"/>
                  <a:gd name="T92" fmla="*/ 2147483647 w 16"/>
                  <a:gd name="T93" fmla="*/ 2147483647 h 21"/>
                  <a:gd name="T94" fmla="*/ 2147483647 w 16"/>
                  <a:gd name="T95" fmla="*/ 2147483647 h 21"/>
                  <a:gd name="T96" fmla="*/ 2147483647 w 16"/>
                  <a:gd name="T97" fmla="*/ 2147483647 h 21"/>
                  <a:gd name="T98" fmla="*/ 2147483647 w 16"/>
                  <a:gd name="T99" fmla="*/ 2147483647 h 21"/>
                  <a:gd name="T100" fmla="*/ 2147483647 w 16"/>
                  <a:gd name="T101" fmla="*/ 2147483647 h 21"/>
                  <a:gd name="T102" fmla="*/ 2147483647 w 16"/>
                  <a:gd name="T103" fmla="*/ 2147483647 h 21"/>
                  <a:gd name="T104" fmla="*/ 2147483647 w 16"/>
                  <a:gd name="T105" fmla="*/ 2147483647 h 21"/>
                  <a:gd name="T106" fmla="*/ 2147483647 w 16"/>
                  <a:gd name="T107" fmla="*/ 2147483647 h 21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6"/>
                  <a:gd name="T163" fmla="*/ 0 h 21"/>
                  <a:gd name="T164" fmla="*/ 16 w 16"/>
                  <a:gd name="T165" fmla="*/ 21 h 21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6" h="21">
                    <a:moveTo>
                      <a:pt x="12" y="13"/>
                    </a:moveTo>
                    <a:lnTo>
                      <a:pt x="14" y="12"/>
                    </a:lnTo>
                    <a:lnTo>
                      <a:pt x="14" y="14"/>
                    </a:lnTo>
                    <a:lnTo>
                      <a:pt x="15" y="14"/>
                    </a:lnTo>
                    <a:lnTo>
                      <a:pt x="16" y="15"/>
                    </a:lnTo>
                    <a:lnTo>
                      <a:pt x="15" y="16"/>
                    </a:lnTo>
                    <a:lnTo>
                      <a:pt x="14" y="16"/>
                    </a:lnTo>
                    <a:lnTo>
                      <a:pt x="13" y="15"/>
                    </a:lnTo>
                    <a:lnTo>
                      <a:pt x="11" y="15"/>
                    </a:lnTo>
                    <a:lnTo>
                      <a:pt x="10" y="17"/>
                    </a:lnTo>
                    <a:lnTo>
                      <a:pt x="10" y="18"/>
                    </a:lnTo>
                    <a:lnTo>
                      <a:pt x="11" y="19"/>
                    </a:lnTo>
                    <a:lnTo>
                      <a:pt x="11" y="21"/>
                    </a:lnTo>
                    <a:lnTo>
                      <a:pt x="10" y="21"/>
                    </a:lnTo>
                    <a:lnTo>
                      <a:pt x="9" y="20"/>
                    </a:lnTo>
                    <a:lnTo>
                      <a:pt x="8" y="19"/>
                    </a:lnTo>
                    <a:lnTo>
                      <a:pt x="7" y="19"/>
                    </a:lnTo>
                    <a:lnTo>
                      <a:pt x="7" y="18"/>
                    </a:lnTo>
                    <a:lnTo>
                      <a:pt x="7" y="17"/>
                    </a:lnTo>
                    <a:lnTo>
                      <a:pt x="6" y="17"/>
                    </a:lnTo>
                    <a:lnTo>
                      <a:pt x="7" y="16"/>
                    </a:lnTo>
                    <a:lnTo>
                      <a:pt x="6" y="15"/>
                    </a:lnTo>
                    <a:lnTo>
                      <a:pt x="7" y="15"/>
                    </a:lnTo>
                    <a:lnTo>
                      <a:pt x="5" y="14"/>
                    </a:lnTo>
                    <a:lnTo>
                      <a:pt x="5" y="12"/>
                    </a:lnTo>
                    <a:lnTo>
                      <a:pt x="2" y="5"/>
                    </a:lnTo>
                    <a:lnTo>
                      <a:pt x="2" y="4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3" y="4"/>
                    </a:lnTo>
                    <a:lnTo>
                      <a:pt x="4" y="5"/>
                    </a:lnTo>
                    <a:lnTo>
                      <a:pt x="3" y="5"/>
                    </a:lnTo>
                    <a:lnTo>
                      <a:pt x="6" y="12"/>
                    </a:lnTo>
                    <a:lnTo>
                      <a:pt x="7" y="13"/>
                    </a:lnTo>
                    <a:lnTo>
                      <a:pt x="8" y="14"/>
                    </a:lnTo>
                    <a:lnTo>
                      <a:pt x="10" y="15"/>
                    </a:lnTo>
                    <a:lnTo>
                      <a:pt x="13" y="14"/>
                    </a:lnTo>
                    <a:lnTo>
                      <a:pt x="13" y="13"/>
                    </a:lnTo>
                    <a:lnTo>
                      <a:pt x="12" y="13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37280">
                  <a:defRPr/>
                </a:pPr>
                <a:endParaRPr lang="ru-RU" sz="176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99" name="Line 349"/>
              <p:cNvSpPr>
                <a:spLocks noChangeShapeType="1"/>
              </p:cNvSpPr>
              <p:nvPr/>
            </p:nvSpPr>
            <p:spPr bwMode="auto">
              <a:xfrm flipH="1">
                <a:off x="3480" y="1524"/>
                <a:ext cx="11" cy="13"/>
              </a:xfrm>
              <a:prstGeom prst="line">
                <a:avLst/>
              </a:pr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37280">
                  <a:defRPr/>
                </a:pPr>
                <a:endParaRPr lang="ru-RU" sz="176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00" name="Freeform 350"/>
              <p:cNvSpPr>
                <a:spLocks/>
              </p:cNvSpPr>
              <p:nvPr/>
            </p:nvSpPr>
            <p:spPr bwMode="auto">
              <a:xfrm>
                <a:off x="3480" y="1537"/>
                <a:ext cx="33" cy="6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0 h 1"/>
                  <a:gd name="T4" fmla="*/ 2147483647 w 3"/>
                  <a:gd name="T5" fmla="*/ 2147483647 h 1"/>
                  <a:gd name="T6" fmla="*/ 2147483647 w 3"/>
                  <a:gd name="T7" fmla="*/ 2147483647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1"/>
                  <a:gd name="T14" fmla="*/ 3 w 3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1">
                    <a:moveTo>
                      <a:pt x="0" y="1"/>
                    </a:moveTo>
                    <a:lnTo>
                      <a:pt x="1" y="0"/>
                    </a:lnTo>
                    <a:lnTo>
                      <a:pt x="2" y="1"/>
                    </a:lnTo>
                    <a:lnTo>
                      <a:pt x="3" y="1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37280">
                  <a:defRPr/>
                </a:pPr>
                <a:endParaRPr lang="ru-RU" sz="176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01" name="Freeform 351"/>
              <p:cNvSpPr>
                <a:spLocks/>
              </p:cNvSpPr>
              <p:nvPr/>
            </p:nvSpPr>
            <p:spPr bwMode="auto">
              <a:xfrm>
                <a:off x="3480" y="1537"/>
                <a:ext cx="22" cy="6"/>
              </a:xfrm>
              <a:custGeom>
                <a:avLst/>
                <a:gdLst>
                  <a:gd name="T0" fmla="*/ 0 w 2"/>
                  <a:gd name="T1" fmla="*/ 0 h 1"/>
                  <a:gd name="T2" fmla="*/ 2147483647 w 2"/>
                  <a:gd name="T3" fmla="*/ 2147483647 h 1"/>
                  <a:gd name="T4" fmla="*/ 2147483647 w 2"/>
                  <a:gd name="T5" fmla="*/ 2147483647 h 1"/>
                  <a:gd name="T6" fmla="*/ 0 w 2"/>
                  <a:gd name="T7" fmla="*/ 2147483647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37280">
                  <a:defRPr/>
                </a:pPr>
                <a:endParaRPr lang="ru-RU" sz="176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02" name="Freeform 352"/>
              <p:cNvSpPr>
                <a:spLocks/>
              </p:cNvSpPr>
              <p:nvPr/>
            </p:nvSpPr>
            <p:spPr bwMode="auto">
              <a:xfrm>
                <a:off x="3480" y="1543"/>
                <a:ext cx="33" cy="13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2147483647 h 1"/>
                  <a:gd name="T4" fmla="*/ 2147483647 w 3"/>
                  <a:gd name="T5" fmla="*/ 2147483647 h 1"/>
                  <a:gd name="T6" fmla="*/ 2147483647 w 3"/>
                  <a:gd name="T7" fmla="*/ 0 h 1"/>
                  <a:gd name="T8" fmla="*/ 2147483647 w 3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0" y="1"/>
                    </a:moveTo>
                    <a:lnTo>
                      <a:pt x="1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37280">
                  <a:defRPr/>
                </a:pPr>
                <a:endParaRPr lang="ru-RU" sz="176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03" name="Freeform 353"/>
              <p:cNvSpPr>
                <a:spLocks/>
              </p:cNvSpPr>
              <p:nvPr/>
            </p:nvSpPr>
            <p:spPr bwMode="auto">
              <a:xfrm>
                <a:off x="3480" y="1556"/>
                <a:ext cx="33" cy="13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2147483647 h 1"/>
                  <a:gd name="T4" fmla="*/ 2147483647 w 3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1"/>
                  <a:gd name="T11" fmla="*/ 3 w 3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1">
                    <a:moveTo>
                      <a:pt x="0" y="1"/>
                    </a:moveTo>
                    <a:lnTo>
                      <a:pt x="2" y="1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37280">
                  <a:defRPr/>
                </a:pPr>
                <a:endParaRPr lang="ru-RU" sz="176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04" name="Freeform 354"/>
              <p:cNvSpPr>
                <a:spLocks/>
              </p:cNvSpPr>
              <p:nvPr/>
            </p:nvSpPr>
            <p:spPr bwMode="auto">
              <a:xfrm>
                <a:off x="3491" y="1569"/>
                <a:ext cx="22" cy="13"/>
              </a:xfrm>
              <a:custGeom>
                <a:avLst/>
                <a:gdLst>
                  <a:gd name="T0" fmla="*/ 0 w 2"/>
                  <a:gd name="T1" fmla="*/ 2147483647 h 1"/>
                  <a:gd name="T2" fmla="*/ 2147483647 w 2"/>
                  <a:gd name="T3" fmla="*/ 2147483647 h 1"/>
                  <a:gd name="T4" fmla="*/ 2147483647 w 2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1"/>
                  <a:gd name="T11" fmla="*/ 2 w 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1">
                    <a:moveTo>
                      <a:pt x="0" y="1"/>
                    </a:moveTo>
                    <a:lnTo>
                      <a:pt x="1" y="1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37280">
                  <a:defRPr/>
                </a:pPr>
                <a:endParaRPr lang="ru-RU" sz="176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05" name="Freeform 355"/>
              <p:cNvSpPr>
                <a:spLocks/>
              </p:cNvSpPr>
              <p:nvPr/>
            </p:nvSpPr>
            <p:spPr bwMode="auto">
              <a:xfrm>
                <a:off x="3860" y="1454"/>
                <a:ext cx="11" cy="26"/>
              </a:xfrm>
              <a:custGeom>
                <a:avLst/>
                <a:gdLst>
                  <a:gd name="T0" fmla="*/ 0 w 1"/>
                  <a:gd name="T1" fmla="*/ 2147483647 h 2"/>
                  <a:gd name="T2" fmla="*/ 0 w 1"/>
                  <a:gd name="T3" fmla="*/ 0 h 2"/>
                  <a:gd name="T4" fmla="*/ 2147483647 w 1"/>
                  <a:gd name="T5" fmla="*/ 2147483647 h 2"/>
                  <a:gd name="T6" fmla="*/ 2147483647 w 1"/>
                  <a:gd name="T7" fmla="*/ 2147483647 h 2"/>
                  <a:gd name="T8" fmla="*/ 0 w 1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2"/>
                  <a:gd name="T17" fmla="*/ 1 w 1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2">
                    <a:moveTo>
                      <a:pt x="0" y="1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37280">
                  <a:defRPr/>
                </a:pPr>
                <a:endParaRPr lang="ru-RU" sz="176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06" name="Oval 356"/>
              <p:cNvSpPr>
                <a:spLocks noChangeArrowheads="1"/>
              </p:cNvSpPr>
              <p:nvPr/>
            </p:nvSpPr>
            <p:spPr bwMode="auto">
              <a:xfrm>
                <a:off x="3811" y="1467"/>
                <a:ext cx="83" cy="77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2" tIns="8057" rIns="16112" bIns="805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37280">
                  <a:defRPr/>
                </a:pPr>
                <a:endParaRPr lang="en-US" sz="176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07" name="Freeform 357"/>
              <p:cNvSpPr>
                <a:spLocks/>
              </p:cNvSpPr>
              <p:nvPr/>
            </p:nvSpPr>
            <p:spPr bwMode="auto">
              <a:xfrm>
                <a:off x="3811" y="1492"/>
                <a:ext cx="83" cy="32"/>
              </a:xfrm>
              <a:custGeom>
                <a:avLst/>
                <a:gdLst>
                  <a:gd name="T0" fmla="*/ 2147483647 w 7"/>
                  <a:gd name="T1" fmla="*/ 0 h 3"/>
                  <a:gd name="T2" fmla="*/ 2147483647 w 7"/>
                  <a:gd name="T3" fmla="*/ 2147483647 h 3"/>
                  <a:gd name="T4" fmla="*/ 2147483647 w 7"/>
                  <a:gd name="T5" fmla="*/ 2147483647 h 3"/>
                  <a:gd name="T6" fmla="*/ 0 w 7"/>
                  <a:gd name="T7" fmla="*/ 2147483647 h 3"/>
                  <a:gd name="T8" fmla="*/ 2147483647 w 7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3"/>
                  <a:gd name="T17" fmla="*/ 7 w 7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3">
                    <a:moveTo>
                      <a:pt x="1" y="0"/>
                    </a:moveTo>
                    <a:lnTo>
                      <a:pt x="7" y="2"/>
                    </a:lnTo>
                    <a:lnTo>
                      <a:pt x="7" y="3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37280">
                  <a:defRPr/>
                </a:pPr>
                <a:endParaRPr lang="ru-RU" sz="176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08" name="Freeform 358"/>
              <p:cNvSpPr>
                <a:spLocks/>
              </p:cNvSpPr>
              <p:nvPr/>
            </p:nvSpPr>
            <p:spPr bwMode="auto">
              <a:xfrm>
                <a:off x="3844" y="1428"/>
                <a:ext cx="33" cy="38"/>
              </a:xfrm>
              <a:custGeom>
                <a:avLst/>
                <a:gdLst>
                  <a:gd name="T0" fmla="*/ 2147483647 w 3"/>
                  <a:gd name="T1" fmla="*/ 2147483647 h 3"/>
                  <a:gd name="T2" fmla="*/ 2147483647 w 3"/>
                  <a:gd name="T3" fmla="*/ 2147483647 h 3"/>
                  <a:gd name="T4" fmla="*/ 0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2147483647 h 3"/>
                  <a:gd name="T10" fmla="*/ 2147483647 w 3"/>
                  <a:gd name="T11" fmla="*/ 0 h 3"/>
                  <a:gd name="T12" fmla="*/ 2147483647 w 3"/>
                  <a:gd name="T13" fmla="*/ 0 h 3"/>
                  <a:gd name="T14" fmla="*/ 2147483647 w 3"/>
                  <a:gd name="T15" fmla="*/ 2147483647 h 3"/>
                  <a:gd name="T16" fmla="*/ 2147483647 w 3"/>
                  <a:gd name="T17" fmla="*/ 2147483647 h 3"/>
                  <a:gd name="T18" fmla="*/ 2147483647 w 3"/>
                  <a:gd name="T19" fmla="*/ 2147483647 h 3"/>
                  <a:gd name="T20" fmla="*/ 2147483647 w 3"/>
                  <a:gd name="T21" fmla="*/ 2147483647 h 3"/>
                  <a:gd name="T22" fmla="*/ 2147483647 w 3"/>
                  <a:gd name="T23" fmla="*/ 2147483647 h 3"/>
                  <a:gd name="T24" fmla="*/ 2147483647 w 3"/>
                  <a:gd name="T25" fmla="*/ 2147483647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"/>
                  <a:gd name="T40" fmla="*/ 0 h 3"/>
                  <a:gd name="T41" fmla="*/ 3 w 3"/>
                  <a:gd name="T42" fmla="*/ 3 h 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" h="3">
                    <a:moveTo>
                      <a:pt x="1" y="2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37280">
                  <a:defRPr/>
                </a:pPr>
                <a:endParaRPr lang="ru-RU" sz="176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09" name="Freeform 359"/>
              <p:cNvSpPr>
                <a:spLocks/>
              </p:cNvSpPr>
              <p:nvPr/>
            </p:nvSpPr>
            <p:spPr bwMode="auto">
              <a:xfrm>
                <a:off x="3750" y="1499"/>
                <a:ext cx="143" cy="58"/>
              </a:xfrm>
              <a:custGeom>
                <a:avLst/>
                <a:gdLst>
                  <a:gd name="T0" fmla="*/ 2147483647 w 12"/>
                  <a:gd name="T1" fmla="*/ 0 h 5"/>
                  <a:gd name="T2" fmla="*/ 2147483647 w 12"/>
                  <a:gd name="T3" fmla="*/ 2147483647 h 5"/>
                  <a:gd name="T4" fmla="*/ 2147483647 w 12"/>
                  <a:gd name="T5" fmla="*/ 2147483647 h 5"/>
                  <a:gd name="T6" fmla="*/ 0 w 12"/>
                  <a:gd name="T7" fmla="*/ 2147483647 h 5"/>
                  <a:gd name="T8" fmla="*/ 2147483647 w 12"/>
                  <a:gd name="T9" fmla="*/ 2147483647 h 5"/>
                  <a:gd name="T10" fmla="*/ 2147483647 w 12"/>
                  <a:gd name="T11" fmla="*/ 2147483647 h 5"/>
                  <a:gd name="T12" fmla="*/ 2147483647 w 12"/>
                  <a:gd name="T13" fmla="*/ 2147483647 h 5"/>
                  <a:gd name="T14" fmla="*/ 2147483647 w 12"/>
                  <a:gd name="T15" fmla="*/ 2147483647 h 5"/>
                  <a:gd name="T16" fmla="*/ 2147483647 w 12"/>
                  <a:gd name="T17" fmla="*/ 2147483647 h 5"/>
                  <a:gd name="T18" fmla="*/ 2147483647 w 12"/>
                  <a:gd name="T19" fmla="*/ 2147483647 h 5"/>
                  <a:gd name="T20" fmla="*/ 2147483647 w 12"/>
                  <a:gd name="T21" fmla="*/ 2147483647 h 5"/>
                  <a:gd name="T22" fmla="*/ 2147483647 w 12"/>
                  <a:gd name="T23" fmla="*/ 2147483647 h 5"/>
                  <a:gd name="T24" fmla="*/ 2147483647 w 12"/>
                  <a:gd name="T25" fmla="*/ 2147483647 h 5"/>
                  <a:gd name="T26" fmla="*/ 2147483647 w 12"/>
                  <a:gd name="T27" fmla="*/ 2147483647 h 5"/>
                  <a:gd name="T28" fmla="*/ 2147483647 w 12"/>
                  <a:gd name="T29" fmla="*/ 2147483647 h 5"/>
                  <a:gd name="T30" fmla="*/ 2147483647 w 12"/>
                  <a:gd name="T31" fmla="*/ 2147483647 h 5"/>
                  <a:gd name="T32" fmla="*/ 2147483647 w 12"/>
                  <a:gd name="T33" fmla="*/ 2147483647 h 5"/>
                  <a:gd name="T34" fmla="*/ 2147483647 w 12"/>
                  <a:gd name="T35" fmla="*/ 2147483647 h 5"/>
                  <a:gd name="T36" fmla="*/ 2147483647 w 12"/>
                  <a:gd name="T37" fmla="*/ 2147483647 h 5"/>
                  <a:gd name="T38" fmla="*/ 2147483647 w 12"/>
                  <a:gd name="T39" fmla="*/ 2147483647 h 5"/>
                  <a:gd name="T40" fmla="*/ 2147483647 w 12"/>
                  <a:gd name="T41" fmla="*/ 2147483647 h 5"/>
                  <a:gd name="T42" fmla="*/ 2147483647 w 12"/>
                  <a:gd name="T43" fmla="*/ 2147483647 h 5"/>
                  <a:gd name="T44" fmla="*/ 2147483647 w 12"/>
                  <a:gd name="T45" fmla="*/ 2147483647 h 5"/>
                  <a:gd name="T46" fmla="*/ 2147483647 w 12"/>
                  <a:gd name="T47" fmla="*/ 2147483647 h 5"/>
                  <a:gd name="T48" fmla="*/ 2147483647 w 12"/>
                  <a:gd name="T49" fmla="*/ 2147483647 h 5"/>
                  <a:gd name="T50" fmla="*/ 2147483647 w 12"/>
                  <a:gd name="T51" fmla="*/ 2147483647 h 5"/>
                  <a:gd name="T52" fmla="*/ 2147483647 w 12"/>
                  <a:gd name="T53" fmla="*/ 2147483647 h 5"/>
                  <a:gd name="T54" fmla="*/ 2147483647 w 12"/>
                  <a:gd name="T55" fmla="*/ 0 h 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2"/>
                  <a:gd name="T85" fmla="*/ 0 h 5"/>
                  <a:gd name="T86" fmla="*/ 12 w 12"/>
                  <a:gd name="T87" fmla="*/ 5 h 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2" h="5">
                    <a:moveTo>
                      <a:pt x="2" y="0"/>
                    </a:moveTo>
                    <a:lnTo>
                      <a:pt x="1" y="1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5" y="4"/>
                    </a:lnTo>
                    <a:lnTo>
                      <a:pt x="7" y="5"/>
                    </a:lnTo>
                    <a:lnTo>
                      <a:pt x="9" y="5"/>
                    </a:lnTo>
                    <a:lnTo>
                      <a:pt x="11" y="5"/>
                    </a:lnTo>
                    <a:lnTo>
                      <a:pt x="12" y="3"/>
                    </a:lnTo>
                    <a:lnTo>
                      <a:pt x="11" y="2"/>
                    </a:lnTo>
                    <a:lnTo>
                      <a:pt x="10" y="2"/>
                    </a:lnTo>
                    <a:lnTo>
                      <a:pt x="10" y="3"/>
                    </a:lnTo>
                    <a:lnTo>
                      <a:pt x="10" y="4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9" y="2"/>
                    </a:lnTo>
                    <a:lnTo>
                      <a:pt x="7" y="1"/>
                    </a:lnTo>
                    <a:lnTo>
                      <a:pt x="8" y="2"/>
                    </a:lnTo>
                    <a:lnTo>
                      <a:pt x="7" y="4"/>
                    </a:lnTo>
                    <a:lnTo>
                      <a:pt x="6" y="3"/>
                    </a:lnTo>
                    <a:lnTo>
                      <a:pt x="5" y="2"/>
                    </a:lnTo>
                    <a:lnTo>
                      <a:pt x="4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37280">
                  <a:defRPr/>
                </a:pPr>
                <a:endParaRPr lang="ru-RU" sz="176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10" name="Oval 360"/>
              <p:cNvSpPr>
                <a:spLocks noChangeArrowheads="1"/>
              </p:cNvSpPr>
              <p:nvPr/>
            </p:nvSpPr>
            <p:spPr bwMode="auto">
              <a:xfrm>
                <a:off x="3612" y="1096"/>
                <a:ext cx="105" cy="1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2" tIns="8057" rIns="16112" bIns="805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37280">
                  <a:defRPr/>
                </a:pPr>
                <a:endParaRPr lang="en-US" sz="176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11" name="Freeform 361"/>
              <p:cNvSpPr>
                <a:spLocks/>
              </p:cNvSpPr>
              <p:nvPr/>
            </p:nvSpPr>
            <p:spPr bwMode="auto">
              <a:xfrm>
                <a:off x="3596" y="994"/>
                <a:ext cx="149" cy="115"/>
              </a:xfrm>
              <a:custGeom>
                <a:avLst/>
                <a:gdLst>
                  <a:gd name="T0" fmla="*/ 2147483647 w 13"/>
                  <a:gd name="T1" fmla="*/ 2147483647 h 10"/>
                  <a:gd name="T2" fmla="*/ 2147483647 w 13"/>
                  <a:gd name="T3" fmla="*/ 2147483647 h 10"/>
                  <a:gd name="T4" fmla="*/ 2147483647 w 13"/>
                  <a:gd name="T5" fmla="*/ 2147483647 h 10"/>
                  <a:gd name="T6" fmla="*/ 2147483647 w 13"/>
                  <a:gd name="T7" fmla="*/ 0 h 10"/>
                  <a:gd name="T8" fmla="*/ 2147483647 w 13"/>
                  <a:gd name="T9" fmla="*/ 2147483647 h 10"/>
                  <a:gd name="T10" fmla="*/ 2147483647 w 13"/>
                  <a:gd name="T11" fmla="*/ 0 h 10"/>
                  <a:gd name="T12" fmla="*/ 0 w 13"/>
                  <a:gd name="T13" fmla="*/ 2147483647 h 10"/>
                  <a:gd name="T14" fmla="*/ 2147483647 w 13"/>
                  <a:gd name="T15" fmla="*/ 2147483647 h 10"/>
                  <a:gd name="T16" fmla="*/ 2147483647 w 13"/>
                  <a:gd name="T17" fmla="*/ 2147483647 h 10"/>
                  <a:gd name="T18" fmla="*/ 2147483647 w 13"/>
                  <a:gd name="T19" fmla="*/ 2147483647 h 10"/>
                  <a:gd name="T20" fmla="*/ 2147483647 w 13"/>
                  <a:gd name="T21" fmla="*/ 2147483647 h 10"/>
                  <a:gd name="T22" fmla="*/ 2147483647 w 13"/>
                  <a:gd name="T23" fmla="*/ 2147483647 h 1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3"/>
                  <a:gd name="T37" fmla="*/ 0 h 10"/>
                  <a:gd name="T38" fmla="*/ 13 w 13"/>
                  <a:gd name="T39" fmla="*/ 10 h 1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3" h="10">
                    <a:moveTo>
                      <a:pt x="11" y="10"/>
                    </a:moveTo>
                    <a:lnTo>
                      <a:pt x="11" y="9"/>
                    </a:lnTo>
                    <a:cubicBezTo>
                      <a:pt x="13" y="6"/>
                      <a:pt x="13" y="4"/>
                      <a:pt x="13" y="2"/>
                    </a:cubicBezTo>
                    <a:cubicBezTo>
                      <a:pt x="12" y="0"/>
                      <a:pt x="10" y="0"/>
                      <a:pt x="9" y="0"/>
                    </a:cubicBezTo>
                    <a:lnTo>
                      <a:pt x="7" y="7"/>
                    </a:lnTo>
                    <a:lnTo>
                      <a:pt x="4" y="0"/>
                    </a:lnTo>
                    <a:cubicBezTo>
                      <a:pt x="3" y="0"/>
                      <a:pt x="1" y="0"/>
                      <a:pt x="0" y="2"/>
                    </a:cubicBezTo>
                    <a:cubicBezTo>
                      <a:pt x="0" y="4"/>
                      <a:pt x="0" y="6"/>
                      <a:pt x="2" y="9"/>
                    </a:cubicBezTo>
                    <a:lnTo>
                      <a:pt x="2" y="10"/>
                    </a:lnTo>
                    <a:cubicBezTo>
                      <a:pt x="2" y="9"/>
                      <a:pt x="4" y="9"/>
                      <a:pt x="7" y="9"/>
                    </a:cubicBezTo>
                    <a:cubicBezTo>
                      <a:pt x="9" y="9"/>
                      <a:pt x="11" y="9"/>
                      <a:pt x="11" y="1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37280">
                  <a:defRPr/>
                </a:pPr>
                <a:endParaRPr lang="ru-RU" sz="176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12" name="Freeform 362"/>
              <p:cNvSpPr>
                <a:spLocks/>
              </p:cNvSpPr>
              <p:nvPr/>
            </p:nvSpPr>
            <p:spPr bwMode="auto">
              <a:xfrm>
                <a:off x="3645" y="923"/>
                <a:ext cx="39" cy="45"/>
              </a:xfrm>
              <a:custGeom>
                <a:avLst/>
                <a:gdLst>
                  <a:gd name="T0" fmla="*/ 0 w 3"/>
                  <a:gd name="T1" fmla="*/ 2147483647 h 4"/>
                  <a:gd name="T2" fmla="*/ 2147483647 w 3"/>
                  <a:gd name="T3" fmla="*/ 2147483647 h 4"/>
                  <a:gd name="T4" fmla="*/ 0 w 3"/>
                  <a:gd name="T5" fmla="*/ 2147483647 h 4"/>
                  <a:gd name="T6" fmla="*/ 0 w 3"/>
                  <a:gd name="T7" fmla="*/ 2147483647 h 4"/>
                  <a:gd name="T8" fmla="*/ 0 w 3"/>
                  <a:gd name="T9" fmla="*/ 2147483647 h 4"/>
                  <a:gd name="T10" fmla="*/ 0 w 3"/>
                  <a:gd name="T11" fmla="*/ 2147483647 h 4"/>
                  <a:gd name="T12" fmla="*/ 2147483647 w 3"/>
                  <a:gd name="T13" fmla="*/ 2147483647 h 4"/>
                  <a:gd name="T14" fmla="*/ 0 w 3"/>
                  <a:gd name="T15" fmla="*/ 0 h 4"/>
                  <a:gd name="T16" fmla="*/ 2147483647 w 3"/>
                  <a:gd name="T17" fmla="*/ 0 h 4"/>
                  <a:gd name="T18" fmla="*/ 2147483647 w 3"/>
                  <a:gd name="T19" fmla="*/ 2147483647 h 4"/>
                  <a:gd name="T20" fmla="*/ 2147483647 w 3"/>
                  <a:gd name="T21" fmla="*/ 2147483647 h 4"/>
                  <a:gd name="T22" fmla="*/ 2147483647 w 3"/>
                  <a:gd name="T23" fmla="*/ 2147483647 h 4"/>
                  <a:gd name="T24" fmla="*/ 2147483647 w 3"/>
                  <a:gd name="T25" fmla="*/ 2147483647 h 4"/>
                  <a:gd name="T26" fmla="*/ 2147483647 w 3"/>
                  <a:gd name="T27" fmla="*/ 2147483647 h 4"/>
                  <a:gd name="T28" fmla="*/ 2147483647 w 3"/>
                  <a:gd name="T29" fmla="*/ 2147483647 h 4"/>
                  <a:gd name="T30" fmla="*/ 2147483647 w 3"/>
                  <a:gd name="T31" fmla="*/ 2147483647 h 4"/>
                  <a:gd name="T32" fmla="*/ 0 w 3"/>
                  <a:gd name="T33" fmla="*/ 2147483647 h 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"/>
                  <a:gd name="T52" fmla="*/ 0 h 4"/>
                  <a:gd name="T53" fmla="*/ 3 w 3"/>
                  <a:gd name="T54" fmla="*/ 4 h 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" h="4">
                    <a:moveTo>
                      <a:pt x="0" y="4"/>
                    </a:moveTo>
                    <a:lnTo>
                      <a:pt x="1" y="2"/>
                    </a:lnTo>
                    <a:lnTo>
                      <a:pt x="0" y="3"/>
                    </a:lnTo>
                    <a:lnTo>
                      <a:pt x="0" y="2"/>
                    </a:lnTo>
                    <a:cubicBezTo>
                      <a:pt x="0" y="2"/>
                      <a:pt x="0" y="2"/>
                      <a:pt x="0" y="2"/>
                    </a:cubicBezTo>
                    <a:lnTo>
                      <a:pt x="0" y="1"/>
                    </a:lnTo>
                    <a:lnTo>
                      <a:pt x="1" y="2"/>
                    </a:lnTo>
                    <a:lnTo>
                      <a:pt x="0" y="0"/>
                    </a:lnTo>
                    <a:cubicBezTo>
                      <a:pt x="1" y="0"/>
                      <a:pt x="2" y="0"/>
                      <a:pt x="3" y="0"/>
                    </a:cubicBezTo>
                    <a:lnTo>
                      <a:pt x="2" y="2"/>
                    </a:lnTo>
                    <a:lnTo>
                      <a:pt x="3" y="1"/>
                    </a:lnTo>
                    <a:lnTo>
                      <a:pt x="3" y="2"/>
                    </a:lnTo>
                    <a:cubicBezTo>
                      <a:pt x="3" y="2"/>
                      <a:pt x="3" y="2"/>
                      <a:pt x="3" y="2"/>
                    </a:cubicBezTo>
                    <a:lnTo>
                      <a:pt x="3" y="3"/>
                    </a:lnTo>
                    <a:lnTo>
                      <a:pt x="2" y="2"/>
                    </a:lnTo>
                    <a:lnTo>
                      <a:pt x="3" y="4"/>
                    </a:lnTo>
                    <a:cubicBezTo>
                      <a:pt x="2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37280">
                  <a:defRPr/>
                </a:pPr>
                <a:endParaRPr lang="ru-RU" sz="176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13" name="Freeform 363"/>
              <p:cNvSpPr>
                <a:spLocks/>
              </p:cNvSpPr>
              <p:nvPr/>
            </p:nvSpPr>
            <p:spPr bwMode="auto">
              <a:xfrm>
                <a:off x="3596" y="1025"/>
                <a:ext cx="149" cy="58"/>
              </a:xfrm>
              <a:custGeom>
                <a:avLst/>
                <a:gdLst>
                  <a:gd name="T0" fmla="*/ 2147483647 w 13"/>
                  <a:gd name="T1" fmla="*/ 2147483647 h 5"/>
                  <a:gd name="T2" fmla="*/ 0 w 13"/>
                  <a:gd name="T3" fmla="*/ 0 h 5"/>
                  <a:gd name="T4" fmla="*/ 2147483647 w 13"/>
                  <a:gd name="T5" fmla="*/ 2147483647 h 5"/>
                  <a:gd name="T6" fmla="*/ 2147483647 w 13"/>
                  <a:gd name="T7" fmla="*/ 2147483647 h 5"/>
                  <a:gd name="T8" fmla="*/ 2147483647 w 13"/>
                  <a:gd name="T9" fmla="*/ 2147483647 h 5"/>
                  <a:gd name="T10" fmla="*/ 2147483647 w 13"/>
                  <a:gd name="T11" fmla="*/ 2147483647 h 5"/>
                  <a:gd name="T12" fmla="*/ 2147483647 w 13"/>
                  <a:gd name="T13" fmla="*/ 2147483647 h 5"/>
                  <a:gd name="T14" fmla="*/ 2147483647 w 13"/>
                  <a:gd name="T15" fmla="*/ 2147483647 h 5"/>
                  <a:gd name="T16" fmla="*/ 2147483647 w 13"/>
                  <a:gd name="T17" fmla="*/ 2147483647 h 5"/>
                  <a:gd name="T18" fmla="*/ 2147483647 w 13"/>
                  <a:gd name="T19" fmla="*/ 2147483647 h 5"/>
                  <a:gd name="T20" fmla="*/ 2147483647 w 13"/>
                  <a:gd name="T21" fmla="*/ 2147483647 h 5"/>
                  <a:gd name="T22" fmla="*/ 2147483647 w 13"/>
                  <a:gd name="T23" fmla="*/ 2147483647 h 5"/>
                  <a:gd name="T24" fmla="*/ 2147483647 w 13"/>
                  <a:gd name="T25" fmla="*/ 2147483647 h 5"/>
                  <a:gd name="T26" fmla="*/ 2147483647 w 13"/>
                  <a:gd name="T27" fmla="*/ 2147483647 h 5"/>
                  <a:gd name="T28" fmla="*/ 2147483647 w 13"/>
                  <a:gd name="T29" fmla="*/ 2147483647 h 5"/>
                  <a:gd name="T30" fmla="*/ 2147483647 w 13"/>
                  <a:gd name="T31" fmla="*/ 0 h 5"/>
                  <a:gd name="T32" fmla="*/ 2147483647 w 13"/>
                  <a:gd name="T33" fmla="*/ 2147483647 h 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3"/>
                  <a:gd name="T52" fmla="*/ 0 h 5"/>
                  <a:gd name="T53" fmla="*/ 13 w 13"/>
                  <a:gd name="T54" fmla="*/ 5 h 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3" h="5">
                    <a:moveTo>
                      <a:pt x="7" y="4"/>
                    </a:moveTo>
                    <a:cubicBezTo>
                      <a:pt x="5" y="2"/>
                      <a:pt x="3" y="0"/>
                      <a:pt x="0" y="0"/>
                    </a:cubicBezTo>
                    <a:cubicBezTo>
                      <a:pt x="1" y="1"/>
                      <a:pt x="2" y="2"/>
                      <a:pt x="3" y="2"/>
                    </a:cubicBezTo>
                    <a:lnTo>
                      <a:pt x="1" y="2"/>
                    </a:lnTo>
                    <a:cubicBezTo>
                      <a:pt x="2" y="3"/>
                      <a:pt x="3" y="3"/>
                      <a:pt x="4" y="3"/>
                    </a:cubicBezTo>
                    <a:lnTo>
                      <a:pt x="2" y="4"/>
                    </a:lnTo>
                    <a:cubicBezTo>
                      <a:pt x="4" y="3"/>
                      <a:pt x="5" y="4"/>
                      <a:pt x="6" y="5"/>
                    </a:cubicBezTo>
                    <a:cubicBezTo>
                      <a:pt x="6" y="5"/>
                      <a:pt x="6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8" y="4"/>
                      <a:pt x="9" y="3"/>
                      <a:pt x="11" y="4"/>
                    </a:cubicBezTo>
                    <a:lnTo>
                      <a:pt x="9" y="3"/>
                    </a:lnTo>
                    <a:cubicBezTo>
                      <a:pt x="10" y="3"/>
                      <a:pt x="11" y="3"/>
                      <a:pt x="12" y="2"/>
                    </a:cubicBezTo>
                    <a:lnTo>
                      <a:pt x="11" y="2"/>
                    </a:lnTo>
                    <a:cubicBezTo>
                      <a:pt x="11" y="2"/>
                      <a:pt x="12" y="1"/>
                      <a:pt x="13" y="0"/>
                    </a:cubicBezTo>
                    <a:cubicBezTo>
                      <a:pt x="10" y="0"/>
                      <a:pt x="8" y="2"/>
                      <a:pt x="7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37280">
                  <a:defRPr/>
                </a:pPr>
                <a:endParaRPr lang="ru-RU" sz="176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14" name="Freeform 364"/>
              <p:cNvSpPr>
                <a:spLocks noEditPoints="1"/>
              </p:cNvSpPr>
              <p:nvPr/>
            </p:nvSpPr>
            <p:spPr bwMode="auto">
              <a:xfrm>
                <a:off x="3673" y="994"/>
                <a:ext cx="61" cy="58"/>
              </a:xfrm>
              <a:custGeom>
                <a:avLst/>
                <a:gdLst>
                  <a:gd name="T0" fmla="*/ 2147483647 w 5"/>
                  <a:gd name="T1" fmla="*/ 2147483647 h 5"/>
                  <a:gd name="T2" fmla="*/ 0 w 5"/>
                  <a:gd name="T3" fmla="*/ 2147483647 h 5"/>
                  <a:gd name="T4" fmla="*/ 2147483647 w 5"/>
                  <a:gd name="T5" fmla="*/ 2147483647 h 5"/>
                  <a:gd name="T6" fmla="*/ 2147483647 w 5"/>
                  <a:gd name="T7" fmla="*/ 0 h 5"/>
                  <a:gd name="T8" fmla="*/ 2147483647 w 5"/>
                  <a:gd name="T9" fmla="*/ 2147483647 h 5"/>
                  <a:gd name="T10" fmla="*/ 2147483647 w 5"/>
                  <a:gd name="T11" fmla="*/ 0 h 5"/>
                  <a:gd name="T12" fmla="*/ 2147483647 w 5"/>
                  <a:gd name="T13" fmla="*/ 2147483647 h 5"/>
                  <a:gd name="T14" fmla="*/ 2147483647 w 5"/>
                  <a:gd name="T15" fmla="*/ 2147483647 h 5"/>
                  <a:gd name="T16" fmla="*/ 2147483647 w 5"/>
                  <a:gd name="T17" fmla="*/ 2147483647 h 5"/>
                  <a:gd name="T18" fmla="*/ 2147483647 w 5"/>
                  <a:gd name="T19" fmla="*/ 2147483647 h 5"/>
                  <a:gd name="T20" fmla="*/ 2147483647 w 5"/>
                  <a:gd name="T21" fmla="*/ 2147483647 h 5"/>
                  <a:gd name="T22" fmla="*/ 2147483647 w 5"/>
                  <a:gd name="T23" fmla="*/ 2147483647 h 5"/>
                  <a:gd name="T24" fmla="*/ 2147483647 w 5"/>
                  <a:gd name="T25" fmla="*/ 2147483647 h 5"/>
                  <a:gd name="T26" fmla="*/ 2147483647 w 5"/>
                  <a:gd name="T27" fmla="*/ 2147483647 h 5"/>
                  <a:gd name="T28" fmla="*/ 2147483647 w 5"/>
                  <a:gd name="T29" fmla="*/ 2147483647 h 5"/>
                  <a:gd name="T30" fmla="*/ 2147483647 w 5"/>
                  <a:gd name="T31" fmla="*/ 2147483647 h 5"/>
                  <a:gd name="T32" fmla="*/ 2147483647 w 5"/>
                  <a:gd name="T33" fmla="*/ 2147483647 h 5"/>
                  <a:gd name="T34" fmla="*/ 2147483647 w 5"/>
                  <a:gd name="T35" fmla="*/ 2147483647 h 5"/>
                  <a:gd name="T36" fmla="*/ 2147483647 w 5"/>
                  <a:gd name="T37" fmla="*/ 2147483647 h 5"/>
                  <a:gd name="T38" fmla="*/ 2147483647 w 5"/>
                  <a:gd name="T39" fmla="*/ 2147483647 h 5"/>
                  <a:gd name="T40" fmla="*/ 2147483647 w 5"/>
                  <a:gd name="T41" fmla="*/ 2147483647 h 5"/>
                  <a:gd name="T42" fmla="*/ 2147483647 w 5"/>
                  <a:gd name="T43" fmla="*/ 2147483647 h 5"/>
                  <a:gd name="T44" fmla="*/ 2147483647 w 5"/>
                  <a:gd name="T45" fmla="*/ 0 h 5"/>
                  <a:gd name="T46" fmla="*/ 2147483647 w 5"/>
                  <a:gd name="T47" fmla="*/ 2147483647 h 5"/>
                  <a:gd name="T48" fmla="*/ 2147483647 w 5"/>
                  <a:gd name="T49" fmla="*/ 2147483647 h 5"/>
                  <a:gd name="T50" fmla="*/ 2147483647 w 5"/>
                  <a:gd name="T51" fmla="*/ 0 h 5"/>
                  <a:gd name="T52" fmla="*/ 2147483647 w 5"/>
                  <a:gd name="T53" fmla="*/ 2147483647 h 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"/>
                  <a:gd name="T82" fmla="*/ 0 h 5"/>
                  <a:gd name="T83" fmla="*/ 5 w 5"/>
                  <a:gd name="T84" fmla="*/ 5 h 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" h="5">
                    <a:moveTo>
                      <a:pt x="1" y="5"/>
                    </a:moveTo>
                    <a:lnTo>
                      <a:pt x="0" y="4"/>
                    </a:lnTo>
                    <a:lnTo>
                      <a:pt x="1" y="5"/>
                    </a:lnTo>
                    <a:close/>
                    <a:moveTo>
                      <a:pt x="2" y="0"/>
                    </a:moveTo>
                    <a:lnTo>
                      <a:pt x="5" y="3"/>
                    </a:lnTo>
                    <a:lnTo>
                      <a:pt x="2" y="0"/>
                    </a:lnTo>
                    <a:close/>
                    <a:moveTo>
                      <a:pt x="4" y="3"/>
                    </a:moveTo>
                    <a:lnTo>
                      <a:pt x="1" y="1"/>
                    </a:lnTo>
                    <a:lnTo>
                      <a:pt x="4" y="3"/>
                    </a:lnTo>
                    <a:close/>
                    <a:moveTo>
                      <a:pt x="3" y="4"/>
                    </a:moveTo>
                    <a:lnTo>
                      <a:pt x="1" y="2"/>
                    </a:lnTo>
                    <a:lnTo>
                      <a:pt x="3" y="4"/>
                    </a:lnTo>
                    <a:close/>
                    <a:moveTo>
                      <a:pt x="2" y="4"/>
                    </a:moveTo>
                    <a:lnTo>
                      <a:pt x="1" y="3"/>
                    </a:lnTo>
                    <a:lnTo>
                      <a:pt x="2" y="4"/>
                    </a:lnTo>
                    <a:close/>
                    <a:moveTo>
                      <a:pt x="5" y="3"/>
                    </a:moveTo>
                    <a:lnTo>
                      <a:pt x="5" y="1"/>
                    </a:lnTo>
                    <a:lnTo>
                      <a:pt x="5" y="3"/>
                    </a:lnTo>
                    <a:close/>
                    <a:moveTo>
                      <a:pt x="4" y="4"/>
                    </a:moveTo>
                    <a:lnTo>
                      <a:pt x="5" y="1"/>
                    </a:lnTo>
                    <a:lnTo>
                      <a:pt x="4" y="4"/>
                    </a:lnTo>
                    <a:close/>
                    <a:moveTo>
                      <a:pt x="1" y="5"/>
                    </a:moveTo>
                    <a:lnTo>
                      <a:pt x="3" y="0"/>
                    </a:lnTo>
                    <a:lnTo>
                      <a:pt x="1" y="5"/>
                    </a:lnTo>
                    <a:close/>
                    <a:moveTo>
                      <a:pt x="2" y="4"/>
                    </a:moveTo>
                    <a:lnTo>
                      <a:pt x="4" y="0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37280">
                  <a:defRPr/>
                </a:pPr>
                <a:endParaRPr lang="ru-RU" sz="176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15" name="Freeform 365"/>
              <p:cNvSpPr>
                <a:spLocks noEditPoints="1"/>
              </p:cNvSpPr>
              <p:nvPr/>
            </p:nvSpPr>
            <p:spPr bwMode="auto">
              <a:xfrm>
                <a:off x="3596" y="994"/>
                <a:ext cx="72" cy="58"/>
              </a:xfrm>
              <a:custGeom>
                <a:avLst/>
                <a:gdLst>
                  <a:gd name="T0" fmla="*/ 2147483647 w 6"/>
                  <a:gd name="T1" fmla="*/ 2147483647 h 5"/>
                  <a:gd name="T2" fmla="*/ 2147483647 w 6"/>
                  <a:gd name="T3" fmla="*/ 2147483647 h 5"/>
                  <a:gd name="T4" fmla="*/ 2147483647 w 6"/>
                  <a:gd name="T5" fmla="*/ 2147483647 h 5"/>
                  <a:gd name="T6" fmla="*/ 2147483647 w 6"/>
                  <a:gd name="T7" fmla="*/ 0 h 5"/>
                  <a:gd name="T8" fmla="*/ 0 w 6"/>
                  <a:gd name="T9" fmla="*/ 2147483647 h 5"/>
                  <a:gd name="T10" fmla="*/ 2147483647 w 6"/>
                  <a:gd name="T11" fmla="*/ 0 h 5"/>
                  <a:gd name="T12" fmla="*/ 2147483647 w 6"/>
                  <a:gd name="T13" fmla="*/ 2147483647 h 5"/>
                  <a:gd name="T14" fmla="*/ 2147483647 w 6"/>
                  <a:gd name="T15" fmla="*/ 2147483647 h 5"/>
                  <a:gd name="T16" fmla="*/ 2147483647 w 6"/>
                  <a:gd name="T17" fmla="*/ 2147483647 h 5"/>
                  <a:gd name="T18" fmla="*/ 2147483647 w 6"/>
                  <a:gd name="T19" fmla="*/ 2147483647 h 5"/>
                  <a:gd name="T20" fmla="*/ 2147483647 w 6"/>
                  <a:gd name="T21" fmla="*/ 2147483647 h 5"/>
                  <a:gd name="T22" fmla="*/ 2147483647 w 6"/>
                  <a:gd name="T23" fmla="*/ 2147483647 h 5"/>
                  <a:gd name="T24" fmla="*/ 2147483647 w 6"/>
                  <a:gd name="T25" fmla="*/ 2147483647 h 5"/>
                  <a:gd name="T26" fmla="*/ 2147483647 w 6"/>
                  <a:gd name="T27" fmla="*/ 2147483647 h 5"/>
                  <a:gd name="T28" fmla="*/ 2147483647 w 6"/>
                  <a:gd name="T29" fmla="*/ 2147483647 h 5"/>
                  <a:gd name="T30" fmla="*/ 2147483647 w 6"/>
                  <a:gd name="T31" fmla="*/ 2147483647 h 5"/>
                  <a:gd name="T32" fmla="*/ 2147483647 w 6"/>
                  <a:gd name="T33" fmla="*/ 2147483647 h 5"/>
                  <a:gd name="T34" fmla="*/ 2147483647 w 6"/>
                  <a:gd name="T35" fmla="*/ 2147483647 h 5"/>
                  <a:gd name="T36" fmla="*/ 2147483647 w 6"/>
                  <a:gd name="T37" fmla="*/ 2147483647 h 5"/>
                  <a:gd name="T38" fmla="*/ 2147483647 w 6"/>
                  <a:gd name="T39" fmla="*/ 2147483647 h 5"/>
                  <a:gd name="T40" fmla="*/ 2147483647 w 6"/>
                  <a:gd name="T41" fmla="*/ 2147483647 h 5"/>
                  <a:gd name="T42" fmla="*/ 2147483647 w 6"/>
                  <a:gd name="T43" fmla="*/ 2147483647 h 5"/>
                  <a:gd name="T44" fmla="*/ 2147483647 w 6"/>
                  <a:gd name="T45" fmla="*/ 0 h 5"/>
                  <a:gd name="T46" fmla="*/ 2147483647 w 6"/>
                  <a:gd name="T47" fmla="*/ 2147483647 h 5"/>
                  <a:gd name="T48" fmla="*/ 2147483647 w 6"/>
                  <a:gd name="T49" fmla="*/ 2147483647 h 5"/>
                  <a:gd name="T50" fmla="*/ 2147483647 w 6"/>
                  <a:gd name="T51" fmla="*/ 0 h 5"/>
                  <a:gd name="T52" fmla="*/ 2147483647 w 6"/>
                  <a:gd name="T53" fmla="*/ 2147483647 h 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6"/>
                  <a:gd name="T82" fmla="*/ 0 h 5"/>
                  <a:gd name="T83" fmla="*/ 6 w 6"/>
                  <a:gd name="T84" fmla="*/ 5 h 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6" h="5">
                    <a:moveTo>
                      <a:pt x="5" y="5"/>
                    </a:moveTo>
                    <a:lnTo>
                      <a:pt x="6" y="4"/>
                    </a:lnTo>
                    <a:lnTo>
                      <a:pt x="5" y="5"/>
                    </a:lnTo>
                    <a:close/>
                    <a:moveTo>
                      <a:pt x="4" y="0"/>
                    </a:moveTo>
                    <a:lnTo>
                      <a:pt x="0" y="3"/>
                    </a:lnTo>
                    <a:lnTo>
                      <a:pt x="4" y="0"/>
                    </a:lnTo>
                    <a:close/>
                    <a:moveTo>
                      <a:pt x="2" y="3"/>
                    </a:moveTo>
                    <a:lnTo>
                      <a:pt x="5" y="1"/>
                    </a:lnTo>
                    <a:lnTo>
                      <a:pt x="2" y="3"/>
                    </a:lnTo>
                    <a:close/>
                    <a:moveTo>
                      <a:pt x="3" y="4"/>
                    </a:moveTo>
                    <a:lnTo>
                      <a:pt x="5" y="2"/>
                    </a:lnTo>
                    <a:lnTo>
                      <a:pt x="3" y="4"/>
                    </a:lnTo>
                    <a:close/>
                    <a:moveTo>
                      <a:pt x="4" y="4"/>
                    </a:moveTo>
                    <a:lnTo>
                      <a:pt x="5" y="3"/>
                    </a:lnTo>
                    <a:lnTo>
                      <a:pt x="4" y="4"/>
                    </a:lnTo>
                    <a:close/>
                    <a:moveTo>
                      <a:pt x="1" y="3"/>
                    </a:moveTo>
                    <a:lnTo>
                      <a:pt x="1" y="1"/>
                    </a:lnTo>
                    <a:lnTo>
                      <a:pt x="1" y="3"/>
                    </a:lnTo>
                    <a:close/>
                    <a:moveTo>
                      <a:pt x="2" y="4"/>
                    </a:moveTo>
                    <a:lnTo>
                      <a:pt x="1" y="1"/>
                    </a:lnTo>
                    <a:lnTo>
                      <a:pt x="2" y="4"/>
                    </a:lnTo>
                    <a:close/>
                    <a:moveTo>
                      <a:pt x="5" y="5"/>
                    </a:moveTo>
                    <a:lnTo>
                      <a:pt x="3" y="0"/>
                    </a:lnTo>
                    <a:lnTo>
                      <a:pt x="5" y="5"/>
                    </a:lnTo>
                    <a:close/>
                    <a:moveTo>
                      <a:pt x="4" y="4"/>
                    </a:moveTo>
                    <a:lnTo>
                      <a:pt x="2" y="0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37280">
                  <a:defRPr/>
                </a:pPr>
                <a:endParaRPr lang="ru-RU" sz="176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16" name="Freeform 366"/>
              <p:cNvSpPr>
                <a:spLocks/>
              </p:cNvSpPr>
              <p:nvPr/>
            </p:nvSpPr>
            <p:spPr bwMode="auto">
              <a:xfrm>
                <a:off x="3645" y="968"/>
                <a:ext cx="39" cy="109"/>
              </a:xfrm>
              <a:custGeom>
                <a:avLst/>
                <a:gdLst>
                  <a:gd name="T0" fmla="*/ 2147483647 w 3"/>
                  <a:gd name="T1" fmla="*/ 2147483647 h 9"/>
                  <a:gd name="T2" fmla="*/ 0 w 3"/>
                  <a:gd name="T3" fmla="*/ 0 h 9"/>
                  <a:gd name="T4" fmla="*/ 2147483647 w 3"/>
                  <a:gd name="T5" fmla="*/ 0 h 9"/>
                  <a:gd name="T6" fmla="*/ 2147483647 w 3"/>
                  <a:gd name="T7" fmla="*/ 2147483647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9"/>
                  <a:gd name="T14" fmla="*/ 3 w 3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9">
                    <a:moveTo>
                      <a:pt x="2" y="9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2" y="9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37280">
                  <a:defRPr/>
                </a:pPr>
                <a:endParaRPr lang="ru-RU" sz="176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17" name="Oval 367"/>
              <p:cNvSpPr>
                <a:spLocks noChangeArrowheads="1"/>
              </p:cNvSpPr>
              <p:nvPr/>
            </p:nvSpPr>
            <p:spPr bwMode="auto">
              <a:xfrm>
                <a:off x="3629" y="1077"/>
                <a:ext cx="17" cy="19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2" tIns="8057" rIns="16112" bIns="805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37280">
                  <a:defRPr/>
                </a:pPr>
                <a:endParaRPr lang="en-US" sz="176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18" name="Oval 368"/>
              <p:cNvSpPr>
                <a:spLocks noChangeArrowheads="1"/>
              </p:cNvSpPr>
              <p:nvPr/>
            </p:nvSpPr>
            <p:spPr bwMode="auto">
              <a:xfrm>
                <a:off x="3612" y="1077"/>
                <a:ext cx="17" cy="19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2" tIns="8057" rIns="16112" bIns="805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37280">
                  <a:defRPr/>
                </a:pPr>
                <a:endParaRPr lang="en-US" sz="176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19" name="Oval 369"/>
              <p:cNvSpPr>
                <a:spLocks noChangeArrowheads="1"/>
              </p:cNvSpPr>
              <p:nvPr/>
            </p:nvSpPr>
            <p:spPr bwMode="auto">
              <a:xfrm>
                <a:off x="3684" y="1077"/>
                <a:ext cx="22" cy="19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2" tIns="8057" rIns="16112" bIns="805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37280">
                  <a:defRPr/>
                </a:pPr>
                <a:endParaRPr lang="en-US" sz="176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20" name="Oval 370"/>
              <p:cNvSpPr>
                <a:spLocks noChangeArrowheads="1"/>
              </p:cNvSpPr>
              <p:nvPr/>
            </p:nvSpPr>
            <p:spPr bwMode="auto">
              <a:xfrm>
                <a:off x="3706" y="1077"/>
                <a:ext cx="11" cy="19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2" tIns="8057" rIns="16112" bIns="805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37280">
                  <a:defRPr/>
                </a:pPr>
                <a:endParaRPr lang="en-US" sz="176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21" name="Oval 371"/>
              <p:cNvSpPr>
                <a:spLocks noChangeArrowheads="1"/>
              </p:cNvSpPr>
              <p:nvPr/>
            </p:nvSpPr>
            <p:spPr bwMode="auto">
              <a:xfrm>
                <a:off x="3667" y="1077"/>
                <a:ext cx="6" cy="19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2" tIns="8057" rIns="16112" bIns="805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37280">
                  <a:defRPr/>
                </a:pPr>
                <a:endParaRPr lang="en-US" sz="176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22" name="Oval 372"/>
              <p:cNvSpPr>
                <a:spLocks noChangeArrowheads="1"/>
              </p:cNvSpPr>
              <p:nvPr/>
            </p:nvSpPr>
            <p:spPr bwMode="auto">
              <a:xfrm>
                <a:off x="3601" y="1064"/>
                <a:ext cx="11" cy="1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2" tIns="8057" rIns="16112" bIns="805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37280">
                  <a:defRPr/>
                </a:pPr>
                <a:endParaRPr lang="en-US" sz="176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23" name="Oval 373"/>
              <p:cNvSpPr>
                <a:spLocks noChangeArrowheads="1"/>
              </p:cNvSpPr>
              <p:nvPr/>
            </p:nvSpPr>
            <p:spPr bwMode="auto">
              <a:xfrm>
                <a:off x="3612" y="1064"/>
                <a:ext cx="17" cy="1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2" tIns="8057" rIns="16112" bIns="805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37280">
                  <a:defRPr/>
                </a:pPr>
                <a:endParaRPr lang="en-US" sz="176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24" name="Oval 374"/>
              <p:cNvSpPr>
                <a:spLocks noChangeArrowheads="1"/>
              </p:cNvSpPr>
              <p:nvPr/>
            </p:nvSpPr>
            <p:spPr bwMode="auto">
              <a:xfrm>
                <a:off x="3717" y="1064"/>
                <a:ext cx="17" cy="1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2" tIns="8057" rIns="16112" bIns="805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37280">
                  <a:defRPr/>
                </a:pPr>
                <a:endParaRPr lang="en-US" sz="176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25" name="Oval 375"/>
              <p:cNvSpPr>
                <a:spLocks noChangeArrowheads="1"/>
              </p:cNvSpPr>
              <p:nvPr/>
            </p:nvSpPr>
            <p:spPr bwMode="auto">
              <a:xfrm>
                <a:off x="3706" y="1064"/>
                <a:ext cx="11" cy="1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2" tIns="8057" rIns="16112" bIns="805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37280">
                  <a:defRPr/>
                </a:pPr>
                <a:endParaRPr lang="en-US" sz="176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26" name="Freeform 376"/>
              <p:cNvSpPr>
                <a:spLocks/>
              </p:cNvSpPr>
              <p:nvPr/>
            </p:nvSpPr>
            <p:spPr bwMode="auto">
              <a:xfrm>
                <a:off x="3596" y="1038"/>
                <a:ext cx="6" cy="26"/>
              </a:xfrm>
              <a:custGeom>
                <a:avLst/>
                <a:gdLst>
                  <a:gd name="T0" fmla="*/ 0 w 1"/>
                  <a:gd name="T1" fmla="*/ 0 h 2"/>
                  <a:gd name="T2" fmla="*/ 2147483647 w 1"/>
                  <a:gd name="T3" fmla="*/ 2147483647 h 2"/>
                  <a:gd name="T4" fmla="*/ 0 w 1"/>
                  <a:gd name="T5" fmla="*/ 2147483647 h 2"/>
                  <a:gd name="T6" fmla="*/ 2147483647 w 1"/>
                  <a:gd name="T7" fmla="*/ 2147483647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"/>
                  <a:gd name="T14" fmla="*/ 1 w 1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">
                    <a:moveTo>
                      <a:pt x="0" y="0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2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37280">
                  <a:defRPr/>
                </a:pPr>
                <a:endParaRPr lang="ru-RU" sz="176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27" name="Freeform 377"/>
              <p:cNvSpPr>
                <a:spLocks/>
              </p:cNvSpPr>
              <p:nvPr/>
            </p:nvSpPr>
            <p:spPr bwMode="auto">
              <a:xfrm>
                <a:off x="3733" y="1038"/>
                <a:ext cx="11" cy="26"/>
              </a:xfrm>
              <a:custGeom>
                <a:avLst/>
                <a:gdLst>
                  <a:gd name="T0" fmla="*/ 2147483647 w 1"/>
                  <a:gd name="T1" fmla="*/ 0 h 2"/>
                  <a:gd name="T2" fmla="*/ 0 w 1"/>
                  <a:gd name="T3" fmla="*/ 2147483647 h 2"/>
                  <a:gd name="T4" fmla="*/ 2147483647 w 1"/>
                  <a:gd name="T5" fmla="*/ 2147483647 h 2"/>
                  <a:gd name="T6" fmla="*/ 0 w 1"/>
                  <a:gd name="T7" fmla="*/ 2147483647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"/>
                  <a:gd name="T14" fmla="*/ 1 w 1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">
                    <a:moveTo>
                      <a:pt x="1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37280">
                  <a:defRPr/>
                </a:pPr>
                <a:endParaRPr lang="ru-RU" sz="176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28" name="Oval 378"/>
              <p:cNvSpPr>
                <a:spLocks noChangeArrowheads="1"/>
              </p:cNvSpPr>
              <p:nvPr/>
            </p:nvSpPr>
            <p:spPr bwMode="auto">
              <a:xfrm>
                <a:off x="3645" y="968"/>
                <a:ext cx="39" cy="1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2" tIns="8057" rIns="16112" bIns="805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37280">
                  <a:defRPr/>
                </a:pPr>
                <a:endParaRPr lang="en-US" sz="176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29" name="Oval 379"/>
              <p:cNvSpPr>
                <a:spLocks noChangeArrowheads="1"/>
              </p:cNvSpPr>
              <p:nvPr/>
            </p:nvSpPr>
            <p:spPr bwMode="auto">
              <a:xfrm>
                <a:off x="3667" y="994"/>
                <a:ext cx="6" cy="1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2" tIns="8057" rIns="16112" bIns="805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37280">
                  <a:defRPr/>
                </a:pPr>
                <a:endParaRPr lang="en-US" sz="176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30" name="Oval 380"/>
              <p:cNvSpPr>
                <a:spLocks noChangeArrowheads="1"/>
              </p:cNvSpPr>
              <p:nvPr/>
            </p:nvSpPr>
            <p:spPr bwMode="auto">
              <a:xfrm>
                <a:off x="3667" y="1006"/>
                <a:ext cx="6" cy="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2" tIns="8057" rIns="16112" bIns="805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37280">
                  <a:defRPr/>
                </a:pPr>
                <a:endParaRPr lang="en-US" sz="176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31" name="Oval 381"/>
              <p:cNvSpPr>
                <a:spLocks noChangeArrowheads="1"/>
              </p:cNvSpPr>
              <p:nvPr/>
            </p:nvSpPr>
            <p:spPr bwMode="auto">
              <a:xfrm>
                <a:off x="3667" y="1019"/>
                <a:ext cx="6" cy="19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2" tIns="8057" rIns="16112" bIns="805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37280">
                  <a:defRPr/>
                </a:pPr>
                <a:endParaRPr lang="en-US" sz="176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32" name="Freeform 382"/>
              <p:cNvSpPr>
                <a:spLocks/>
              </p:cNvSpPr>
              <p:nvPr/>
            </p:nvSpPr>
            <p:spPr bwMode="auto">
              <a:xfrm>
                <a:off x="3458" y="1198"/>
                <a:ext cx="55" cy="26"/>
              </a:xfrm>
              <a:custGeom>
                <a:avLst/>
                <a:gdLst>
                  <a:gd name="T0" fmla="*/ 0 w 5"/>
                  <a:gd name="T1" fmla="*/ 2147483647 h 2"/>
                  <a:gd name="T2" fmla="*/ 2147483647 w 5"/>
                  <a:gd name="T3" fmla="*/ 0 h 2"/>
                  <a:gd name="T4" fmla="*/ 2147483647 w 5"/>
                  <a:gd name="T5" fmla="*/ 0 h 2"/>
                  <a:gd name="T6" fmla="*/ 2147483647 w 5"/>
                  <a:gd name="T7" fmla="*/ 2147483647 h 2"/>
                  <a:gd name="T8" fmla="*/ 0 w 5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2"/>
                  <a:gd name="T17" fmla="*/ 5 w 5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2">
                    <a:moveTo>
                      <a:pt x="0" y="2"/>
                    </a:moveTo>
                    <a:cubicBezTo>
                      <a:pt x="2" y="1"/>
                      <a:pt x="3" y="0"/>
                      <a:pt x="5" y="0"/>
                    </a:cubicBezTo>
                    <a:cubicBezTo>
                      <a:pt x="4" y="1"/>
                      <a:pt x="4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37280">
                  <a:defRPr/>
                </a:pPr>
                <a:endParaRPr lang="ru-RU" sz="176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33" name="Freeform 383"/>
              <p:cNvSpPr>
                <a:spLocks/>
              </p:cNvSpPr>
              <p:nvPr/>
            </p:nvSpPr>
            <p:spPr bwMode="auto">
              <a:xfrm>
                <a:off x="3491" y="1134"/>
                <a:ext cx="105" cy="19"/>
              </a:xfrm>
              <a:custGeom>
                <a:avLst/>
                <a:gdLst>
                  <a:gd name="T0" fmla="*/ 0 w 9"/>
                  <a:gd name="T1" fmla="*/ 0 h 2"/>
                  <a:gd name="T2" fmla="*/ 2147483647 w 9"/>
                  <a:gd name="T3" fmla="*/ 0 h 2"/>
                  <a:gd name="T4" fmla="*/ 2147483647 w 9"/>
                  <a:gd name="T5" fmla="*/ 2147483647 h 2"/>
                  <a:gd name="T6" fmla="*/ 0 w 9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2"/>
                  <a:gd name="T14" fmla="*/ 9 w 9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2">
                    <a:moveTo>
                      <a:pt x="0" y="0"/>
                    </a:moveTo>
                    <a:cubicBezTo>
                      <a:pt x="3" y="1"/>
                      <a:pt x="5" y="1"/>
                      <a:pt x="8" y="0"/>
                    </a:cubicBezTo>
                    <a:lnTo>
                      <a:pt x="9" y="2"/>
                    </a:lnTo>
                    <a:cubicBezTo>
                      <a:pt x="5" y="2"/>
                      <a:pt x="1" y="2"/>
                      <a:pt x="0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37280">
                  <a:defRPr/>
                </a:pPr>
                <a:endParaRPr lang="ru-RU" sz="176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34" name="Freeform 384"/>
              <p:cNvSpPr>
                <a:spLocks/>
              </p:cNvSpPr>
              <p:nvPr/>
            </p:nvSpPr>
            <p:spPr bwMode="auto">
              <a:xfrm>
                <a:off x="3546" y="1134"/>
                <a:ext cx="55" cy="45"/>
              </a:xfrm>
              <a:custGeom>
                <a:avLst/>
                <a:gdLst>
                  <a:gd name="T0" fmla="*/ 0 w 5"/>
                  <a:gd name="T1" fmla="*/ 2147483647 h 4"/>
                  <a:gd name="T2" fmla="*/ 2147483647 w 5"/>
                  <a:gd name="T3" fmla="*/ 2147483647 h 4"/>
                  <a:gd name="T4" fmla="*/ 2147483647 w 5"/>
                  <a:gd name="T5" fmla="*/ 2147483647 h 4"/>
                  <a:gd name="T6" fmla="*/ 0 w 5"/>
                  <a:gd name="T7" fmla="*/ 2147483647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4"/>
                  <a:gd name="T14" fmla="*/ 5 w 5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4">
                    <a:moveTo>
                      <a:pt x="0" y="4"/>
                    </a:moveTo>
                    <a:cubicBezTo>
                      <a:pt x="1" y="2"/>
                      <a:pt x="2" y="2"/>
                      <a:pt x="5" y="4"/>
                    </a:cubicBezTo>
                    <a:lnTo>
                      <a:pt x="4" y="1"/>
                    </a:lnTo>
                    <a:cubicBezTo>
                      <a:pt x="1" y="0"/>
                      <a:pt x="0" y="1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37280">
                  <a:defRPr/>
                </a:pPr>
                <a:endParaRPr lang="ru-RU" sz="176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35" name="Freeform 385"/>
              <p:cNvSpPr>
                <a:spLocks/>
              </p:cNvSpPr>
              <p:nvPr/>
            </p:nvSpPr>
            <p:spPr bwMode="auto">
              <a:xfrm>
                <a:off x="3563" y="1051"/>
                <a:ext cx="110" cy="77"/>
              </a:xfrm>
              <a:custGeom>
                <a:avLst/>
                <a:gdLst>
                  <a:gd name="T0" fmla="*/ 2147483647 w 10"/>
                  <a:gd name="T1" fmla="*/ 2147483647 h 7"/>
                  <a:gd name="T2" fmla="*/ 0 w 10"/>
                  <a:gd name="T3" fmla="*/ 2147483647 h 7"/>
                  <a:gd name="T4" fmla="*/ 2147483647 w 10"/>
                  <a:gd name="T5" fmla="*/ 2147483647 h 7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7"/>
                  <a:gd name="T11" fmla="*/ 10 w 10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7">
                    <a:moveTo>
                      <a:pt x="10" y="6"/>
                    </a:moveTo>
                    <a:cubicBezTo>
                      <a:pt x="6" y="6"/>
                      <a:pt x="0" y="6"/>
                      <a:pt x="0" y="4"/>
                    </a:cubicBezTo>
                    <a:cubicBezTo>
                      <a:pt x="0" y="0"/>
                      <a:pt x="5" y="7"/>
                      <a:pt x="1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37280">
                  <a:defRPr/>
                </a:pPr>
                <a:endParaRPr lang="ru-RU" sz="176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36" name="Freeform 386"/>
              <p:cNvSpPr>
                <a:spLocks/>
              </p:cNvSpPr>
              <p:nvPr/>
            </p:nvSpPr>
            <p:spPr bwMode="auto">
              <a:xfrm>
                <a:off x="3546" y="1096"/>
                <a:ext cx="55" cy="83"/>
              </a:xfrm>
              <a:custGeom>
                <a:avLst/>
                <a:gdLst>
                  <a:gd name="T0" fmla="*/ 2147483647 w 5"/>
                  <a:gd name="T1" fmla="*/ 2147483647 h 7"/>
                  <a:gd name="T2" fmla="*/ 2147483647 w 5"/>
                  <a:gd name="T3" fmla="*/ 2147483647 h 7"/>
                  <a:gd name="T4" fmla="*/ 0 w 5"/>
                  <a:gd name="T5" fmla="*/ 0 h 7"/>
                  <a:gd name="T6" fmla="*/ 2147483647 w 5"/>
                  <a:gd name="T7" fmla="*/ 2147483647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7"/>
                  <a:gd name="T14" fmla="*/ 5 w 5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7">
                    <a:moveTo>
                      <a:pt x="5" y="7"/>
                    </a:moveTo>
                    <a:lnTo>
                      <a:pt x="3" y="2"/>
                    </a:ln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3" y="3"/>
                      <a:pt x="5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37280">
                  <a:defRPr/>
                </a:pPr>
                <a:endParaRPr lang="ru-RU" sz="176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37" name="Freeform 387"/>
              <p:cNvSpPr>
                <a:spLocks/>
              </p:cNvSpPr>
              <p:nvPr/>
            </p:nvSpPr>
            <p:spPr bwMode="auto">
              <a:xfrm>
                <a:off x="3513" y="1096"/>
                <a:ext cx="83" cy="45"/>
              </a:xfrm>
              <a:custGeom>
                <a:avLst/>
                <a:gdLst>
                  <a:gd name="T0" fmla="*/ 2147483647 w 7"/>
                  <a:gd name="T1" fmla="*/ 2147483647 h 4"/>
                  <a:gd name="T2" fmla="*/ 2147483647 w 7"/>
                  <a:gd name="T3" fmla="*/ 2147483647 h 4"/>
                  <a:gd name="T4" fmla="*/ 2147483647 w 7"/>
                  <a:gd name="T5" fmla="*/ 2147483647 h 4"/>
                  <a:gd name="T6" fmla="*/ 2147483647 w 7"/>
                  <a:gd name="T7" fmla="*/ 0 h 4"/>
                  <a:gd name="T8" fmla="*/ 2147483647 w 7"/>
                  <a:gd name="T9" fmla="*/ 2147483647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1" y="4"/>
                    </a:moveTo>
                    <a:cubicBezTo>
                      <a:pt x="1" y="2"/>
                      <a:pt x="1" y="2"/>
                      <a:pt x="2" y="2"/>
                    </a:cubicBezTo>
                    <a:lnTo>
                      <a:pt x="7" y="4"/>
                    </a:lnTo>
                    <a:cubicBezTo>
                      <a:pt x="6" y="3"/>
                      <a:pt x="5" y="2"/>
                      <a:pt x="3" y="0"/>
                    </a:cubicBezTo>
                    <a:cubicBezTo>
                      <a:pt x="0" y="0"/>
                      <a:pt x="0" y="1"/>
                      <a:pt x="1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37280">
                  <a:defRPr/>
                </a:pPr>
                <a:endParaRPr lang="ru-RU" sz="176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38" name="Freeform 388"/>
              <p:cNvSpPr>
                <a:spLocks/>
              </p:cNvSpPr>
              <p:nvPr/>
            </p:nvSpPr>
            <p:spPr bwMode="auto">
              <a:xfrm>
                <a:off x="3579" y="1121"/>
                <a:ext cx="88" cy="77"/>
              </a:xfrm>
              <a:custGeom>
                <a:avLst/>
                <a:gdLst>
                  <a:gd name="T0" fmla="*/ 2147483647 w 7"/>
                  <a:gd name="T1" fmla="*/ 2147483647 h 7"/>
                  <a:gd name="T2" fmla="*/ 0 w 7"/>
                  <a:gd name="T3" fmla="*/ 0 h 7"/>
                  <a:gd name="T4" fmla="*/ 2147483647 w 7"/>
                  <a:gd name="T5" fmla="*/ 2147483647 h 7"/>
                  <a:gd name="T6" fmla="*/ 2147483647 w 7"/>
                  <a:gd name="T7" fmla="*/ 2147483647 h 7"/>
                  <a:gd name="T8" fmla="*/ 2147483647 w 7"/>
                  <a:gd name="T9" fmla="*/ 2147483647 h 7"/>
                  <a:gd name="T10" fmla="*/ 2147483647 w 7"/>
                  <a:gd name="T11" fmla="*/ 2147483647 h 7"/>
                  <a:gd name="T12" fmla="*/ 2147483647 w 7"/>
                  <a:gd name="T13" fmla="*/ 2147483647 h 7"/>
                  <a:gd name="T14" fmla="*/ 2147483647 w 7"/>
                  <a:gd name="T15" fmla="*/ 2147483647 h 7"/>
                  <a:gd name="T16" fmla="*/ 2147483647 w 7"/>
                  <a:gd name="T17" fmla="*/ 2147483647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7"/>
                  <a:gd name="T29" fmla="*/ 7 w 7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7">
                    <a:moveTo>
                      <a:pt x="2" y="7"/>
                    </a:moveTo>
                    <a:lnTo>
                      <a:pt x="0" y="0"/>
                    </a:lnTo>
                    <a:cubicBezTo>
                      <a:pt x="1" y="0"/>
                      <a:pt x="2" y="0"/>
                      <a:pt x="3" y="1"/>
                    </a:cubicBezTo>
                    <a:lnTo>
                      <a:pt x="5" y="1"/>
                    </a:lnTo>
                    <a:lnTo>
                      <a:pt x="7" y="4"/>
                    </a:lnTo>
                    <a:lnTo>
                      <a:pt x="5" y="3"/>
                    </a:lnTo>
                    <a:cubicBezTo>
                      <a:pt x="5" y="4"/>
                      <a:pt x="5" y="5"/>
                      <a:pt x="5" y="6"/>
                    </a:cubicBezTo>
                    <a:cubicBezTo>
                      <a:pt x="5" y="5"/>
                      <a:pt x="4" y="4"/>
                      <a:pt x="3" y="3"/>
                    </a:cubicBezTo>
                    <a:cubicBezTo>
                      <a:pt x="3" y="5"/>
                      <a:pt x="3" y="6"/>
                      <a:pt x="2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37280">
                  <a:defRPr/>
                </a:pPr>
                <a:endParaRPr lang="ru-RU" sz="176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39" name="Freeform 389"/>
              <p:cNvSpPr>
                <a:spLocks/>
              </p:cNvSpPr>
              <p:nvPr/>
            </p:nvSpPr>
            <p:spPr bwMode="auto">
              <a:xfrm>
                <a:off x="3596" y="1109"/>
                <a:ext cx="77" cy="32"/>
              </a:xfrm>
              <a:custGeom>
                <a:avLst/>
                <a:gdLst>
                  <a:gd name="T0" fmla="*/ 2147483647 w 7"/>
                  <a:gd name="T1" fmla="*/ 2147483647 h 3"/>
                  <a:gd name="T2" fmla="*/ 0 w 7"/>
                  <a:gd name="T3" fmla="*/ 2147483647 h 3"/>
                  <a:gd name="T4" fmla="*/ 2147483647 w 7"/>
                  <a:gd name="T5" fmla="*/ 2147483647 h 3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3"/>
                  <a:gd name="T11" fmla="*/ 7 w 7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3">
                    <a:moveTo>
                      <a:pt x="7" y="3"/>
                    </a:moveTo>
                    <a:cubicBezTo>
                      <a:pt x="4" y="1"/>
                      <a:pt x="0" y="0"/>
                      <a:pt x="0" y="1"/>
                    </a:cubicBezTo>
                    <a:cubicBezTo>
                      <a:pt x="0" y="2"/>
                      <a:pt x="5" y="3"/>
                      <a:pt x="7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37280">
                  <a:defRPr/>
                </a:pPr>
                <a:endParaRPr lang="ru-RU" sz="176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40" name="Freeform 390"/>
              <p:cNvSpPr>
                <a:spLocks/>
              </p:cNvSpPr>
              <p:nvPr/>
            </p:nvSpPr>
            <p:spPr bwMode="auto">
              <a:xfrm>
                <a:off x="3568" y="1109"/>
                <a:ext cx="33" cy="26"/>
              </a:xfrm>
              <a:custGeom>
                <a:avLst/>
                <a:gdLst>
                  <a:gd name="T0" fmla="*/ 0 w 3"/>
                  <a:gd name="T1" fmla="*/ 0 h 2"/>
                  <a:gd name="T2" fmla="*/ 2147483647 w 3"/>
                  <a:gd name="T3" fmla="*/ 2147483647 h 2"/>
                  <a:gd name="T4" fmla="*/ 0 w 3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2"/>
                  <a:gd name="T11" fmla="*/ 3 w 3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2">
                    <a:moveTo>
                      <a:pt x="0" y="0"/>
                    </a:moveTo>
                    <a:cubicBezTo>
                      <a:pt x="0" y="1"/>
                      <a:pt x="2" y="2"/>
                      <a:pt x="3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37280">
                  <a:defRPr/>
                </a:pPr>
                <a:endParaRPr lang="ru-RU" sz="176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41" name="Freeform 391"/>
              <p:cNvSpPr>
                <a:spLocks/>
              </p:cNvSpPr>
              <p:nvPr/>
            </p:nvSpPr>
            <p:spPr bwMode="auto">
              <a:xfrm>
                <a:off x="3827" y="1198"/>
                <a:ext cx="50" cy="26"/>
              </a:xfrm>
              <a:custGeom>
                <a:avLst/>
                <a:gdLst>
                  <a:gd name="T0" fmla="*/ 2147483647 w 5"/>
                  <a:gd name="T1" fmla="*/ 2147483647 h 2"/>
                  <a:gd name="T2" fmla="*/ 0 w 5"/>
                  <a:gd name="T3" fmla="*/ 0 h 2"/>
                  <a:gd name="T4" fmla="*/ 0 w 5"/>
                  <a:gd name="T5" fmla="*/ 0 h 2"/>
                  <a:gd name="T6" fmla="*/ 2147483647 w 5"/>
                  <a:gd name="T7" fmla="*/ 2147483647 h 2"/>
                  <a:gd name="T8" fmla="*/ 2147483647 w 5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2"/>
                  <a:gd name="T17" fmla="*/ 5 w 5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2">
                    <a:moveTo>
                      <a:pt x="5" y="2"/>
                    </a:moveTo>
                    <a:cubicBezTo>
                      <a:pt x="3" y="1"/>
                      <a:pt x="2" y="0"/>
                      <a:pt x="0" y="0"/>
                    </a:cubicBezTo>
                    <a:cubicBezTo>
                      <a:pt x="1" y="1"/>
                      <a:pt x="1" y="2"/>
                      <a:pt x="3" y="2"/>
                    </a:cubicBezTo>
                    <a:cubicBezTo>
                      <a:pt x="4" y="2"/>
                      <a:pt x="4" y="2"/>
                      <a:pt x="5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37280">
                  <a:defRPr/>
                </a:pPr>
                <a:endParaRPr lang="ru-RU" sz="176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42" name="Freeform 392"/>
              <p:cNvSpPr>
                <a:spLocks/>
              </p:cNvSpPr>
              <p:nvPr/>
            </p:nvSpPr>
            <p:spPr bwMode="auto">
              <a:xfrm>
                <a:off x="3744" y="1134"/>
                <a:ext cx="99" cy="19"/>
              </a:xfrm>
              <a:custGeom>
                <a:avLst/>
                <a:gdLst>
                  <a:gd name="T0" fmla="*/ 2147483647 w 9"/>
                  <a:gd name="T1" fmla="*/ 0 h 2"/>
                  <a:gd name="T2" fmla="*/ 2147483647 w 9"/>
                  <a:gd name="T3" fmla="*/ 0 h 2"/>
                  <a:gd name="T4" fmla="*/ 0 w 9"/>
                  <a:gd name="T5" fmla="*/ 2147483647 h 2"/>
                  <a:gd name="T6" fmla="*/ 2147483647 w 9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2"/>
                  <a:gd name="T14" fmla="*/ 9 w 9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2">
                    <a:moveTo>
                      <a:pt x="9" y="0"/>
                    </a:moveTo>
                    <a:cubicBezTo>
                      <a:pt x="6" y="1"/>
                      <a:pt x="4" y="1"/>
                      <a:pt x="1" y="0"/>
                    </a:cubicBezTo>
                    <a:lnTo>
                      <a:pt x="0" y="2"/>
                    </a:lnTo>
                    <a:cubicBezTo>
                      <a:pt x="4" y="2"/>
                      <a:pt x="8" y="2"/>
                      <a:pt x="9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37280">
                  <a:defRPr/>
                </a:pPr>
                <a:endParaRPr lang="ru-RU" sz="176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43" name="Freeform 393"/>
              <p:cNvSpPr>
                <a:spLocks/>
              </p:cNvSpPr>
              <p:nvPr/>
            </p:nvSpPr>
            <p:spPr bwMode="auto">
              <a:xfrm>
                <a:off x="3733" y="1134"/>
                <a:ext cx="55" cy="45"/>
              </a:xfrm>
              <a:custGeom>
                <a:avLst/>
                <a:gdLst>
                  <a:gd name="T0" fmla="*/ 2147483647 w 5"/>
                  <a:gd name="T1" fmla="*/ 2147483647 h 4"/>
                  <a:gd name="T2" fmla="*/ 0 w 5"/>
                  <a:gd name="T3" fmla="*/ 2147483647 h 4"/>
                  <a:gd name="T4" fmla="*/ 2147483647 w 5"/>
                  <a:gd name="T5" fmla="*/ 2147483647 h 4"/>
                  <a:gd name="T6" fmla="*/ 2147483647 w 5"/>
                  <a:gd name="T7" fmla="*/ 2147483647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4"/>
                  <a:gd name="T14" fmla="*/ 5 w 5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4">
                    <a:moveTo>
                      <a:pt x="5" y="4"/>
                    </a:moveTo>
                    <a:cubicBezTo>
                      <a:pt x="4" y="2"/>
                      <a:pt x="3" y="2"/>
                      <a:pt x="0" y="4"/>
                    </a:cubicBezTo>
                    <a:lnTo>
                      <a:pt x="1" y="1"/>
                    </a:lnTo>
                    <a:cubicBezTo>
                      <a:pt x="4" y="0"/>
                      <a:pt x="5" y="1"/>
                      <a:pt x="5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37280">
                  <a:defRPr/>
                </a:pPr>
                <a:endParaRPr lang="ru-RU" sz="176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44" name="Freeform 394"/>
              <p:cNvSpPr>
                <a:spLocks/>
              </p:cNvSpPr>
              <p:nvPr/>
            </p:nvSpPr>
            <p:spPr bwMode="auto">
              <a:xfrm>
                <a:off x="3667" y="1051"/>
                <a:ext cx="110" cy="77"/>
              </a:xfrm>
              <a:custGeom>
                <a:avLst/>
                <a:gdLst>
                  <a:gd name="T0" fmla="*/ 0 w 10"/>
                  <a:gd name="T1" fmla="*/ 2147483647 h 7"/>
                  <a:gd name="T2" fmla="*/ 2147483647 w 10"/>
                  <a:gd name="T3" fmla="*/ 2147483647 h 7"/>
                  <a:gd name="T4" fmla="*/ 0 w 10"/>
                  <a:gd name="T5" fmla="*/ 2147483647 h 7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7"/>
                  <a:gd name="T11" fmla="*/ 10 w 10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7">
                    <a:moveTo>
                      <a:pt x="0" y="6"/>
                    </a:moveTo>
                    <a:cubicBezTo>
                      <a:pt x="4" y="6"/>
                      <a:pt x="10" y="6"/>
                      <a:pt x="10" y="4"/>
                    </a:cubicBezTo>
                    <a:cubicBezTo>
                      <a:pt x="10" y="0"/>
                      <a:pt x="5" y="7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37280">
                  <a:defRPr/>
                </a:pPr>
                <a:endParaRPr lang="ru-RU" sz="176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45" name="Freeform 395"/>
              <p:cNvSpPr>
                <a:spLocks/>
              </p:cNvSpPr>
              <p:nvPr/>
            </p:nvSpPr>
            <p:spPr bwMode="auto">
              <a:xfrm>
                <a:off x="3733" y="1096"/>
                <a:ext cx="55" cy="83"/>
              </a:xfrm>
              <a:custGeom>
                <a:avLst/>
                <a:gdLst>
                  <a:gd name="T0" fmla="*/ 0 w 5"/>
                  <a:gd name="T1" fmla="*/ 2147483647 h 7"/>
                  <a:gd name="T2" fmla="*/ 2147483647 w 5"/>
                  <a:gd name="T3" fmla="*/ 2147483647 h 7"/>
                  <a:gd name="T4" fmla="*/ 2147483647 w 5"/>
                  <a:gd name="T5" fmla="*/ 0 h 7"/>
                  <a:gd name="T6" fmla="*/ 0 w 5"/>
                  <a:gd name="T7" fmla="*/ 2147483647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7"/>
                  <a:gd name="T14" fmla="*/ 5 w 5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7">
                    <a:moveTo>
                      <a:pt x="0" y="7"/>
                    </a:moveTo>
                    <a:lnTo>
                      <a:pt x="2" y="2"/>
                    </a:lnTo>
                    <a:cubicBezTo>
                      <a:pt x="2" y="1"/>
                      <a:pt x="4" y="0"/>
                      <a:pt x="5" y="0"/>
                    </a:cubicBezTo>
                    <a:cubicBezTo>
                      <a:pt x="5" y="1"/>
                      <a:pt x="2" y="3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37280">
                  <a:defRPr/>
                </a:pPr>
                <a:endParaRPr lang="ru-RU" sz="176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46" name="Freeform 396"/>
              <p:cNvSpPr>
                <a:spLocks/>
              </p:cNvSpPr>
              <p:nvPr/>
            </p:nvSpPr>
            <p:spPr bwMode="auto">
              <a:xfrm>
                <a:off x="3744" y="1096"/>
                <a:ext cx="83" cy="45"/>
              </a:xfrm>
              <a:custGeom>
                <a:avLst/>
                <a:gdLst>
                  <a:gd name="T0" fmla="*/ 2147483647 w 7"/>
                  <a:gd name="T1" fmla="*/ 2147483647 h 4"/>
                  <a:gd name="T2" fmla="*/ 2147483647 w 7"/>
                  <a:gd name="T3" fmla="*/ 2147483647 h 4"/>
                  <a:gd name="T4" fmla="*/ 0 w 7"/>
                  <a:gd name="T5" fmla="*/ 2147483647 h 4"/>
                  <a:gd name="T6" fmla="*/ 2147483647 w 7"/>
                  <a:gd name="T7" fmla="*/ 0 h 4"/>
                  <a:gd name="T8" fmla="*/ 2147483647 w 7"/>
                  <a:gd name="T9" fmla="*/ 2147483647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6" y="4"/>
                    </a:moveTo>
                    <a:cubicBezTo>
                      <a:pt x="6" y="2"/>
                      <a:pt x="6" y="2"/>
                      <a:pt x="5" y="2"/>
                    </a:cubicBezTo>
                    <a:lnTo>
                      <a:pt x="0" y="4"/>
                    </a:lnTo>
                    <a:cubicBezTo>
                      <a:pt x="1" y="3"/>
                      <a:pt x="2" y="2"/>
                      <a:pt x="4" y="0"/>
                    </a:cubicBezTo>
                    <a:cubicBezTo>
                      <a:pt x="7" y="0"/>
                      <a:pt x="7" y="1"/>
                      <a:pt x="6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37280">
                  <a:defRPr/>
                </a:pPr>
                <a:endParaRPr lang="ru-RU" sz="176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47" name="Freeform 397"/>
              <p:cNvSpPr>
                <a:spLocks/>
              </p:cNvSpPr>
              <p:nvPr/>
            </p:nvSpPr>
            <p:spPr bwMode="auto">
              <a:xfrm>
                <a:off x="3673" y="1121"/>
                <a:ext cx="77" cy="77"/>
              </a:xfrm>
              <a:custGeom>
                <a:avLst/>
                <a:gdLst>
                  <a:gd name="T0" fmla="*/ 2147483647 w 7"/>
                  <a:gd name="T1" fmla="*/ 2147483647 h 7"/>
                  <a:gd name="T2" fmla="*/ 2147483647 w 7"/>
                  <a:gd name="T3" fmla="*/ 0 h 7"/>
                  <a:gd name="T4" fmla="*/ 2147483647 w 7"/>
                  <a:gd name="T5" fmla="*/ 2147483647 h 7"/>
                  <a:gd name="T6" fmla="*/ 2147483647 w 7"/>
                  <a:gd name="T7" fmla="*/ 2147483647 h 7"/>
                  <a:gd name="T8" fmla="*/ 0 w 7"/>
                  <a:gd name="T9" fmla="*/ 2147483647 h 7"/>
                  <a:gd name="T10" fmla="*/ 2147483647 w 7"/>
                  <a:gd name="T11" fmla="*/ 2147483647 h 7"/>
                  <a:gd name="T12" fmla="*/ 2147483647 w 7"/>
                  <a:gd name="T13" fmla="*/ 2147483647 h 7"/>
                  <a:gd name="T14" fmla="*/ 2147483647 w 7"/>
                  <a:gd name="T15" fmla="*/ 2147483647 h 7"/>
                  <a:gd name="T16" fmla="*/ 2147483647 w 7"/>
                  <a:gd name="T17" fmla="*/ 2147483647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7"/>
                  <a:gd name="T29" fmla="*/ 7 w 7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7">
                    <a:moveTo>
                      <a:pt x="5" y="7"/>
                    </a:moveTo>
                    <a:lnTo>
                      <a:pt x="7" y="0"/>
                    </a:lnTo>
                    <a:cubicBezTo>
                      <a:pt x="6" y="0"/>
                      <a:pt x="5" y="0"/>
                      <a:pt x="4" y="1"/>
                    </a:cubicBezTo>
                    <a:lnTo>
                      <a:pt x="2" y="1"/>
                    </a:lnTo>
                    <a:lnTo>
                      <a:pt x="0" y="4"/>
                    </a:lnTo>
                    <a:lnTo>
                      <a:pt x="2" y="3"/>
                    </a:lnTo>
                    <a:cubicBezTo>
                      <a:pt x="2" y="4"/>
                      <a:pt x="2" y="5"/>
                      <a:pt x="2" y="6"/>
                    </a:cubicBezTo>
                    <a:cubicBezTo>
                      <a:pt x="2" y="5"/>
                      <a:pt x="3" y="4"/>
                      <a:pt x="4" y="3"/>
                    </a:cubicBezTo>
                    <a:cubicBezTo>
                      <a:pt x="4" y="5"/>
                      <a:pt x="4" y="6"/>
                      <a:pt x="5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37280">
                  <a:defRPr/>
                </a:pPr>
                <a:endParaRPr lang="ru-RU" sz="176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48" name="Freeform 398"/>
              <p:cNvSpPr>
                <a:spLocks/>
              </p:cNvSpPr>
              <p:nvPr/>
            </p:nvSpPr>
            <p:spPr bwMode="auto">
              <a:xfrm>
                <a:off x="3667" y="1109"/>
                <a:ext cx="77" cy="32"/>
              </a:xfrm>
              <a:custGeom>
                <a:avLst/>
                <a:gdLst>
                  <a:gd name="T0" fmla="*/ 0 w 7"/>
                  <a:gd name="T1" fmla="*/ 2147483647 h 3"/>
                  <a:gd name="T2" fmla="*/ 2147483647 w 7"/>
                  <a:gd name="T3" fmla="*/ 2147483647 h 3"/>
                  <a:gd name="T4" fmla="*/ 0 w 7"/>
                  <a:gd name="T5" fmla="*/ 2147483647 h 3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3"/>
                  <a:gd name="T11" fmla="*/ 7 w 7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3">
                    <a:moveTo>
                      <a:pt x="0" y="3"/>
                    </a:moveTo>
                    <a:cubicBezTo>
                      <a:pt x="3" y="1"/>
                      <a:pt x="7" y="0"/>
                      <a:pt x="7" y="1"/>
                    </a:cubicBezTo>
                    <a:cubicBezTo>
                      <a:pt x="7" y="2"/>
                      <a:pt x="2" y="3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37280">
                  <a:defRPr/>
                </a:pPr>
                <a:endParaRPr lang="ru-RU" sz="176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49" name="Freeform 399"/>
              <p:cNvSpPr>
                <a:spLocks/>
              </p:cNvSpPr>
              <p:nvPr/>
            </p:nvSpPr>
            <p:spPr bwMode="auto">
              <a:xfrm>
                <a:off x="3733" y="1109"/>
                <a:ext cx="33" cy="26"/>
              </a:xfrm>
              <a:custGeom>
                <a:avLst/>
                <a:gdLst>
                  <a:gd name="T0" fmla="*/ 2147483647 w 3"/>
                  <a:gd name="T1" fmla="*/ 0 h 2"/>
                  <a:gd name="T2" fmla="*/ 0 w 3"/>
                  <a:gd name="T3" fmla="*/ 2147483647 h 2"/>
                  <a:gd name="T4" fmla="*/ 2147483647 w 3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2"/>
                  <a:gd name="T11" fmla="*/ 3 w 3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2">
                    <a:moveTo>
                      <a:pt x="3" y="0"/>
                    </a:moveTo>
                    <a:cubicBezTo>
                      <a:pt x="3" y="1"/>
                      <a:pt x="1" y="2"/>
                      <a:pt x="0" y="1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37280">
                  <a:defRPr/>
                </a:pPr>
                <a:endParaRPr lang="ru-RU" sz="176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50" name="Freeform 400"/>
              <p:cNvSpPr>
                <a:spLocks/>
              </p:cNvSpPr>
              <p:nvPr/>
            </p:nvSpPr>
            <p:spPr bwMode="auto">
              <a:xfrm>
                <a:off x="3458" y="1134"/>
                <a:ext cx="413" cy="518"/>
              </a:xfrm>
              <a:custGeom>
                <a:avLst/>
                <a:gdLst>
                  <a:gd name="T0" fmla="*/ 2147483647 w 36"/>
                  <a:gd name="T1" fmla="*/ 2147483647 h 45"/>
                  <a:gd name="T2" fmla="*/ 2147483647 w 36"/>
                  <a:gd name="T3" fmla="*/ 2147483647 h 45"/>
                  <a:gd name="T4" fmla="*/ 0 w 36"/>
                  <a:gd name="T5" fmla="*/ 2147483647 h 45"/>
                  <a:gd name="T6" fmla="*/ 2147483647 w 36"/>
                  <a:gd name="T7" fmla="*/ 2147483647 h 45"/>
                  <a:gd name="T8" fmla="*/ 2147483647 w 36"/>
                  <a:gd name="T9" fmla="*/ 2147483647 h 45"/>
                  <a:gd name="T10" fmla="*/ 2147483647 w 36"/>
                  <a:gd name="T11" fmla="*/ 2147483647 h 45"/>
                  <a:gd name="T12" fmla="*/ 2147483647 w 36"/>
                  <a:gd name="T13" fmla="*/ 2147483647 h 45"/>
                  <a:gd name="T14" fmla="*/ 2147483647 w 36"/>
                  <a:gd name="T15" fmla="*/ 2147483647 h 45"/>
                  <a:gd name="T16" fmla="*/ 2147483647 w 36"/>
                  <a:gd name="T17" fmla="*/ 2147483647 h 45"/>
                  <a:gd name="T18" fmla="*/ 2147483647 w 36"/>
                  <a:gd name="T19" fmla="*/ 2147483647 h 45"/>
                  <a:gd name="T20" fmla="*/ 2147483647 w 36"/>
                  <a:gd name="T21" fmla="*/ 2147483647 h 45"/>
                  <a:gd name="T22" fmla="*/ 2147483647 w 36"/>
                  <a:gd name="T23" fmla="*/ 2147483647 h 45"/>
                  <a:gd name="T24" fmla="*/ 2147483647 w 36"/>
                  <a:gd name="T25" fmla="*/ 2147483647 h 45"/>
                  <a:gd name="T26" fmla="*/ 2147483647 w 36"/>
                  <a:gd name="T27" fmla="*/ 2147483647 h 45"/>
                  <a:gd name="T28" fmla="*/ 2147483647 w 36"/>
                  <a:gd name="T29" fmla="*/ 0 h 45"/>
                  <a:gd name="T30" fmla="*/ 2147483647 w 36"/>
                  <a:gd name="T31" fmla="*/ 2147483647 h 45"/>
                  <a:gd name="T32" fmla="*/ 2147483647 w 36"/>
                  <a:gd name="T33" fmla="*/ 2147483647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6"/>
                  <a:gd name="T52" fmla="*/ 0 h 45"/>
                  <a:gd name="T53" fmla="*/ 36 w 36"/>
                  <a:gd name="T54" fmla="*/ 45 h 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6" h="45">
                    <a:moveTo>
                      <a:pt x="10" y="14"/>
                    </a:moveTo>
                    <a:lnTo>
                      <a:pt x="13" y="20"/>
                    </a:lnTo>
                    <a:lnTo>
                      <a:pt x="0" y="23"/>
                    </a:lnTo>
                    <a:lnTo>
                      <a:pt x="13" y="25"/>
                    </a:lnTo>
                    <a:lnTo>
                      <a:pt x="10" y="32"/>
                    </a:lnTo>
                    <a:lnTo>
                      <a:pt x="16" y="28"/>
                    </a:lnTo>
                    <a:lnTo>
                      <a:pt x="18" y="45"/>
                    </a:lnTo>
                    <a:lnTo>
                      <a:pt x="21" y="28"/>
                    </a:lnTo>
                    <a:lnTo>
                      <a:pt x="27" y="32"/>
                    </a:lnTo>
                    <a:lnTo>
                      <a:pt x="24" y="25"/>
                    </a:lnTo>
                    <a:lnTo>
                      <a:pt x="36" y="23"/>
                    </a:lnTo>
                    <a:lnTo>
                      <a:pt x="24" y="20"/>
                    </a:lnTo>
                    <a:lnTo>
                      <a:pt x="27" y="14"/>
                    </a:lnTo>
                    <a:lnTo>
                      <a:pt x="21" y="17"/>
                    </a:lnTo>
                    <a:lnTo>
                      <a:pt x="18" y="0"/>
                    </a:lnTo>
                    <a:lnTo>
                      <a:pt x="16" y="17"/>
                    </a:lnTo>
                    <a:lnTo>
                      <a:pt x="10" y="1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37280">
                  <a:defRPr/>
                </a:pPr>
                <a:endParaRPr lang="ru-RU" sz="176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51" name="Oval 401"/>
              <p:cNvSpPr>
                <a:spLocks noChangeArrowheads="1"/>
              </p:cNvSpPr>
              <p:nvPr/>
            </p:nvSpPr>
            <p:spPr bwMode="auto">
              <a:xfrm>
                <a:off x="3601" y="1326"/>
                <a:ext cx="132" cy="128"/>
              </a:xfrm>
              <a:prstGeom prst="ellipse">
                <a:avLst/>
              </a:prstGeom>
              <a:solidFill>
                <a:srgbClr val="F480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2" tIns="8057" rIns="16112" bIns="805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37280">
                  <a:defRPr/>
                </a:pPr>
                <a:endParaRPr lang="en-US" sz="176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52" name="Freeform 402"/>
              <p:cNvSpPr>
                <a:spLocks/>
              </p:cNvSpPr>
              <p:nvPr/>
            </p:nvSpPr>
            <p:spPr bwMode="auto">
              <a:xfrm>
                <a:off x="3612" y="1339"/>
                <a:ext cx="94" cy="83"/>
              </a:xfrm>
              <a:custGeom>
                <a:avLst/>
                <a:gdLst>
                  <a:gd name="T0" fmla="*/ 2147483647 w 8"/>
                  <a:gd name="T1" fmla="*/ 0 h 7"/>
                  <a:gd name="T2" fmla="*/ 0 w 8"/>
                  <a:gd name="T3" fmla="*/ 2147483647 h 7"/>
                  <a:gd name="T4" fmla="*/ 2147483647 w 8"/>
                  <a:gd name="T5" fmla="*/ 2147483647 h 7"/>
                  <a:gd name="T6" fmla="*/ 2147483647 w 8"/>
                  <a:gd name="T7" fmla="*/ 2147483647 h 7"/>
                  <a:gd name="T8" fmla="*/ 2147483647 w 8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7"/>
                  <a:gd name="T17" fmla="*/ 8 w 8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7">
                    <a:moveTo>
                      <a:pt x="4" y="0"/>
                    </a:moveTo>
                    <a:lnTo>
                      <a:pt x="0" y="7"/>
                    </a:lnTo>
                    <a:lnTo>
                      <a:pt x="4" y="7"/>
                    </a:lnTo>
                    <a:lnTo>
                      <a:pt x="8" y="7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74C5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37280">
                  <a:defRPr/>
                </a:pPr>
                <a:endParaRPr lang="ru-RU" sz="176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78" name="Freeform 403"/>
            <p:cNvSpPr>
              <a:spLocks noEditPoints="1"/>
            </p:cNvSpPr>
            <p:nvPr/>
          </p:nvSpPr>
          <p:spPr bwMode="auto">
            <a:xfrm>
              <a:off x="1202" y="3334"/>
              <a:ext cx="1323" cy="371"/>
            </a:xfrm>
            <a:custGeom>
              <a:avLst/>
              <a:gdLst>
                <a:gd name="T0" fmla="*/ 2147483647 w 116"/>
                <a:gd name="T1" fmla="*/ 2147483647 h 32"/>
                <a:gd name="T2" fmla="*/ 2147483647 w 116"/>
                <a:gd name="T3" fmla="*/ 2147483647 h 32"/>
                <a:gd name="T4" fmla="*/ 2147483647 w 116"/>
                <a:gd name="T5" fmla="*/ 2147483647 h 32"/>
                <a:gd name="T6" fmla="*/ 2147483647 w 116"/>
                <a:gd name="T7" fmla="*/ 2147483647 h 32"/>
                <a:gd name="T8" fmla="*/ 2147483647 w 116"/>
                <a:gd name="T9" fmla="*/ 2147483647 h 32"/>
                <a:gd name="T10" fmla="*/ 2147483647 w 116"/>
                <a:gd name="T11" fmla="*/ 2147483647 h 32"/>
                <a:gd name="T12" fmla="*/ 2147483647 w 116"/>
                <a:gd name="T13" fmla="*/ 2147483647 h 32"/>
                <a:gd name="T14" fmla="*/ 2147483647 w 116"/>
                <a:gd name="T15" fmla="*/ 2147483647 h 32"/>
                <a:gd name="T16" fmla="*/ 2147483647 w 116"/>
                <a:gd name="T17" fmla="*/ 2147483647 h 32"/>
                <a:gd name="T18" fmla="*/ 2147483647 w 116"/>
                <a:gd name="T19" fmla="*/ 2147483647 h 32"/>
                <a:gd name="T20" fmla="*/ 2147483647 w 116"/>
                <a:gd name="T21" fmla="*/ 2147483647 h 32"/>
                <a:gd name="T22" fmla="*/ 2147483647 w 116"/>
                <a:gd name="T23" fmla="*/ 2147483647 h 32"/>
                <a:gd name="T24" fmla="*/ 2147483647 w 116"/>
                <a:gd name="T25" fmla="*/ 2147483647 h 32"/>
                <a:gd name="T26" fmla="*/ 2147483647 w 116"/>
                <a:gd name="T27" fmla="*/ 2147483647 h 32"/>
                <a:gd name="T28" fmla="*/ 2147483647 w 116"/>
                <a:gd name="T29" fmla="*/ 2147483647 h 32"/>
                <a:gd name="T30" fmla="*/ 2147483647 w 116"/>
                <a:gd name="T31" fmla="*/ 2147483647 h 32"/>
                <a:gd name="T32" fmla="*/ 2147483647 w 116"/>
                <a:gd name="T33" fmla="*/ 2147483647 h 32"/>
                <a:gd name="T34" fmla="*/ 2147483647 w 116"/>
                <a:gd name="T35" fmla="*/ 2147483647 h 32"/>
                <a:gd name="T36" fmla="*/ 2147483647 w 116"/>
                <a:gd name="T37" fmla="*/ 2147483647 h 32"/>
                <a:gd name="T38" fmla="*/ 2147483647 w 116"/>
                <a:gd name="T39" fmla="*/ 2147483647 h 32"/>
                <a:gd name="T40" fmla="*/ 2147483647 w 116"/>
                <a:gd name="T41" fmla="*/ 2147483647 h 32"/>
                <a:gd name="T42" fmla="*/ 2147483647 w 116"/>
                <a:gd name="T43" fmla="*/ 2147483647 h 32"/>
                <a:gd name="T44" fmla="*/ 2147483647 w 116"/>
                <a:gd name="T45" fmla="*/ 2147483647 h 32"/>
                <a:gd name="T46" fmla="*/ 2147483647 w 116"/>
                <a:gd name="T47" fmla="*/ 2147483647 h 32"/>
                <a:gd name="T48" fmla="*/ 2147483647 w 116"/>
                <a:gd name="T49" fmla="*/ 2147483647 h 32"/>
                <a:gd name="T50" fmla="*/ 2147483647 w 116"/>
                <a:gd name="T51" fmla="*/ 2147483647 h 32"/>
                <a:gd name="T52" fmla="*/ 2147483647 w 116"/>
                <a:gd name="T53" fmla="*/ 2147483647 h 32"/>
                <a:gd name="T54" fmla="*/ 2147483647 w 116"/>
                <a:gd name="T55" fmla="*/ 2147483647 h 32"/>
                <a:gd name="T56" fmla="*/ 2147483647 w 116"/>
                <a:gd name="T57" fmla="*/ 2147483647 h 32"/>
                <a:gd name="T58" fmla="*/ 2147483647 w 116"/>
                <a:gd name="T59" fmla="*/ 2147483647 h 32"/>
                <a:gd name="T60" fmla="*/ 2147483647 w 116"/>
                <a:gd name="T61" fmla="*/ 2147483647 h 32"/>
                <a:gd name="T62" fmla="*/ 2147483647 w 116"/>
                <a:gd name="T63" fmla="*/ 2147483647 h 32"/>
                <a:gd name="T64" fmla="*/ 2147483647 w 116"/>
                <a:gd name="T65" fmla="*/ 2147483647 h 32"/>
                <a:gd name="T66" fmla="*/ 2147483647 w 116"/>
                <a:gd name="T67" fmla="*/ 2147483647 h 32"/>
                <a:gd name="T68" fmla="*/ 2147483647 w 116"/>
                <a:gd name="T69" fmla="*/ 2147483647 h 32"/>
                <a:gd name="T70" fmla="*/ 2147483647 w 116"/>
                <a:gd name="T71" fmla="*/ 2147483647 h 32"/>
                <a:gd name="T72" fmla="*/ 2147483647 w 116"/>
                <a:gd name="T73" fmla="*/ 2147483647 h 32"/>
                <a:gd name="T74" fmla="*/ 2147483647 w 116"/>
                <a:gd name="T75" fmla="*/ 2147483647 h 32"/>
                <a:gd name="T76" fmla="*/ 2147483647 w 116"/>
                <a:gd name="T77" fmla="*/ 2147483647 h 32"/>
                <a:gd name="T78" fmla="*/ 2147483647 w 116"/>
                <a:gd name="T79" fmla="*/ 2147483647 h 32"/>
                <a:gd name="T80" fmla="*/ 2147483647 w 116"/>
                <a:gd name="T81" fmla="*/ 2147483647 h 32"/>
                <a:gd name="T82" fmla="*/ 2147483647 w 116"/>
                <a:gd name="T83" fmla="*/ 2147483647 h 32"/>
                <a:gd name="T84" fmla="*/ 2147483647 w 116"/>
                <a:gd name="T85" fmla="*/ 2147483647 h 32"/>
                <a:gd name="T86" fmla="*/ 2147483647 w 116"/>
                <a:gd name="T87" fmla="*/ 2147483647 h 32"/>
                <a:gd name="T88" fmla="*/ 2147483647 w 116"/>
                <a:gd name="T89" fmla="*/ 2147483647 h 32"/>
                <a:gd name="T90" fmla="*/ 2147483647 w 116"/>
                <a:gd name="T91" fmla="*/ 2147483647 h 32"/>
                <a:gd name="T92" fmla="*/ 2147483647 w 116"/>
                <a:gd name="T93" fmla="*/ 2147483647 h 32"/>
                <a:gd name="T94" fmla="*/ 2147483647 w 116"/>
                <a:gd name="T95" fmla="*/ 2147483647 h 32"/>
                <a:gd name="T96" fmla="*/ 2147483647 w 116"/>
                <a:gd name="T97" fmla="*/ 2147483647 h 32"/>
                <a:gd name="T98" fmla="*/ 2147483647 w 116"/>
                <a:gd name="T99" fmla="*/ 2147483647 h 32"/>
                <a:gd name="T100" fmla="*/ 2147483647 w 116"/>
                <a:gd name="T101" fmla="*/ 2147483647 h 32"/>
                <a:gd name="T102" fmla="*/ 2147483647 w 116"/>
                <a:gd name="T103" fmla="*/ 2147483647 h 3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16"/>
                <a:gd name="T157" fmla="*/ 0 h 32"/>
                <a:gd name="T158" fmla="*/ 116 w 116"/>
                <a:gd name="T159" fmla="*/ 32 h 3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16" h="32">
                  <a:moveTo>
                    <a:pt x="16" y="6"/>
                  </a:moveTo>
                  <a:cubicBezTo>
                    <a:pt x="18" y="7"/>
                    <a:pt x="20" y="8"/>
                    <a:pt x="20" y="9"/>
                  </a:cubicBezTo>
                  <a:cubicBezTo>
                    <a:pt x="21" y="10"/>
                    <a:pt x="21" y="11"/>
                    <a:pt x="21" y="12"/>
                  </a:cubicBezTo>
                  <a:cubicBezTo>
                    <a:pt x="21" y="12"/>
                    <a:pt x="21" y="12"/>
                    <a:pt x="20" y="12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4"/>
                    <a:pt x="19" y="14"/>
                    <a:pt x="18" y="14"/>
                  </a:cubicBezTo>
                  <a:cubicBezTo>
                    <a:pt x="18" y="14"/>
                    <a:pt x="17" y="14"/>
                    <a:pt x="16" y="14"/>
                  </a:cubicBezTo>
                  <a:lnTo>
                    <a:pt x="17" y="18"/>
                  </a:ln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lnTo>
                    <a:pt x="16" y="22"/>
                  </a:lnTo>
                  <a:lnTo>
                    <a:pt x="9" y="17"/>
                  </a:lnTo>
                  <a:lnTo>
                    <a:pt x="10" y="15"/>
                  </a:ln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4"/>
                    <a:pt x="11" y="14"/>
                  </a:cubicBezTo>
                  <a:lnTo>
                    <a:pt x="11" y="13"/>
                  </a:lnTo>
                  <a:lnTo>
                    <a:pt x="10" y="12"/>
                  </a:lnTo>
                  <a:lnTo>
                    <a:pt x="9" y="13"/>
                  </a:ln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lnTo>
                    <a:pt x="8" y="17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3" y="10"/>
                  </a:lnTo>
                  <a:cubicBezTo>
                    <a:pt x="3" y="10"/>
                    <a:pt x="3" y="10"/>
                    <a:pt x="3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lnTo>
                    <a:pt x="7" y="5"/>
                  </a:lnTo>
                  <a:cubicBezTo>
                    <a:pt x="7" y="5"/>
                    <a:pt x="7" y="4"/>
                    <a:pt x="7" y="4"/>
                  </a:cubicBezTo>
                  <a:cubicBezTo>
                    <a:pt x="7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3"/>
                    <a:pt x="7" y="3"/>
                  </a:cubicBezTo>
                  <a:lnTo>
                    <a:pt x="8" y="0"/>
                  </a:lnTo>
                  <a:lnTo>
                    <a:pt x="16" y="6"/>
                  </a:lnTo>
                  <a:close/>
                  <a:moveTo>
                    <a:pt x="11" y="9"/>
                  </a:moveTo>
                  <a:lnTo>
                    <a:pt x="12" y="9"/>
                  </a:lnTo>
                  <a:cubicBezTo>
                    <a:pt x="12" y="10"/>
                    <a:pt x="13" y="10"/>
                    <a:pt x="13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lnTo>
                    <a:pt x="11" y="9"/>
                  </a:lnTo>
                  <a:close/>
                  <a:moveTo>
                    <a:pt x="40" y="26"/>
                  </a:moveTo>
                  <a:cubicBezTo>
                    <a:pt x="40" y="26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lnTo>
                    <a:pt x="42" y="28"/>
                  </a:lnTo>
                  <a:lnTo>
                    <a:pt x="41" y="31"/>
                  </a:lnTo>
                  <a:lnTo>
                    <a:pt x="33" y="28"/>
                  </a:lnTo>
                  <a:lnTo>
                    <a:pt x="33" y="26"/>
                  </a:lnTo>
                  <a:lnTo>
                    <a:pt x="34" y="26"/>
                  </a:lnTo>
                  <a:cubicBezTo>
                    <a:pt x="34" y="26"/>
                    <a:pt x="34" y="26"/>
                    <a:pt x="34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lnTo>
                    <a:pt x="35" y="25"/>
                  </a:lnTo>
                  <a:lnTo>
                    <a:pt x="29" y="24"/>
                  </a:ln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5"/>
                    <a:pt x="29" y="25"/>
                    <a:pt x="30" y="25"/>
                  </a:cubicBezTo>
                  <a:lnTo>
                    <a:pt x="29" y="27"/>
                  </a:lnTo>
                  <a:lnTo>
                    <a:pt x="22" y="26"/>
                  </a:lnTo>
                  <a:lnTo>
                    <a:pt x="23" y="23"/>
                  </a:lnTo>
                  <a:lnTo>
                    <a:pt x="24" y="23"/>
                  </a:lnTo>
                  <a:cubicBezTo>
                    <a:pt x="24" y="23"/>
                    <a:pt x="24" y="23"/>
                    <a:pt x="25" y="23"/>
                  </a:cubicBezTo>
                  <a:cubicBezTo>
                    <a:pt x="25" y="23"/>
                    <a:pt x="25" y="23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lnTo>
                    <a:pt x="30" y="17"/>
                  </a:ln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lnTo>
                    <a:pt x="29" y="16"/>
                  </a:lnTo>
                  <a:lnTo>
                    <a:pt x="30" y="13"/>
                  </a:lnTo>
                  <a:lnTo>
                    <a:pt x="39" y="16"/>
                  </a:lnTo>
                  <a:lnTo>
                    <a:pt x="40" y="26"/>
                  </a:lnTo>
                  <a:close/>
                  <a:moveTo>
                    <a:pt x="34" y="18"/>
                  </a:moveTo>
                  <a:lnTo>
                    <a:pt x="34" y="18"/>
                  </a:lnTo>
                  <a:lnTo>
                    <a:pt x="31" y="21"/>
                  </a:lnTo>
                  <a:lnTo>
                    <a:pt x="34" y="22"/>
                  </a:lnTo>
                  <a:lnTo>
                    <a:pt x="34" y="18"/>
                  </a:lnTo>
                  <a:close/>
                  <a:moveTo>
                    <a:pt x="58" y="18"/>
                  </a:moveTo>
                  <a:cubicBezTo>
                    <a:pt x="61" y="18"/>
                    <a:pt x="63" y="19"/>
                    <a:pt x="65" y="20"/>
                  </a:cubicBezTo>
                  <a:cubicBezTo>
                    <a:pt x="67" y="21"/>
                    <a:pt x="67" y="23"/>
                    <a:pt x="67" y="26"/>
                  </a:cubicBezTo>
                  <a:cubicBezTo>
                    <a:pt x="67" y="27"/>
                    <a:pt x="67" y="28"/>
                    <a:pt x="66" y="29"/>
                  </a:cubicBezTo>
                  <a:cubicBezTo>
                    <a:pt x="66" y="30"/>
                    <a:pt x="65" y="30"/>
                    <a:pt x="65" y="31"/>
                  </a:cubicBezTo>
                  <a:cubicBezTo>
                    <a:pt x="64" y="32"/>
                    <a:pt x="62" y="32"/>
                    <a:pt x="61" y="32"/>
                  </a:cubicBezTo>
                  <a:cubicBezTo>
                    <a:pt x="60" y="32"/>
                    <a:pt x="58" y="32"/>
                    <a:pt x="56" y="32"/>
                  </a:cubicBezTo>
                  <a:lnTo>
                    <a:pt x="49" y="32"/>
                  </a:lnTo>
                  <a:lnTo>
                    <a:pt x="49" y="29"/>
                  </a:lnTo>
                  <a:lnTo>
                    <a:pt x="50" y="29"/>
                  </a:lnTo>
                  <a:cubicBezTo>
                    <a:pt x="50" y="29"/>
                    <a:pt x="50" y="29"/>
                    <a:pt x="50" y="29"/>
                  </a:cubicBezTo>
                  <a:cubicBezTo>
                    <a:pt x="50" y="29"/>
                    <a:pt x="51" y="29"/>
                    <a:pt x="51" y="29"/>
                  </a:cubicBezTo>
                  <a:cubicBezTo>
                    <a:pt x="51" y="29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lnTo>
                    <a:pt x="51" y="22"/>
                  </a:ln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1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51" y="21"/>
                    <a:pt x="50" y="21"/>
                    <a:pt x="50" y="21"/>
                  </a:cubicBezTo>
                  <a:lnTo>
                    <a:pt x="49" y="21"/>
                  </a:lnTo>
                  <a:lnTo>
                    <a:pt x="49" y="18"/>
                  </a:lnTo>
                  <a:lnTo>
                    <a:pt x="58" y="18"/>
                  </a:lnTo>
                  <a:close/>
                  <a:moveTo>
                    <a:pt x="56" y="28"/>
                  </a:move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9"/>
                    <a:pt x="56" y="29"/>
                    <a:pt x="57" y="29"/>
                  </a:cubicBezTo>
                  <a:cubicBezTo>
                    <a:pt x="57" y="29"/>
                    <a:pt x="57" y="29"/>
                    <a:pt x="57" y="29"/>
                  </a:cubicBezTo>
                  <a:lnTo>
                    <a:pt x="58" y="29"/>
                  </a:lnTo>
                  <a:cubicBezTo>
                    <a:pt x="59" y="29"/>
                    <a:pt x="60" y="29"/>
                    <a:pt x="60" y="28"/>
                  </a:cubicBezTo>
                  <a:cubicBezTo>
                    <a:pt x="60" y="28"/>
                    <a:pt x="60" y="27"/>
                    <a:pt x="60" y="26"/>
                  </a:cubicBezTo>
                  <a:lnTo>
                    <a:pt x="60" y="25"/>
                  </a:lnTo>
                  <a:cubicBezTo>
                    <a:pt x="60" y="24"/>
                    <a:pt x="60" y="23"/>
                    <a:pt x="60" y="23"/>
                  </a:cubicBezTo>
                  <a:cubicBezTo>
                    <a:pt x="60" y="22"/>
                    <a:pt x="59" y="22"/>
                    <a:pt x="58" y="22"/>
                  </a:cubicBezTo>
                  <a:cubicBezTo>
                    <a:pt x="57" y="21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lnTo>
                    <a:pt x="56" y="28"/>
                  </a:lnTo>
                  <a:close/>
                  <a:moveTo>
                    <a:pt x="74" y="28"/>
                  </a:moveTo>
                  <a:lnTo>
                    <a:pt x="75" y="28"/>
                  </a:ln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6" y="28"/>
                    <a:pt x="76" y="28"/>
                  </a:cubicBezTo>
                  <a:cubicBezTo>
                    <a:pt x="76" y="28"/>
                    <a:pt x="76" y="28"/>
                    <a:pt x="76" y="27"/>
                  </a:cubicBezTo>
                  <a:lnTo>
                    <a:pt x="74" y="21"/>
                  </a:lnTo>
                  <a:cubicBezTo>
                    <a:pt x="74" y="20"/>
                    <a:pt x="74" y="20"/>
                    <a:pt x="74" y="20"/>
                  </a:cubicBezTo>
                  <a:cubicBezTo>
                    <a:pt x="73" y="20"/>
                    <a:pt x="73" y="20"/>
                    <a:pt x="73" y="20"/>
                  </a:cubicBezTo>
                  <a:lnTo>
                    <a:pt x="72" y="20"/>
                  </a:lnTo>
                  <a:lnTo>
                    <a:pt x="71" y="18"/>
                  </a:lnTo>
                  <a:lnTo>
                    <a:pt x="85" y="14"/>
                  </a:lnTo>
                  <a:lnTo>
                    <a:pt x="87" y="18"/>
                  </a:lnTo>
                  <a:lnTo>
                    <a:pt x="84" y="19"/>
                  </a:lnTo>
                  <a:lnTo>
                    <a:pt x="84" y="18"/>
                  </a:lnTo>
                  <a:cubicBezTo>
                    <a:pt x="83" y="18"/>
                    <a:pt x="83" y="18"/>
                    <a:pt x="83" y="18"/>
                  </a:cubicBezTo>
                  <a:cubicBezTo>
                    <a:pt x="83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lnTo>
                    <a:pt x="79" y="19"/>
                  </a:lnTo>
                  <a:lnTo>
                    <a:pt x="80" y="21"/>
                  </a:lnTo>
                  <a:lnTo>
                    <a:pt x="84" y="20"/>
                  </a:lnTo>
                  <a:lnTo>
                    <a:pt x="85" y="23"/>
                  </a:lnTo>
                  <a:lnTo>
                    <a:pt x="81" y="24"/>
                  </a:lnTo>
                  <a:lnTo>
                    <a:pt x="82" y="26"/>
                  </a:lnTo>
                  <a:lnTo>
                    <a:pt x="84" y="25"/>
                  </a:lnTo>
                  <a:cubicBezTo>
                    <a:pt x="84" y="25"/>
                    <a:pt x="84" y="25"/>
                    <a:pt x="84" y="25"/>
                  </a:cubicBezTo>
                  <a:cubicBezTo>
                    <a:pt x="84" y="25"/>
                    <a:pt x="84" y="25"/>
                    <a:pt x="85" y="25"/>
                  </a:cubicBezTo>
                  <a:cubicBezTo>
                    <a:pt x="85" y="25"/>
                    <a:pt x="85" y="25"/>
                    <a:pt x="85" y="25"/>
                  </a:cubicBezTo>
                  <a:cubicBezTo>
                    <a:pt x="85" y="24"/>
                    <a:pt x="85" y="24"/>
                    <a:pt x="85" y="24"/>
                  </a:cubicBezTo>
                  <a:lnTo>
                    <a:pt x="86" y="23"/>
                  </a:lnTo>
                  <a:lnTo>
                    <a:pt x="88" y="22"/>
                  </a:lnTo>
                  <a:lnTo>
                    <a:pt x="89" y="27"/>
                  </a:lnTo>
                  <a:lnTo>
                    <a:pt x="75" y="31"/>
                  </a:lnTo>
                  <a:lnTo>
                    <a:pt x="74" y="28"/>
                  </a:lnTo>
                  <a:close/>
                  <a:moveTo>
                    <a:pt x="96" y="8"/>
                  </a:moveTo>
                  <a:lnTo>
                    <a:pt x="102" y="11"/>
                  </a:lnTo>
                  <a:lnTo>
                    <a:pt x="102" y="5"/>
                  </a:lnTo>
                  <a:lnTo>
                    <a:pt x="109" y="0"/>
                  </a:lnTo>
                  <a:lnTo>
                    <a:pt x="110" y="2"/>
                  </a:lnTo>
                  <a:lnTo>
                    <a:pt x="109" y="3"/>
                  </a:lnTo>
                  <a:cubicBezTo>
                    <a:pt x="109" y="3"/>
                    <a:pt x="109" y="3"/>
                    <a:pt x="109" y="4"/>
                  </a:cubicBezTo>
                  <a:cubicBezTo>
                    <a:pt x="109" y="4"/>
                    <a:pt x="109" y="4"/>
                    <a:pt x="109" y="4"/>
                  </a:cubicBezTo>
                  <a:lnTo>
                    <a:pt x="113" y="10"/>
                  </a:lnTo>
                  <a:cubicBezTo>
                    <a:pt x="113" y="10"/>
                    <a:pt x="113" y="10"/>
                    <a:pt x="113" y="10"/>
                  </a:cubicBezTo>
                  <a:cubicBezTo>
                    <a:pt x="114" y="10"/>
                    <a:pt x="114" y="10"/>
                    <a:pt x="114" y="10"/>
                  </a:cubicBezTo>
                  <a:lnTo>
                    <a:pt x="115" y="9"/>
                  </a:lnTo>
                  <a:lnTo>
                    <a:pt x="116" y="12"/>
                  </a:lnTo>
                  <a:lnTo>
                    <a:pt x="109" y="17"/>
                  </a:lnTo>
                  <a:lnTo>
                    <a:pt x="107" y="15"/>
                  </a:lnTo>
                  <a:lnTo>
                    <a:pt x="108" y="14"/>
                  </a:lnTo>
                  <a:cubicBezTo>
                    <a:pt x="108" y="14"/>
                    <a:pt x="108" y="14"/>
                    <a:pt x="108" y="14"/>
                  </a:cubicBezTo>
                  <a:cubicBezTo>
                    <a:pt x="108" y="14"/>
                    <a:pt x="108" y="13"/>
                    <a:pt x="108" y="13"/>
                  </a:cubicBezTo>
                  <a:lnTo>
                    <a:pt x="106" y="9"/>
                  </a:lnTo>
                  <a:lnTo>
                    <a:pt x="106" y="16"/>
                  </a:lnTo>
                  <a:lnTo>
                    <a:pt x="104" y="18"/>
                  </a:lnTo>
                  <a:lnTo>
                    <a:pt x="98" y="15"/>
                  </a:lnTo>
                  <a:lnTo>
                    <a:pt x="97" y="15"/>
                  </a:lnTo>
                  <a:lnTo>
                    <a:pt x="100" y="19"/>
                  </a:lnTo>
                  <a:cubicBezTo>
                    <a:pt x="100" y="19"/>
                    <a:pt x="100" y="19"/>
                    <a:pt x="101" y="19"/>
                  </a:cubicBezTo>
                  <a:cubicBezTo>
                    <a:pt x="101" y="19"/>
                    <a:pt x="101" y="19"/>
                    <a:pt x="101" y="19"/>
                  </a:cubicBezTo>
                  <a:lnTo>
                    <a:pt x="102" y="18"/>
                  </a:lnTo>
                  <a:lnTo>
                    <a:pt x="103" y="21"/>
                  </a:lnTo>
                  <a:lnTo>
                    <a:pt x="98" y="24"/>
                  </a:lnTo>
                  <a:lnTo>
                    <a:pt x="96" y="22"/>
                  </a:lnTo>
                  <a:lnTo>
                    <a:pt x="97" y="22"/>
                  </a:lnTo>
                  <a:cubicBezTo>
                    <a:pt x="97" y="21"/>
                    <a:pt x="97" y="21"/>
                    <a:pt x="98" y="21"/>
                  </a:cubicBezTo>
                  <a:cubicBezTo>
                    <a:pt x="98" y="21"/>
                    <a:pt x="97" y="21"/>
                    <a:pt x="97" y="20"/>
                  </a:cubicBezTo>
                  <a:lnTo>
                    <a:pt x="93" y="15"/>
                  </a:lnTo>
                  <a:cubicBezTo>
                    <a:pt x="93" y="14"/>
                    <a:pt x="93" y="14"/>
                    <a:pt x="93" y="14"/>
                  </a:cubicBezTo>
                  <a:cubicBezTo>
                    <a:pt x="93" y="14"/>
                    <a:pt x="93" y="14"/>
                    <a:pt x="92" y="15"/>
                  </a:cubicBezTo>
                  <a:lnTo>
                    <a:pt x="90" y="13"/>
                  </a:lnTo>
                  <a:lnTo>
                    <a:pt x="96" y="8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miter lim="800000"/>
              <a:headEnd/>
              <a:tailEnd/>
            </a:ln>
          </p:spPr>
          <p:txBody>
            <a:bodyPr lIns="16116" tIns="8059" rIns="16116" bIns="8059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37280">
                <a:defRPr/>
              </a:pPr>
              <a:endParaRPr lang="ru-RU" sz="176" kern="0" dirty="0">
                <a:solidFill>
                  <a:sysClr val="windowText" lastClr="000000"/>
                </a:solidFill>
                <a:cs typeface="Arial" panose="020B0604020202020204" pitchFamily="34" charset="0"/>
              </a:endParaRPr>
            </a:p>
          </p:txBody>
        </p:sp>
        <p:grpSp>
          <p:nvGrpSpPr>
            <p:cNvPr id="6" name="Group 404"/>
            <p:cNvGrpSpPr>
              <a:grpSpLocks/>
            </p:cNvGrpSpPr>
            <p:nvPr/>
          </p:nvGrpSpPr>
          <p:grpSpPr bwMode="auto">
            <a:xfrm>
              <a:off x="1112" y="2159"/>
              <a:ext cx="1453" cy="1182"/>
              <a:chOff x="4423" y="1252"/>
              <a:chExt cx="1453" cy="1182"/>
            </a:xfrm>
          </p:grpSpPr>
          <p:sp>
            <p:nvSpPr>
              <p:cNvPr id="826" name="Freeform 405"/>
              <p:cNvSpPr>
                <a:spLocks noEditPoints="1"/>
              </p:cNvSpPr>
              <p:nvPr/>
            </p:nvSpPr>
            <p:spPr bwMode="auto">
              <a:xfrm>
                <a:off x="4425" y="1251"/>
                <a:ext cx="1449" cy="1125"/>
              </a:xfrm>
              <a:custGeom>
                <a:avLst/>
                <a:gdLst>
                  <a:gd name="T0" fmla="*/ 2147483647 w 127"/>
                  <a:gd name="T1" fmla="*/ 2147483647 h 98"/>
                  <a:gd name="T2" fmla="*/ 2147483647 w 127"/>
                  <a:gd name="T3" fmla="*/ 2147483647 h 98"/>
                  <a:gd name="T4" fmla="*/ 2147483647 w 127"/>
                  <a:gd name="T5" fmla="*/ 2147483647 h 98"/>
                  <a:gd name="T6" fmla="*/ 2147483647 w 127"/>
                  <a:gd name="T7" fmla="*/ 2147483647 h 98"/>
                  <a:gd name="T8" fmla="*/ 2147483647 w 127"/>
                  <a:gd name="T9" fmla="*/ 0 h 98"/>
                  <a:gd name="T10" fmla="*/ 2147483647 w 127"/>
                  <a:gd name="T11" fmla="*/ 2147483647 h 98"/>
                  <a:gd name="T12" fmla="*/ 2147483647 w 127"/>
                  <a:gd name="T13" fmla="*/ 2147483647 h 98"/>
                  <a:gd name="T14" fmla="*/ 2147483647 w 127"/>
                  <a:gd name="T15" fmla="*/ 2147483647 h 98"/>
                  <a:gd name="T16" fmla="*/ 2147483647 w 127"/>
                  <a:gd name="T17" fmla="*/ 2147483647 h 98"/>
                  <a:gd name="T18" fmla="*/ 2147483647 w 127"/>
                  <a:gd name="T19" fmla="*/ 2147483647 h 98"/>
                  <a:gd name="T20" fmla="*/ 2147483647 w 127"/>
                  <a:gd name="T21" fmla="*/ 2147483647 h 98"/>
                  <a:gd name="T22" fmla="*/ 0 w 127"/>
                  <a:gd name="T23" fmla="*/ 2147483647 h 98"/>
                  <a:gd name="T24" fmla="*/ 2147483647 w 127"/>
                  <a:gd name="T25" fmla="*/ 0 h 98"/>
                  <a:gd name="T26" fmla="*/ 2147483647 w 127"/>
                  <a:gd name="T27" fmla="*/ 2147483647 h 9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7"/>
                  <a:gd name="T43" fmla="*/ 0 h 98"/>
                  <a:gd name="T44" fmla="*/ 127 w 127"/>
                  <a:gd name="T45" fmla="*/ 98 h 9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7" h="98">
                    <a:moveTo>
                      <a:pt x="111" y="89"/>
                    </a:moveTo>
                    <a:cubicBezTo>
                      <a:pt x="108" y="93"/>
                      <a:pt x="104" y="96"/>
                      <a:pt x="100" y="98"/>
                    </a:cubicBezTo>
                    <a:cubicBezTo>
                      <a:pt x="113" y="88"/>
                      <a:pt x="122" y="71"/>
                      <a:pt x="122" y="53"/>
                    </a:cubicBezTo>
                    <a:cubicBezTo>
                      <a:pt x="122" y="35"/>
                      <a:pt x="113" y="19"/>
                      <a:pt x="100" y="8"/>
                    </a:cubicBezTo>
                    <a:lnTo>
                      <a:pt x="104" y="0"/>
                    </a:lnTo>
                    <a:cubicBezTo>
                      <a:pt x="118" y="11"/>
                      <a:pt x="127" y="29"/>
                      <a:pt x="127" y="48"/>
                    </a:cubicBezTo>
                    <a:cubicBezTo>
                      <a:pt x="127" y="64"/>
                      <a:pt x="121" y="78"/>
                      <a:pt x="111" y="89"/>
                    </a:cubicBezTo>
                    <a:close/>
                    <a:moveTo>
                      <a:pt x="27" y="8"/>
                    </a:moveTo>
                    <a:cubicBezTo>
                      <a:pt x="14" y="19"/>
                      <a:pt x="5" y="35"/>
                      <a:pt x="5" y="53"/>
                    </a:cubicBezTo>
                    <a:cubicBezTo>
                      <a:pt x="5" y="71"/>
                      <a:pt x="14" y="88"/>
                      <a:pt x="27" y="98"/>
                    </a:cubicBezTo>
                    <a:cubicBezTo>
                      <a:pt x="23" y="96"/>
                      <a:pt x="19" y="93"/>
                      <a:pt x="16" y="89"/>
                    </a:cubicBezTo>
                    <a:cubicBezTo>
                      <a:pt x="6" y="78"/>
                      <a:pt x="0" y="64"/>
                      <a:pt x="0" y="48"/>
                    </a:cubicBezTo>
                    <a:cubicBezTo>
                      <a:pt x="0" y="29"/>
                      <a:pt x="9" y="11"/>
                      <a:pt x="23" y="0"/>
                    </a:cubicBezTo>
                    <a:lnTo>
                      <a:pt x="27" y="8"/>
                    </a:lnTo>
                    <a:close/>
                  </a:path>
                </a:pathLst>
              </a:custGeom>
              <a:solidFill>
                <a:srgbClr val="FFFFFF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37280">
                  <a:defRPr/>
                </a:pPr>
                <a:endParaRPr lang="ru-RU" sz="176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42" name="Freeform 406"/>
              <p:cNvSpPr>
                <a:spLocks noEditPoints="1"/>
              </p:cNvSpPr>
              <p:nvPr/>
            </p:nvSpPr>
            <p:spPr bwMode="auto">
              <a:xfrm>
                <a:off x="4474" y="1328"/>
                <a:ext cx="1339" cy="1087"/>
              </a:xfrm>
              <a:custGeom>
                <a:avLst/>
                <a:gdLst>
                  <a:gd name="T0" fmla="*/ 2147483647 w 117"/>
                  <a:gd name="T1" fmla="*/ 2147483647 h 94"/>
                  <a:gd name="T2" fmla="*/ 2147483647 w 117"/>
                  <a:gd name="T3" fmla="*/ 2147483647 h 94"/>
                  <a:gd name="T4" fmla="*/ 2147483647 w 117"/>
                  <a:gd name="T5" fmla="*/ 2147483647 h 94"/>
                  <a:gd name="T6" fmla="*/ 2147483647 w 117"/>
                  <a:gd name="T7" fmla="*/ 2147483647 h 94"/>
                  <a:gd name="T8" fmla="*/ 2147483647 w 117"/>
                  <a:gd name="T9" fmla="*/ 0 h 94"/>
                  <a:gd name="T10" fmla="*/ 2147483647 w 117"/>
                  <a:gd name="T11" fmla="*/ 2147483647 h 94"/>
                  <a:gd name="T12" fmla="*/ 2147483647 w 117"/>
                  <a:gd name="T13" fmla="*/ 2147483647 h 94"/>
                  <a:gd name="T14" fmla="*/ 2147483647 w 117"/>
                  <a:gd name="T15" fmla="*/ 2147483647 h 94"/>
                  <a:gd name="T16" fmla="*/ 2147483647 w 117"/>
                  <a:gd name="T17" fmla="*/ 2147483647 h 94"/>
                  <a:gd name="T18" fmla="*/ 2147483647 w 117"/>
                  <a:gd name="T19" fmla="*/ 2147483647 h 94"/>
                  <a:gd name="T20" fmla="*/ 2147483647 w 117"/>
                  <a:gd name="T21" fmla="*/ 2147483647 h 94"/>
                  <a:gd name="T22" fmla="*/ 0 w 117"/>
                  <a:gd name="T23" fmla="*/ 2147483647 h 94"/>
                  <a:gd name="T24" fmla="*/ 2147483647 w 117"/>
                  <a:gd name="T25" fmla="*/ 0 h 94"/>
                  <a:gd name="T26" fmla="*/ 2147483647 w 117"/>
                  <a:gd name="T27" fmla="*/ 2147483647 h 9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7"/>
                  <a:gd name="T43" fmla="*/ 0 h 94"/>
                  <a:gd name="T44" fmla="*/ 117 w 117"/>
                  <a:gd name="T45" fmla="*/ 94 h 9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7" h="94">
                    <a:moveTo>
                      <a:pt x="95" y="90"/>
                    </a:moveTo>
                    <a:cubicBezTo>
                      <a:pt x="93" y="92"/>
                      <a:pt x="91" y="93"/>
                      <a:pt x="88" y="94"/>
                    </a:cubicBezTo>
                    <a:cubicBezTo>
                      <a:pt x="102" y="84"/>
                      <a:pt x="111" y="68"/>
                      <a:pt x="111" y="50"/>
                    </a:cubicBezTo>
                    <a:cubicBezTo>
                      <a:pt x="111" y="34"/>
                      <a:pt x="103" y="18"/>
                      <a:pt x="91" y="9"/>
                    </a:cubicBezTo>
                    <a:lnTo>
                      <a:pt x="95" y="0"/>
                    </a:lnTo>
                    <a:cubicBezTo>
                      <a:pt x="108" y="11"/>
                      <a:pt x="117" y="27"/>
                      <a:pt x="117" y="45"/>
                    </a:cubicBezTo>
                    <a:cubicBezTo>
                      <a:pt x="117" y="63"/>
                      <a:pt x="108" y="80"/>
                      <a:pt x="95" y="90"/>
                    </a:cubicBezTo>
                    <a:close/>
                    <a:moveTo>
                      <a:pt x="26" y="9"/>
                    </a:moveTo>
                    <a:cubicBezTo>
                      <a:pt x="14" y="19"/>
                      <a:pt x="6" y="34"/>
                      <a:pt x="6" y="50"/>
                    </a:cubicBezTo>
                    <a:cubicBezTo>
                      <a:pt x="6" y="68"/>
                      <a:pt x="15" y="84"/>
                      <a:pt x="29" y="94"/>
                    </a:cubicBezTo>
                    <a:cubicBezTo>
                      <a:pt x="26" y="93"/>
                      <a:pt x="24" y="92"/>
                      <a:pt x="22" y="90"/>
                    </a:cubicBezTo>
                    <a:cubicBezTo>
                      <a:pt x="9" y="80"/>
                      <a:pt x="0" y="63"/>
                      <a:pt x="0" y="45"/>
                    </a:cubicBezTo>
                    <a:cubicBezTo>
                      <a:pt x="0" y="27"/>
                      <a:pt x="9" y="11"/>
                      <a:pt x="22" y="0"/>
                    </a:cubicBezTo>
                    <a:lnTo>
                      <a:pt x="26" y="9"/>
                    </a:lnTo>
                    <a:close/>
                  </a:path>
                </a:pathLst>
              </a:custGeom>
              <a:solidFill>
                <a:srgbClr val="0074C5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37280">
                  <a:defRPr/>
                </a:pPr>
                <a:endParaRPr lang="ru-RU" sz="176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43" name="Freeform 407"/>
              <p:cNvSpPr>
                <a:spLocks noEditPoints="1"/>
              </p:cNvSpPr>
              <p:nvPr/>
            </p:nvSpPr>
            <p:spPr bwMode="auto">
              <a:xfrm>
                <a:off x="4541" y="1430"/>
                <a:ext cx="1201" cy="1004"/>
              </a:xfrm>
              <a:custGeom>
                <a:avLst/>
                <a:gdLst>
                  <a:gd name="T0" fmla="*/ 2147483647 w 105"/>
                  <a:gd name="T1" fmla="*/ 2147483647 h 87"/>
                  <a:gd name="T2" fmla="*/ 2147483647 w 105"/>
                  <a:gd name="T3" fmla="*/ 2147483647 h 87"/>
                  <a:gd name="T4" fmla="*/ 2147483647 w 105"/>
                  <a:gd name="T5" fmla="*/ 2147483647 h 87"/>
                  <a:gd name="T6" fmla="*/ 2147483647 w 105"/>
                  <a:gd name="T7" fmla="*/ 2147483647 h 87"/>
                  <a:gd name="T8" fmla="*/ 2147483647 w 105"/>
                  <a:gd name="T9" fmla="*/ 0 h 87"/>
                  <a:gd name="T10" fmla="*/ 2147483647 w 105"/>
                  <a:gd name="T11" fmla="*/ 2147483647 h 87"/>
                  <a:gd name="T12" fmla="*/ 2147483647 w 105"/>
                  <a:gd name="T13" fmla="*/ 2147483647 h 87"/>
                  <a:gd name="T14" fmla="*/ 2147483647 w 105"/>
                  <a:gd name="T15" fmla="*/ 2147483647 h 87"/>
                  <a:gd name="T16" fmla="*/ 2147483647 w 105"/>
                  <a:gd name="T17" fmla="*/ 2147483647 h 87"/>
                  <a:gd name="T18" fmla="*/ 2147483647 w 105"/>
                  <a:gd name="T19" fmla="*/ 2147483647 h 87"/>
                  <a:gd name="T20" fmla="*/ 2147483647 w 105"/>
                  <a:gd name="T21" fmla="*/ 2147483647 h 87"/>
                  <a:gd name="T22" fmla="*/ 0 w 105"/>
                  <a:gd name="T23" fmla="*/ 2147483647 h 87"/>
                  <a:gd name="T24" fmla="*/ 2147483647 w 105"/>
                  <a:gd name="T25" fmla="*/ 0 h 87"/>
                  <a:gd name="T26" fmla="*/ 2147483647 w 105"/>
                  <a:gd name="T27" fmla="*/ 2147483647 h 8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05"/>
                  <a:gd name="T43" fmla="*/ 0 h 87"/>
                  <a:gd name="T44" fmla="*/ 105 w 105"/>
                  <a:gd name="T45" fmla="*/ 87 h 8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05" h="87">
                    <a:moveTo>
                      <a:pt x="82" y="85"/>
                    </a:moveTo>
                    <a:cubicBezTo>
                      <a:pt x="81" y="86"/>
                      <a:pt x="79" y="86"/>
                      <a:pt x="78" y="87"/>
                    </a:cubicBezTo>
                    <a:cubicBezTo>
                      <a:pt x="91" y="79"/>
                      <a:pt x="100" y="64"/>
                      <a:pt x="100" y="47"/>
                    </a:cubicBezTo>
                    <a:cubicBezTo>
                      <a:pt x="100" y="31"/>
                      <a:pt x="93" y="17"/>
                      <a:pt x="81" y="8"/>
                    </a:cubicBezTo>
                    <a:lnTo>
                      <a:pt x="85" y="0"/>
                    </a:lnTo>
                    <a:cubicBezTo>
                      <a:pt x="97" y="9"/>
                      <a:pt x="105" y="25"/>
                      <a:pt x="105" y="41"/>
                    </a:cubicBezTo>
                    <a:cubicBezTo>
                      <a:pt x="105" y="59"/>
                      <a:pt x="96" y="75"/>
                      <a:pt x="82" y="85"/>
                    </a:cubicBezTo>
                    <a:close/>
                    <a:moveTo>
                      <a:pt x="24" y="8"/>
                    </a:moveTo>
                    <a:cubicBezTo>
                      <a:pt x="12" y="17"/>
                      <a:pt x="5" y="31"/>
                      <a:pt x="5" y="47"/>
                    </a:cubicBezTo>
                    <a:cubicBezTo>
                      <a:pt x="5" y="64"/>
                      <a:pt x="14" y="79"/>
                      <a:pt x="27" y="87"/>
                    </a:cubicBezTo>
                    <a:cubicBezTo>
                      <a:pt x="26" y="86"/>
                      <a:pt x="24" y="86"/>
                      <a:pt x="23" y="85"/>
                    </a:cubicBezTo>
                    <a:cubicBezTo>
                      <a:pt x="9" y="75"/>
                      <a:pt x="0" y="59"/>
                      <a:pt x="0" y="41"/>
                    </a:cubicBezTo>
                    <a:cubicBezTo>
                      <a:pt x="0" y="25"/>
                      <a:pt x="8" y="10"/>
                      <a:pt x="20" y="0"/>
                    </a:cubicBezTo>
                    <a:lnTo>
                      <a:pt x="24" y="8"/>
                    </a:lnTo>
                    <a:close/>
                  </a:path>
                </a:pathLst>
              </a:custGeom>
              <a:solidFill>
                <a:srgbClr val="EB3D00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37280">
                  <a:defRPr/>
                </a:pPr>
                <a:endParaRPr lang="ru-RU" sz="176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80" name="Oval 408"/>
            <p:cNvSpPr>
              <a:spLocks noChangeArrowheads="1"/>
            </p:cNvSpPr>
            <p:nvPr/>
          </p:nvSpPr>
          <p:spPr bwMode="auto">
            <a:xfrm>
              <a:off x="2712" y="2714"/>
              <a:ext cx="121" cy="128"/>
            </a:xfrm>
            <a:prstGeom prst="ellipse">
              <a:avLst/>
            </a:prstGeom>
            <a:solidFill>
              <a:srgbClr val="FDFA00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 lIns="16112" tIns="8057" rIns="16112" bIns="805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37280">
                <a:defRPr/>
              </a:pPr>
              <a:endParaRPr lang="en-US" sz="176" kern="0" dirty="0">
                <a:solidFill>
                  <a:sysClr val="windowText" lastClr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703" name="Oval 409"/>
            <p:cNvSpPr>
              <a:spLocks noChangeArrowheads="1"/>
            </p:cNvSpPr>
            <p:nvPr/>
          </p:nvSpPr>
          <p:spPr bwMode="auto">
            <a:xfrm>
              <a:off x="800" y="2701"/>
              <a:ext cx="116" cy="128"/>
            </a:xfrm>
            <a:prstGeom prst="ellipse">
              <a:avLst/>
            </a:prstGeom>
            <a:solidFill>
              <a:srgbClr val="EFEC50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 lIns="16112" tIns="8057" rIns="16112" bIns="805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37280">
                <a:defRPr/>
              </a:pPr>
              <a:endParaRPr lang="en-US" sz="176" kern="0" dirty="0">
                <a:solidFill>
                  <a:sysClr val="windowText" lastClr="000000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348" name="Прямоугольник 347"/>
          <p:cNvSpPr/>
          <p:nvPr/>
        </p:nvSpPr>
        <p:spPr>
          <a:xfrm>
            <a:off x="1" y="0"/>
            <a:ext cx="9143999" cy="485381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26214" tIns="13108" rIns="26214" bIns="13108" anchor="ctr"/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ПРОГНОЗ ПРОХОЖДЕНИЯ </a:t>
            </a:r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НЕБЛАГОПРИЯТНЫХ 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МЕТЕОЯВЛЕНИЙ ПО ТЕРРИТОРИИ </a:t>
            </a:r>
          </a:p>
          <a:p>
            <a:pPr algn="ctr"/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ХАНТЫ-МАНСИЙСКОГО АВТОНОМНОГО ОКРУГА – ЮГРЕ НА 26.05.2020</a:t>
            </a:r>
            <a:endParaRPr lang="ru-RU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41" name="Group 18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1239954"/>
              </p:ext>
            </p:extLst>
          </p:nvPr>
        </p:nvGraphicFramePr>
        <p:xfrm>
          <a:off x="7223759" y="5528677"/>
          <a:ext cx="1920241" cy="1248302"/>
        </p:xfrm>
        <a:graphic>
          <a:graphicData uri="http://schemas.openxmlformats.org/drawingml/2006/table">
            <a:tbl>
              <a:tblPr/>
              <a:tblGrid>
                <a:gridCol w="19812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16205">
                  <a:extLst>
                    <a:ext uri="{9D8B030D-6E8A-4147-A177-3AD203B41FA5}">
                      <a16:colId xmlns:a16="http://schemas.microsoft.com/office/drawing/2014/main" xmlns="" val="2902832006"/>
                    </a:ext>
                  </a:extLst>
                </a:gridCol>
                <a:gridCol w="34770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84231">
                  <a:extLst>
                    <a:ext uri="{9D8B030D-6E8A-4147-A177-3AD203B41FA5}">
                      <a16:colId xmlns:a16="http://schemas.microsoft.com/office/drawing/2014/main" xmlns="" val="2717869220"/>
                    </a:ext>
                  </a:extLst>
                </a:gridCol>
                <a:gridCol w="274159">
                  <a:extLst>
                    <a:ext uri="{9D8B030D-6E8A-4147-A177-3AD203B41FA5}">
                      <a16:colId xmlns:a16="http://schemas.microsoft.com/office/drawing/2014/main" xmlns="" val="892918951"/>
                    </a:ext>
                  </a:extLst>
                </a:gridCol>
                <a:gridCol w="299823">
                  <a:extLst>
                    <a:ext uri="{9D8B030D-6E8A-4147-A177-3AD203B41FA5}">
                      <a16:colId xmlns:a16="http://schemas.microsoft.com/office/drawing/2014/main" xmlns="" val="78192789"/>
                    </a:ext>
                  </a:extLst>
                </a:gridCol>
              </a:tblGrid>
              <a:tr h="200827"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Прогноз по нарушению энергоснабжения</a:t>
                      </a:r>
                    </a:p>
                  </a:txBody>
                  <a:tcPr marL="16124" marR="16124" marT="10691" marB="106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8168"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Субъект РФ</a:t>
                      </a:r>
                    </a:p>
                  </a:txBody>
                  <a:tcPr marL="12696" marR="12696" marT="1684" marB="168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 </a:t>
                      </a:r>
                    </a:p>
                  </a:txBody>
                  <a:tcPr marL="12696" marR="12696" marT="1684" marB="168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696" marR="12696" marT="1263" marB="126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696" marR="12696" marT="1263" marB="126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696" marR="12696" marT="1263" marB="126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7208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районов</a:t>
                      </a:r>
                    </a:p>
                  </a:txBody>
                  <a:tcPr marL="12696" marR="12696" marT="1684" marB="168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населенных пунктов</a:t>
                      </a:r>
                    </a:p>
                  </a:txBody>
                  <a:tcPr marL="12696" marR="12696" marT="1684" marB="168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жилых домов</a:t>
                      </a:r>
                    </a:p>
                  </a:txBody>
                  <a:tcPr marL="12696" marR="12696" marT="1684" marB="168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населения</a:t>
                      </a:r>
                    </a:p>
                  </a:txBody>
                  <a:tcPr marL="12696" marR="12696" marT="1684" marB="168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44438334"/>
                  </a:ext>
                </a:extLst>
              </a:tr>
              <a:tr h="1074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12696" marR="12696" marT="1684" marB="1684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ХМАО-Югра</a:t>
                      </a:r>
                    </a:p>
                  </a:txBody>
                  <a:tcPr marL="12696" marR="12696" marT="1684" marB="1684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12696" marR="12696" marT="1684" marB="1684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106</a:t>
                      </a:r>
                    </a:p>
                  </a:txBody>
                  <a:tcPr marL="12696" marR="12696" marT="1684" marB="1684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54856</a:t>
                      </a:r>
                    </a:p>
                  </a:txBody>
                  <a:tcPr marL="12696" marR="12696" marT="1684" marB="1684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1620916</a:t>
                      </a:r>
                    </a:p>
                  </a:txBody>
                  <a:tcPr marL="12696" marR="12696" marT="1684" marB="1684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74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696" marR="12696" marT="1684" marB="1684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696" marR="12696" marT="1684" marB="1684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696" marR="12696" marT="1684" marB="1684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696" marR="12696" marT="1684" marB="1684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696" marR="12696" marT="1684" marB="1684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696" marR="12696" marT="1684" marB="1684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074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696" marR="12696" marT="1684" marB="1684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696" marR="12696" marT="1684" marB="1684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696" marR="12696" marT="1684" marB="1684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696" marR="12696" marT="1684" marB="1684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696" marR="12696" marT="1684" marB="1684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696" marR="12696" marT="1684" marB="1684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074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696" marR="12696" marT="1684" marB="1684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696" marR="12696" marT="1684" marB="1684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696" marR="12696" marT="1684" marB="1684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696" marR="12696" marT="1684" marB="1684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696" marR="12696" marT="1684" marB="1684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696" marR="12696" marT="1684" marB="1684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77439462"/>
                  </a:ext>
                </a:extLst>
              </a:tr>
              <a:tr h="1074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696" marR="12696" marT="1684" marB="1684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696" marR="12696" marT="1684" marB="1684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696" marR="12696" marT="1684" marB="1684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696" marR="12696" marT="1684" marB="1684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696" marR="12696" marT="1684" marB="1684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696" marR="12696" marT="1684" marB="1684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74011316"/>
                  </a:ext>
                </a:extLst>
              </a:tr>
              <a:tr h="145039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ИТОГО:</a:t>
                      </a:r>
                    </a:p>
                  </a:txBody>
                  <a:tcPr marL="12696" marR="12696" marT="1684" marB="1684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ru-RU" sz="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106</a:t>
                      </a:r>
                      <a:endParaRPr lang="ru-RU" sz="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54856</a:t>
                      </a:r>
                      <a:endParaRPr lang="ru-RU" sz="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1620916</a:t>
                      </a:r>
                      <a:endParaRPr lang="ru-RU" sz="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35193148"/>
                  </a:ext>
                </a:extLst>
              </a:tr>
            </a:tbl>
          </a:graphicData>
        </a:graphic>
      </p:graphicFrame>
      <p:pic>
        <p:nvPicPr>
          <p:cNvPr id="444" name="Рисунок 44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93957" y="39859"/>
            <a:ext cx="512404" cy="409845"/>
          </a:xfrm>
          <a:prstGeom prst="rect">
            <a:avLst/>
          </a:prstGeom>
        </p:spPr>
      </p:pic>
      <p:pic>
        <p:nvPicPr>
          <p:cNvPr id="446" name="Рисунок 44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9758" y="0"/>
            <a:ext cx="884485" cy="447547"/>
          </a:xfrm>
          <a:prstGeom prst="rect">
            <a:avLst/>
          </a:prstGeom>
        </p:spPr>
      </p:pic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5163696"/>
              </p:ext>
            </p:extLst>
          </p:nvPr>
        </p:nvGraphicFramePr>
        <p:xfrm>
          <a:off x="1493520" y="5432438"/>
          <a:ext cx="5740400" cy="1425562"/>
        </p:xfrm>
        <a:graphic>
          <a:graphicData uri="http://schemas.openxmlformats.org/drawingml/2006/table">
            <a:tbl>
              <a:tblPr/>
              <a:tblGrid>
                <a:gridCol w="52544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2094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2544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2544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2544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2544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25441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59927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416416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357095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333375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</a:tblGrid>
              <a:tr h="205440">
                <a:tc gridSpan="11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Силы и средства спланированные </a:t>
                      </a:r>
                      <a:r>
                        <a:rPr lang="ru-RU" sz="7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для ликвидации последствий прохождения </a:t>
                      </a:r>
                      <a:r>
                        <a:rPr lang="ru-RU" sz="700" b="1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неблагоприятных </a:t>
                      </a:r>
                      <a:r>
                        <a:rPr lang="ru-RU" sz="7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метеоявлений </a:t>
                      </a:r>
                      <a:r>
                        <a:rPr lang="ru-RU" sz="700" b="1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ru-RU" sz="700" b="1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700" b="1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территории Уральского федерального округа</a:t>
                      </a:r>
                      <a:endParaRPr lang="ru-RU" sz="7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80" marR="1680" marT="2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384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</a:t>
                      </a:r>
                    </a:p>
                  </a:txBody>
                  <a:tcPr marL="1680" marR="1680" marT="2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Субъект</a:t>
                      </a:r>
                    </a:p>
                  </a:txBody>
                  <a:tcPr marL="1680" marR="1680" marT="2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РСЧС</a:t>
                      </a:r>
                    </a:p>
                  </a:txBody>
                  <a:tcPr marL="1680" marR="1680" marT="2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МЧС России</a:t>
                      </a:r>
                    </a:p>
                  </a:txBody>
                  <a:tcPr marL="1680" marR="1680" marT="2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7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Дорожные службы</a:t>
                      </a:r>
                      <a:endParaRPr lang="ru-RU" sz="7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680" marR="1680" marT="2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54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Личный состав</a:t>
                      </a:r>
                    </a:p>
                  </a:txBody>
                  <a:tcPr marL="1680" marR="1680" marT="2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Техника</a:t>
                      </a:r>
                    </a:p>
                  </a:txBody>
                  <a:tcPr marL="1680" marR="1680" marT="2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из них от МРСК </a:t>
                      </a:r>
                      <a:br>
                        <a:rPr lang="ru-RU" sz="7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7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для восстановления энергоснабжения</a:t>
                      </a:r>
                    </a:p>
                  </a:txBody>
                  <a:tcPr marL="1680" marR="1680" marT="2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Личный состав</a:t>
                      </a:r>
                    </a:p>
                  </a:txBody>
                  <a:tcPr marL="1680" marR="1680" marT="2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1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Техника</a:t>
                      </a:r>
                    </a:p>
                  </a:txBody>
                  <a:tcPr marL="1680" marR="1680" marT="2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Личный состав</a:t>
                      </a:r>
                    </a:p>
                  </a:txBody>
                  <a:tcPr marL="1680" marR="1680" marT="2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Техника</a:t>
                      </a:r>
                    </a:p>
                  </a:txBody>
                  <a:tcPr marL="1680" marR="1680" marT="2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054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 бригад</a:t>
                      </a:r>
                    </a:p>
                  </a:txBody>
                  <a:tcPr marL="1680" marR="1680" marT="2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Личный состав</a:t>
                      </a:r>
                    </a:p>
                  </a:txBody>
                  <a:tcPr marL="1680" marR="1680" marT="2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Техника</a:t>
                      </a:r>
                    </a:p>
                  </a:txBody>
                  <a:tcPr marL="1680" marR="1680" marT="2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03840">
                <a:tc gridSpan="11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УРАЛЬСКИЙ </a:t>
                      </a:r>
                      <a:r>
                        <a:rPr lang="ru-RU" sz="7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ФЕДЕРАЛЬНЫЙ ОКРУГ</a:t>
                      </a:r>
                    </a:p>
                  </a:txBody>
                  <a:tcPr marL="1680" marR="1680" marT="2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193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1680" marR="1680" marT="2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ХМАО-Югра</a:t>
                      </a:r>
                      <a:endParaRPr lang="ru-RU" sz="7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80" marR="1680" marT="2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10051</a:t>
                      </a:r>
                      <a:endParaRPr lang="ru-RU" sz="7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80" marR="1680" marT="2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2252</a:t>
                      </a:r>
                      <a:endParaRPr lang="ru-RU" sz="7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80" marR="1680" marT="2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</a:t>
                      </a:r>
                      <a:endParaRPr lang="ru-RU" sz="7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80" marR="1680" marT="2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874</a:t>
                      </a:r>
                      <a:endParaRPr lang="ru-RU" sz="7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80" marR="1680" marT="2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267</a:t>
                      </a:r>
                      <a:endParaRPr lang="ru-RU" sz="7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80" marR="1680" marT="2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543</a:t>
                      </a:r>
                      <a:endParaRPr lang="ru-RU" sz="7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80" marR="1680" marT="2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167</a:t>
                      </a:r>
                      <a:endParaRPr lang="ru-RU" sz="7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80" marR="1680" marT="2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1018</a:t>
                      </a:r>
                      <a:endParaRPr lang="ru-RU" sz="7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80" marR="1680" marT="2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367</a:t>
                      </a:r>
                      <a:endParaRPr lang="ru-RU" sz="7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80" marR="1680" marT="2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19321">
                <a:tc>
                  <a:txBody>
                    <a:bodyPr/>
                    <a:lstStyle/>
                    <a:p>
                      <a:pPr algn="ctr" fontAlgn="ctr"/>
                      <a:endParaRPr lang="ru-RU" sz="7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80" marR="1680" marT="2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7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80" marR="1680" marT="2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7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80" marR="1680" marT="2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7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80" marR="1680" marT="2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7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80" marR="1680" marT="2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7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80" marR="1680" marT="2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7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80" marR="1680" marT="2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7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80" marR="1680" marT="2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7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80" marR="1680" marT="2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7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80" marR="1680" marT="2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7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80" marR="1680" marT="2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0384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Итого за субъекты </a:t>
                      </a:r>
                      <a:r>
                        <a:rPr lang="ru-RU" sz="700" b="1" i="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УрФО</a:t>
                      </a:r>
                      <a:endParaRPr lang="ru-RU" sz="7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80" marR="1680" marT="2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10051</a:t>
                      </a:r>
                      <a:endParaRPr lang="ru-RU" sz="7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80" marR="1680" marT="2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2252</a:t>
                      </a:r>
                      <a:endParaRPr lang="ru-RU" sz="7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80" marR="1680" marT="2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</a:t>
                      </a:r>
                      <a:endParaRPr lang="ru-RU" sz="7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80" marR="1680" marT="2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874</a:t>
                      </a:r>
                      <a:endParaRPr lang="ru-RU" sz="7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80" marR="1680" marT="2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267</a:t>
                      </a:r>
                      <a:endParaRPr lang="ru-RU" sz="7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80" marR="1680" marT="2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585</a:t>
                      </a:r>
                      <a:endParaRPr lang="ru-RU" sz="7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80" marR="1680" marT="2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167</a:t>
                      </a:r>
                      <a:endParaRPr lang="ru-RU" sz="7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80" marR="1680" marT="2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1018</a:t>
                      </a:r>
                      <a:endParaRPr lang="ru-RU" sz="7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80" marR="1680" marT="2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367</a:t>
                      </a:r>
                      <a:endParaRPr lang="ru-RU" sz="7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80" marR="1680" marT="2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419" name="Text Box 22"/>
          <p:cNvSpPr txBox="1">
            <a:spLocks noChangeArrowheads="1"/>
          </p:cNvSpPr>
          <p:nvPr/>
        </p:nvSpPr>
        <p:spPr bwMode="auto">
          <a:xfrm>
            <a:off x="0" y="529077"/>
            <a:ext cx="1576316" cy="226513"/>
          </a:xfrm>
          <a:prstGeom prst="rect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  <a:extLst/>
        </p:spPr>
        <p:txBody>
          <a:bodyPr wrap="square" lIns="10963" tIns="5481" rIns="10963" bIns="5481">
            <a:spAutoFit/>
          </a:bodyPr>
          <a:lstStyle>
            <a:defPPr>
              <a:defRPr lang="en-US"/>
            </a:defPPr>
            <a:lvl1pPr algn="ctr" defTabSz="623888">
              <a:spcBef>
                <a:spcPct val="0"/>
              </a:spcBef>
              <a:buFontTx/>
              <a:buNone/>
              <a:defRPr sz="1400" b="1" i="1" u="sng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defTabSz="623888">
              <a:spcBef>
                <a:spcPct val="20000"/>
              </a:spcBef>
              <a:buChar char="–"/>
              <a:defRPr sz="3200">
                <a:latin typeface="Arial" panose="020B0604020202020204" pitchFamily="34" charset="0"/>
              </a:defRPr>
            </a:lvl2pPr>
            <a:lvl3pPr marL="1143000" indent="-228600" defTabSz="623888">
              <a:spcBef>
                <a:spcPct val="20000"/>
              </a:spcBef>
              <a:buChar char="•"/>
              <a:defRPr sz="2800">
                <a:latin typeface="Arial" panose="020B0604020202020204" pitchFamily="34" charset="0"/>
              </a:defRPr>
            </a:lvl3pPr>
            <a:lvl4pPr marL="1600200" indent="-228600" defTabSz="623888">
              <a:spcBef>
                <a:spcPct val="20000"/>
              </a:spcBef>
              <a:buChar char="–"/>
              <a:defRPr sz="2300">
                <a:latin typeface="Arial" panose="020B0604020202020204" pitchFamily="34" charset="0"/>
              </a:defRPr>
            </a:lvl4pPr>
            <a:lvl5pPr marL="2057400" indent="-228600" defTabSz="623888">
              <a:spcBef>
                <a:spcPct val="20000"/>
              </a:spcBef>
              <a:buChar char="»"/>
              <a:defRPr sz="2300">
                <a:latin typeface="Arial" panose="020B0604020202020204" pitchFamily="34" charset="0"/>
              </a:defRPr>
            </a:lvl5pPr>
            <a:lvl6pPr marL="2514600" indent="-228600" defTabSz="623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latin typeface="Arial" panose="020B0604020202020204" pitchFamily="34" charset="0"/>
              </a:defRPr>
            </a:lvl6pPr>
            <a:lvl7pPr marL="2971800" indent="-228600" defTabSz="623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latin typeface="Arial" panose="020B0604020202020204" pitchFamily="34" charset="0"/>
              </a:defRPr>
            </a:lvl7pPr>
            <a:lvl8pPr marL="3429000" indent="-228600" defTabSz="623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latin typeface="Arial" panose="020B0604020202020204" pitchFamily="34" charset="0"/>
              </a:defRPr>
            </a:lvl8pPr>
            <a:lvl9pPr marL="3886200" indent="-228600" defTabSz="623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latin typeface="Arial" panose="020B0604020202020204" pitchFamily="34" charset="0"/>
              </a:defRPr>
            </a:lvl9pPr>
          </a:lstStyle>
          <a:p>
            <a:r>
              <a:rPr lang="ru-RU" sz="700" b="0" dirty="0" smtClean="0">
                <a:latin typeface="Arial" panose="020B0604020202020204" pitchFamily="34" charset="0"/>
                <a:cs typeface="Arial" panose="020B0604020202020204" pitchFamily="34" charset="0"/>
              </a:rPr>
              <a:t>ПРОГНОЗ ВЫПАДЕНИЯ ОСАДКОВ</a:t>
            </a:r>
          </a:p>
          <a:p>
            <a:r>
              <a:rPr lang="ru-RU" sz="700" b="0" dirty="0" smtClean="0">
                <a:latin typeface="Arial" panose="020B0604020202020204" pitchFamily="34" charset="0"/>
                <a:cs typeface="Arial" panose="020B0604020202020204" pitchFamily="34" charset="0"/>
              </a:rPr>
              <a:t>06.00 26.05.2020</a:t>
            </a:r>
            <a:endParaRPr lang="ru-RU" sz="7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0" name="Text Box 22"/>
          <p:cNvSpPr txBox="1">
            <a:spLocks noChangeArrowheads="1"/>
          </p:cNvSpPr>
          <p:nvPr/>
        </p:nvSpPr>
        <p:spPr bwMode="auto">
          <a:xfrm>
            <a:off x="1630832" y="530121"/>
            <a:ext cx="1549400" cy="226513"/>
          </a:xfrm>
          <a:prstGeom prst="rect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  <a:extLst/>
        </p:spPr>
        <p:txBody>
          <a:bodyPr wrap="square" lIns="10963" tIns="5481" rIns="10963" bIns="5481">
            <a:spAutoFit/>
          </a:bodyPr>
          <a:lstStyle>
            <a:defPPr>
              <a:defRPr lang="en-US"/>
            </a:defPPr>
            <a:lvl1pPr algn="ctr" defTabSz="623888">
              <a:spcBef>
                <a:spcPct val="0"/>
              </a:spcBef>
              <a:buFontTx/>
              <a:buNone/>
              <a:defRPr sz="1400" b="1" i="1" u="sng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defTabSz="623888">
              <a:spcBef>
                <a:spcPct val="20000"/>
              </a:spcBef>
              <a:buChar char="–"/>
              <a:defRPr sz="3200">
                <a:latin typeface="Arial" panose="020B0604020202020204" pitchFamily="34" charset="0"/>
              </a:defRPr>
            </a:lvl2pPr>
            <a:lvl3pPr marL="1143000" indent="-228600" defTabSz="623888">
              <a:spcBef>
                <a:spcPct val="20000"/>
              </a:spcBef>
              <a:buChar char="•"/>
              <a:defRPr sz="2800">
                <a:latin typeface="Arial" panose="020B0604020202020204" pitchFamily="34" charset="0"/>
              </a:defRPr>
            </a:lvl3pPr>
            <a:lvl4pPr marL="1600200" indent="-228600" defTabSz="623888">
              <a:spcBef>
                <a:spcPct val="20000"/>
              </a:spcBef>
              <a:buChar char="–"/>
              <a:defRPr sz="2300">
                <a:latin typeface="Arial" panose="020B0604020202020204" pitchFamily="34" charset="0"/>
              </a:defRPr>
            </a:lvl4pPr>
            <a:lvl5pPr marL="2057400" indent="-228600" defTabSz="623888">
              <a:spcBef>
                <a:spcPct val="20000"/>
              </a:spcBef>
              <a:buChar char="»"/>
              <a:defRPr sz="2300">
                <a:latin typeface="Arial" panose="020B0604020202020204" pitchFamily="34" charset="0"/>
              </a:defRPr>
            </a:lvl5pPr>
            <a:lvl6pPr marL="2514600" indent="-228600" defTabSz="623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latin typeface="Arial" panose="020B0604020202020204" pitchFamily="34" charset="0"/>
              </a:defRPr>
            </a:lvl6pPr>
            <a:lvl7pPr marL="2971800" indent="-228600" defTabSz="623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latin typeface="Arial" panose="020B0604020202020204" pitchFamily="34" charset="0"/>
              </a:defRPr>
            </a:lvl7pPr>
            <a:lvl8pPr marL="3429000" indent="-228600" defTabSz="623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latin typeface="Arial" panose="020B0604020202020204" pitchFamily="34" charset="0"/>
              </a:defRPr>
            </a:lvl8pPr>
            <a:lvl9pPr marL="3886200" indent="-228600" defTabSz="623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latin typeface="Arial" panose="020B0604020202020204" pitchFamily="34" charset="0"/>
              </a:defRPr>
            </a:lvl9pPr>
          </a:lstStyle>
          <a:p>
            <a:r>
              <a:rPr lang="ru-RU" sz="700" b="0" dirty="0" smtClean="0">
                <a:latin typeface="Arial" panose="020B0604020202020204" pitchFamily="34" charset="0"/>
                <a:cs typeface="Arial" panose="020B0604020202020204" pitchFamily="34" charset="0"/>
              </a:rPr>
              <a:t>ПРОГНОЗ ВЫПАДЕНИЯ ОСАДКОВ</a:t>
            </a:r>
          </a:p>
          <a:p>
            <a:r>
              <a:rPr lang="ru-RU" sz="700" b="0" dirty="0" smtClean="0">
                <a:latin typeface="Arial" panose="020B0604020202020204" pitchFamily="34" charset="0"/>
                <a:cs typeface="Arial" panose="020B0604020202020204" pitchFamily="34" charset="0"/>
              </a:rPr>
              <a:t>18.00 26.05.2020</a:t>
            </a:r>
            <a:endParaRPr lang="ru-RU" sz="7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1" name="Text Box 22"/>
          <p:cNvSpPr txBox="1">
            <a:spLocks noChangeArrowheads="1"/>
          </p:cNvSpPr>
          <p:nvPr/>
        </p:nvSpPr>
        <p:spPr bwMode="auto">
          <a:xfrm>
            <a:off x="3241244" y="530121"/>
            <a:ext cx="1536496" cy="226513"/>
          </a:xfrm>
          <a:prstGeom prst="rect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  <a:extLst/>
        </p:spPr>
        <p:txBody>
          <a:bodyPr wrap="square" lIns="10963" tIns="5481" rIns="10963" bIns="5481">
            <a:spAutoFit/>
          </a:bodyPr>
          <a:lstStyle>
            <a:defPPr>
              <a:defRPr lang="en-US"/>
            </a:defPPr>
            <a:lvl1pPr algn="ctr" defTabSz="623888">
              <a:spcBef>
                <a:spcPct val="0"/>
              </a:spcBef>
              <a:buFontTx/>
              <a:buNone/>
              <a:defRPr sz="1400" b="1" i="1" u="sng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defTabSz="623888">
              <a:spcBef>
                <a:spcPct val="20000"/>
              </a:spcBef>
              <a:buChar char="–"/>
              <a:defRPr sz="3200">
                <a:latin typeface="Arial" panose="020B0604020202020204" pitchFamily="34" charset="0"/>
              </a:defRPr>
            </a:lvl2pPr>
            <a:lvl3pPr marL="1143000" indent="-228600" defTabSz="623888">
              <a:spcBef>
                <a:spcPct val="20000"/>
              </a:spcBef>
              <a:buChar char="•"/>
              <a:defRPr sz="2800">
                <a:latin typeface="Arial" panose="020B0604020202020204" pitchFamily="34" charset="0"/>
              </a:defRPr>
            </a:lvl3pPr>
            <a:lvl4pPr marL="1600200" indent="-228600" defTabSz="623888">
              <a:spcBef>
                <a:spcPct val="20000"/>
              </a:spcBef>
              <a:buChar char="–"/>
              <a:defRPr sz="2300">
                <a:latin typeface="Arial" panose="020B0604020202020204" pitchFamily="34" charset="0"/>
              </a:defRPr>
            </a:lvl4pPr>
            <a:lvl5pPr marL="2057400" indent="-228600" defTabSz="623888">
              <a:spcBef>
                <a:spcPct val="20000"/>
              </a:spcBef>
              <a:buChar char="»"/>
              <a:defRPr sz="2300">
                <a:latin typeface="Arial" panose="020B0604020202020204" pitchFamily="34" charset="0"/>
              </a:defRPr>
            </a:lvl5pPr>
            <a:lvl6pPr marL="2514600" indent="-228600" defTabSz="623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latin typeface="Arial" panose="020B0604020202020204" pitchFamily="34" charset="0"/>
              </a:defRPr>
            </a:lvl6pPr>
            <a:lvl7pPr marL="2971800" indent="-228600" defTabSz="623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latin typeface="Arial" panose="020B0604020202020204" pitchFamily="34" charset="0"/>
              </a:defRPr>
            </a:lvl7pPr>
            <a:lvl8pPr marL="3429000" indent="-228600" defTabSz="623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latin typeface="Arial" panose="020B0604020202020204" pitchFamily="34" charset="0"/>
              </a:defRPr>
            </a:lvl8pPr>
            <a:lvl9pPr marL="3886200" indent="-228600" defTabSz="623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latin typeface="Arial" panose="020B0604020202020204" pitchFamily="34" charset="0"/>
              </a:defRPr>
            </a:lvl9pPr>
          </a:lstStyle>
          <a:p>
            <a:r>
              <a:rPr lang="ru-RU" sz="700" b="0" dirty="0" smtClean="0">
                <a:latin typeface="Arial" panose="020B0604020202020204" pitchFamily="34" charset="0"/>
                <a:cs typeface="Arial" panose="020B0604020202020204" pitchFamily="34" charset="0"/>
              </a:rPr>
              <a:t>ПРОГНОЗ ПОРЫВОВ ВЕТРА</a:t>
            </a:r>
          </a:p>
          <a:p>
            <a:r>
              <a:rPr lang="ru-RU" sz="700" b="0" dirty="0" smtClean="0">
                <a:latin typeface="Arial" panose="020B0604020202020204" pitchFamily="34" charset="0"/>
                <a:cs typeface="Arial" panose="020B0604020202020204" pitchFamily="34" charset="0"/>
              </a:rPr>
              <a:t>06.00 26.05.2020</a:t>
            </a:r>
            <a:endParaRPr lang="ru-RU" sz="7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2" name="Text Box 22"/>
          <p:cNvSpPr txBox="1">
            <a:spLocks noChangeArrowheads="1"/>
          </p:cNvSpPr>
          <p:nvPr/>
        </p:nvSpPr>
        <p:spPr bwMode="auto">
          <a:xfrm>
            <a:off x="4824925" y="540557"/>
            <a:ext cx="1483726" cy="226513"/>
          </a:xfrm>
          <a:prstGeom prst="rect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  <a:extLst/>
        </p:spPr>
        <p:txBody>
          <a:bodyPr wrap="square" lIns="10963" tIns="5481" rIns="10963" bIns="5481">
            <a:spAutoFit/>
          </a:bodyPr>
          <a:lstStyle>
            <a:defPPr>
              <a:defRPr lang="en-US"/>
            </a:defPPr>
            <a:lvl1pPr algn="ctr" defTabSz="623888">
              <a:spcBef>
                <a:spcPct val="0"/>
              </a:spcBef>
              <a:buFontTx/>
              <a:buNone/>
              <a:defRPr sz="1400" b="1" i="1" u="sng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defTabSz="623888">
              <a:spcBef>
                <a:spcPct val="20000"/>
              </a:spcBef>
              <a:buChar char="–"/>
              <a:defRPr sz="3200">
                <a:latin typeface="Arial" panose="020B0604020202020204" pitchFamily="34" charset="0"/>
              </a:defRPr>
            </a:lvl2pPr>
            <a:lvl3pPr marL="1143000" indent="-228600" defTabSz="623888">
              <a:spcBef>
                <a:spcPct val="20000"/>
              </a:spcBef>
              <a:buChar char="•"/>
              <a:defRPr sz="2800">
                <a:latin typeface="Arial" panose="020B0604020202020204" pitchFamily="34" charset="0"/>
              </a:defRPr>
            </a:lvl3pPr>
            <a:lvl4pPr marL="1600200" indent="-228600" defTabSz="623888">
              <a:spcBef>
                <a:spcPct val="20000"/>
              </a:spcBef>
              <a:buChar char="–"/>
              <a:defRPr sz="2300">
                <a:latin typeface="Arial" panose="020B0604020202020204" pitchFamily="34" charset="0"/>
              </a:defRPr>
            </a:lvl4pPr>
            <a:lvl5pPr marL="2057400" indent="-228600" defTabSz="623888">
              <a:spcBef>
                <a:spcPct val="20000"/>
              </a:spcBef>
              <a:buChar char="»"/>
              <a:defRPr sz="2300">
                <a:latin typeface="Arial" panose="020B0604020202020204" pitchFamily="34" charset="0"/>
              </a:defRPr>
            </a:lvl5pPr>
            <a:lvl6pPr marL="2514600" indent="-228600" defTabSz="623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latin typeface="Arial" panose="020B0604020202020204" pitchFamily="34" charset="0"/>
              </a:defRPr>
            </a:lvl6pPr>
            <a:lvl7pPr marL="2971800" indent="-228600" defTabSz="623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latin typeface="Arial" panose="020B0604020202020204" pitchFamily="34" charset="0"/>
              </a:defRPr>
            </a:lvl7pPr>
            <a:lvl8pPr marL="3429000" indent="-228600" defTabSz="623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latin typeface="Arial" panose="020B0604020202020204" pitchFamily="34" charset="0"/>
              </a:defRPr>
            </a:lvl8pPr>
            <a:lvl9pPr marL="3886200" indent="-228600" defTabSz="623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latin typeface="Arial" panose="020B0604020202020204" pitchFamily="34" charset="0"/>
              </a:defRPr>
            </a:lvl9pPr>
          </a:lstStyle>
          <a:p>
            <a:r>
              <a:rPr lang="ru-RU" sz="700" b="0" dirty="0">
                <a:latin typeface="Arial" panose="020B0604020202020204" pitchFamily="34" charset="0"/>
                <a:cs typeface="Arial" panose="020B0604020202020204" pitchFamily="34" charset="0"/>
              </a:rPr>
              <a:t>ПРОГНОЗ ПОРЫВОВ ВЕТРА</a:t>
            </a:r>
          </a:p>
          <a:p>
            <a:r>
              <a:rPr lang="ru-RU" sz="700" b="0" dirty="0" smtClean="0">
                <a:latin typeface="Arial" panose="020B0604020202020204" pitchFamily="34" charset="0"/>
                <a:cs typeface="Arial" panose="020B0604020202020204" pitchFamily="34" charset="0"/>
              </a:rPr>
              <a:t>18.00 26.05.2020</a:t>
            </a:r>
            <a:endParaRPr lang="ru-RU" sz="7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6" name="TextBox 405"/>
          <p:cNvSpPr txBox="1"/>
          <p:nvPr/>
        </p:nvSpPr>
        <p:spPr>
          <a:xfrm>
            <a:off x="0" y="6234752"/>
            <a:ext cx="1465251" cy="623248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r>
              <a:rPr lang="ru-RU" sz="600" dirty="0" smtClean="0">
                <a:latin typeface="Arial" panose="020B0604020202020204" pitchFamily="34" charset="0"/>
                <a:cs typeface="Arial" panose="020B0604020202020204" pitchFamily="34" charset="0"/>
              </a:rPr>
              <a:t>16:00 25.05.2020</a:t>
            </a:r>
          </a:p>
          <a:p>
            <a:r>
              <a:rPr lang="ru-RU" sz="600" dirty="0" smtClean="0">
                <a:latin typeface="Arial" panose="020B0604020202020204" pitchFamily="34" charset="0"/>
                <a:cs typeface="Arial" panose="020B0604020202020204" pitchFamily="34" charset="0"/>
              </a:rPr>
              <a:t>Исп. ЦУКС ГУ МЧС по ХМАО-Югре</a:t>
            </a:r>
          </a:p>
          <a:p>
            <a:r>
              <a:rPr lang="ru-RU" sz="600" dirty="0" smtClean="0">
                <a:latin typeface="Arial" panose="020B0604020202020204" pitchFamily="34" charset="0"/>
                <a:cs typeface="Arial" panose="020B0604020202020204" pitchFamily="34" charset="0"/>
              </a:rPr>
              <a:t>Егорова Н.Р.</a:t>
            </a:r>
          </a:p>
          <a:p>
            <a:r>
              <a:rPr lang="ru-RU" sz="600" dirty="0" smtClean="0">
                <a:latin typeface="Arial" panose="020B0604020202020204" pitchFamily="34" charset="0"/>
                <a:cs typeface="Arial" panose="020B0604020202020204" pitchFamily="34" charset="0"/>
              </a:rPr>
              <a:t>тел. 3116-7709</a:t>
            </a:r>
          </a:p>
          <a:p>
            <a:r>
              <a:rPr lang="ru-RU" sz="600" dirty="0" smtClean="0">
                <a:latin typeface="Arial" panose="020B0604020202020204" pitchFamily="34" charset="0"/>
                <a:cs typeface="Arial" panose="020B0604020202020204" pitchFamily="34" charset="0"/>
              </a:rPr>
              <a:t>Использовался АИУС-2030</a:t>
            </a:r>
          </a:p>
          <a:p>
            <a:r>
              <a:rPr lang="ru-RU" sz="600" dirty="0" smtClean="0">
                <a:latin typeface="Arial" panose="020B0604020202020204" pitchFamily="34" charset="0"/>
                <a:cs typeface="Arial" panose="020B0604020202020204" pitchFamily="34" charset="0"/>
              </a:rPr>
              <a:t>Масштаб 1</a:t>
            </a:r>
            <a:r>
              <a:rPr lang="en-US" sz="6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sz="600" dirty="0" smtClean="0">
                <a:latin typeface="Arial" panose="020B0604020202020204" pitchFamily="34" charset="0"/>
                <a:cs typeface="Arial" panose="020B0604020202020204" pitchFamily="34" charset="0"/>
              </a:rPr>
              <a:t>2000000</a:t>
            </a:r>
            <a:endParaRPr lang="ru-RU" sz="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7" name="Text Box 4"/>
          <p:cNvSpPr txBox="1">
            <a:spLocks noChangeArrowheads="1"/>
          </p:cNvSpPr>
          <p:nvPr/>
        </p:nvSpPr>
        <p:spPr bwMode="auto">
          <a:xfrm>
            <a:off x="130629" y="2384656"/>
            <a:ext cx="4793673" cy="561454"/>
          </a:xfrm>
          <a:prstGeom prst="rect">
            <a:avLst/>
          </a:prstGeom>
          <a:solidFill>
            <a:schemeClr val="bg1"/>
          </a:solidFill>
          <a:ln w="317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 lIns="7384" tIns="3692" rIns="7384" bIns="3692">
            <a:spAutoFit/>
          </a:bodyPr>
          <a:lstStyle>
            <a:lvl1pPr defTabSz="777875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777875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777875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777875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777875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ru-RU" altLang="ru-RU" sz="900" dirty="0" smtClean="0">
                <a:latin typeface="Times New Roman" pitchFamily="18" charset="0"/>
                <a:cs typeface="Times New Roman" pitchFamily="18" charset="0"/>
              </a:rPr>
              <a:t>По прогнозу Ханты-Мансийского ЦГМС: 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в течении суток 26 мая 2020 года на территории Ханты-Мансийского автономного округа – Югры прогнозируются неблагоприятные гидрометеорологические явления: местами кратковременный, ночью в южных районах сильный дождь, гроза, ветер порывами до 16-21 м/с.</a:t>
            </a:r>
          </a:p>
        </p:txBody>
      </p:sp>
      <p:cxnSp>
        <p:nvCxnSpPr>
          <p:cNvPr id="413" name="Прямая соединительная линия 412"/>
          <p:cNvCxnSpPr/>
          <p:nvPr/>
        </p:nvCxnSpPr>
        <p:spPr>
          <a:xfrm>
            <a:off x="1842655" y="4073236"/>
            <a:ext cx="2915" cy="1077773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7" name="Прямая соединительная линия 426"/>
          <p:cNvCxnSpPr/>
          <p:nvPr/>
        </p:nvCxnSpPr>
        <p:spPr>
          <a:xfrm>
            <a:off x="4142510" y="4036291"/>
            <a:ext cx="9843" cy="1114719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0" name="Text Box 22"/>
          <p:cNvSpPr txBox="1">
            <a:spLocks noChangeArrowheads="1"/>
          </p:cNvSpPr>
          <p:nvPr/>
        </p:nvSpPr>
        <p:spPr bwMode="auto">
          <a:xfrm>
            <a:off x="852723" y="3116482"/>
            <a:ext cx="1331734" cy="178161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4039" tIns="12019" rIns="24039" bIns="12019">
            <a:spAutoFit/>
          </a:bodyPr>
          <a:lstStyle>
            <a:defPPr>
              <a:defRPr lang="en-US"/>
            </a:defPPr>
            <a:lvl1pPr algn="ctr" defTabSz="623888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  <a:defRPr sz="2400" i="1" u="sng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defTabSz="623888">
              <a:spcBef>
                <a:spcPct val="20000"/>
              </a:spcBef>
              <a:buChar char="–"/>
              <a:defRPr sz="3200">
                <a:latin typeface="Arial" panose="020B0604020202020204" pitchFamily="34" charset="0"/>
              </a:defRPr>
            </a:lvl2pPr>
            <a:lvl3pPr marL="1143000" indent="-228600" defTabSz="623888">
              <a:spcBef>
                <a:spcPct val="20000"/>
              </a:spcBef>
              <a:buChar char="•"/>
              <a:defRPr sz="2800">
                <a:latin typeface="Arial" panose="020B0604020202020204" pitchFamily="34" charset="0"/>
              </a:defRPr>
            </a:lvl3pPr>
            <a:lvl4pPr marL="1600200" indent="-228600" defTabSz="623888">
              <a:spcBef>
                <a:spcPct val="20000"/>
              </a:spcBef>
              <a:buChar char="–"/>
              <a:defRPr sz="2300">
                <a:latin typeface="Arial" panose="020B0604020202020204" pitchFamily="34" charset="0"/>
              </a:defRPr>
            </a:lvl4pPr>
            <a:lvl5pPr marL="2057400" indent="-228600" defTabSz="623888">
              <a:spcBef>
                <a:spcPct val="20000"/>
              </a:spcBef>
              <a:buChar char="»"/>
              <a:defRPr sz="2300">
                <a:latin typeface="Arial" panose="020B0604020202020204" pitchFamily="34" charset="0"/>
              </a:defRPr>
            </a:lvl5pPr>
            <a:lvl6pPr marL="2514600" indent="-228600" defTabSz="623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latin typeface="Arial" panose="020B0604020202020204" pitchFamily="34" charset="0"/>
              </a:defRPr>
            </a:lvl6pPr>
            <a:lvl7pPr marL="2971800" indent="-228600" defTabSz="623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latin typeface="Arial" panose="020B0604020202020204" pitchFamily="34" charset="0"/>
              </a:defRPr>
            </a:lvl7pPr>
            <a:lvl8pPr marL="3429000" indent="-228600" defTabSz="623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latin typeface="Arial" panose="020B0604020202020204" pitchFamily="34" charset="0"/>
              </a:defRPr>
            </a:lvl8pPr>
            <a:lvl9pPr marL="3886200" indent="-228600" defTabSz="623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latin typeface="Arial" panose="020B0604020202020204" pitchFamily="34" charset="0"/>
              </a:defRPr>
            </a:lvl9pPr>
          </a:lstStyle>
          <a:p>
            <a:r>
              <a:rPr lang="ru-RU" alt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г.п. Кондинское</a:t>
            </a:r>
            <a:endParaRPr lang="ru-RU" alt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4" name="Text Box 22"/>
          <p:cNvSpPr txBox="1">
            <a:spLocks noChangeArrowheads="1"/>
          </p:cNvSpPr>
          <p:nvPr/>
        </p:nvSpPr>
        <p:spPr bwMode="auto">
          <a:xfrm>
            <a:off x="6738695" y="603366"/>
            <a:ext cx="1987059" cy="332049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4039" tIns="12019" rIns="24039" bIns="12019">
            <a:spAutoFit/>
          </a:bodyPr>
          <a:lstStyle>
            <a:defPPr>
              <a:defRPr lang="en-US"/>
            </a:defPPr>
            <a:lvl1pPr algn="ctr" defTabSz="623888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  <a:defRPr sz="2400" i="1" u="sng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defTabSz="623888">
              <a:spcBef>
                <a:spcPct val="20000"/>
              </a:spcBef>
              <a:buChar char="–"/>
              <a:defRPr sz="3200">
                <a:latin typeface="Arial" panose="020B0604020202020204" pitchFamily="34" charset="0"/>
              </a:defRPr>
            </a:lvl2pPr>
            <a:lvl3pPr marL="1143000" indent="-228600" defTabSz="623888">
              <a:spcBef>
                <a:spcPct val="20000"/>
              </a:spcBef>
              <a:buChar char="•"/>
              <a:defRPr sz="2800">
                <a:latin typeface="Arial" panose="020B0604020202020204" pitchFamily="34" charset="0"/>
              </a:defRPr>
            </a:lvl3pPr>
            <a:lvl4pPr marL="1600200" indent="-228600" defTabSz="623888">
              <a:spcBef>
                <a:spcPct val="20000"/>
              </a:spcBef>
              <a:buChar char="–"/>
              <a:defRPr sz="2300">
                <a:latin typeface="Arial" panose="020B0604020202020204" pitchFamily="34" charset="0"/>
              </a:defRPr>
            </a:lvl4pPr>
            <a:lvl5pPr marL="2057400" indent="-228600" defTabSz="623888">
              <a:spcBef>
                <a:spcPct val="20000"/>
              </a:spcBef>
              <a:buChar char="»"/>
              <a:defRPr sz="2300">
                <a:latin typeface="Arial" panose="020B0604020202020204" pitchFamily="34" charset="0"/>
              </a:defRPr>
            </a:lvl5pPr>
            <a:lvl6pPr marL="2514600" indent="-228600" defTabSz="623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latin typeface="Arial" panose="020B0604020202020204" pitchFamily="34" charset="0"/>
              </a:defRPr>
            </a:lvl6pPr>
            <a:lvl7pPr marL="2971800" indent="-228600" defTabSz="623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latin typeface="Arial" panose="020B0604020202020204" pitchFamily="34" charset="0"/>
              </a:defRPr>
            </a:lvl7pPr>
            <a:lvl8pPr marL="3429000" indent="-228600" defTabSz="623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latin typeface="Arial" panose="020B0604020202020204" pitchFamily="34" charset="0"/>
              </a:defRPr>
            </a:lvl8pPr>
            <a:lvl9pPr marL="3886200" indent="-228600" defTabSz="623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latin typeface="Arial" panose="020B0604020202020204" pitchFamily="34" charset="0"/>
              </a:defRPr>
            </a:lvl9pPr>
          </a:lstStyle>
          <a:p>
            <a:r>
              <a:rPr lang="ru-RU" alt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Ханты-Мансийский автономный округ – Югра</a:t>
            </a:r>
            <a:endParaRPr lang="ru-RU" alt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2" descr="H:\Screenshot_1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814045"/>
            <a:ext cx="1549965" cy="1276012"/>
          </a:xfrm>
          <a:prstGeom prst="rect">
            <a:avLst/>
          </a:prstGeom>
          <a:noFill/>
        </p:spPr>
      </p:pic>
      <p:sp>
        <p:nvSpPr>
          <p:cNvPr id="471" name="TextBox 470"/>
          <p:cNvSpPr txBox="1"/>
          <p:nvPr/>
        </p:nvSpPr>
        <p:spPr>
          <a:xfrm>
            <a:off x="344186" y="879987"/>
            <a:ext cx="814832" cy="169277"/>
          </a:xfrm>
          <a:prstGeom prst="rect">
            <a:avLst/>
          </a:prstGeom>
          <a:solidFill>
            <a:srgbClr val="FF0000"/>
          </a:solidFill>
          <a:ln w="3175">
            <a:solidFill>
              <a:schemeClr val="tx1"/>
            </a:solidFill>
          </a:ln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500" dirty="0" smtClean="0">
                <a:latin typeface="Arial" panose="020B0604020202020204" pitchFamily="34" charset="0"/>
                <a:cs typeface="Arial" panose="020B0604020202020204" pitchFamily="34" charset="0"/>
              </a:rPr>
              <a:t>ХМАО-Югра</a:t>
            </a:r>
            <a:endParaRPr lang="ru-RU" sz="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3" name="TextBox 442"/>
          <p:cNvSpPr txBox="1"/>
          <p:nvPr/>
        </p:nvSpPr>
        <p:spPr>
          <a:xfrm>
            <a:off x="277782" y="1423201"/>
            <a:ext cx="931605" cy="169277"/>
          </a:xfrm>
          <a:prstGeom prst="rect">
            <a:avLst/>
          </a:prstGeom>
          <a:solidFill>
            <a:srgbClr val="FF0000"/>
          </a:solidFill>
          <a:ln w="3175">
            <a:solidFill>
              <a:schemeClr val="tx1"/>
            </a:solidFill>
          </a:ln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500" dirty="0" smtClean="0">
                <a:latin typeface="Arial" panose="020B0604020202020204" pitchFamily="34" charset="0"/>
                <a:cs typeface="Arial" panose="020B0604020202020204" pitchFamily="34" charset="0"/>
              </a:rPr>
              <a:t>Ханты-Мансийск</a:t>
            </a:r>
            <a:endParaRPr lang="ru-RU" sz="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H:\Screenshot_2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49740" y="804458"/>
            <a:ext cx="1511471" cy="1294308"/>
          </a:xfrm>
          <a:prstGeom prst="rect">
            <a:avLst/>
          </a:prstGeom>
          <a:noFill/>
        </p:spPr>
      </p:pic>
      <p:sp>
        <p:nvSpPr>
          <p:cNvPr id="470" name="TextBox 469"/>
          <p:cNvSpPr txBox="1"/>
          <p:nvPr/>
        </p:nvSpPr>
        <p:spPr>
          <a:xfrm>
            <a:off x="1968168" y="1385639"/>
            <a:ext cx="942491" cy="169277"/>
          </a:xfrm>
          <a:prstGeom prst="rect">
            <a:avLst/>
          </a:prstGeom>
          <a:solidFill>
            <a:srgbClr val="FF0000"/>
          </a:solidFill>
          <a:ln w="3175">
            <a:solidFill>
              <a:schemeClr val="tx1"/>
            </a:solidFill>
          </a:ln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500" dirty="0" smtClean="0">
                <a:latin typeface="Arial" panose="020B0604020202020204" pitchFamily="34" charset="0"/>
                <a:cs typeface="Arial" panose="020B0604020202020204" pitchFamily="34" charset="0"/>
              </a:rPr>
              <a:t>Ханты-Мансийск</a:t>
            </a:r>
            <a:endParaRPr lang="ru-RU" sz="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0" name="TextBox 439"/>
          <p:cNvSpPr txBox="1"/>
          <p:nvPr/>
        </p:nvSpPr>
        <p:spPr>
          <a:xfrm>
            <a:off x="2030154" y="858183"/>
            <a:ext cx="814832" cy="169277"/>
          </a:xfrm>
          <a:prstGeom prst="rect">
            <a:avLst/>
          </a:prstGeom>
          <a:solidFill>
            <a:srgbClr val="FF0000"/>
          </a:solidFill>
          <a:ln w="3175">
            <a:solidFill>
              <a:schemeClr val="tx1"/>
            </a:solidFill>
          </a:ln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500" dirty="0" smtClean="0">
                <a:latin typeface="Arial" panose="020B0604020202020204" pitchFamily="34" charset="0"/>
                <a:cs typeface="Arial" panose="020B0604020202020204" pitchFamily="34" charset="0"/>
              </a:rPr>
              <a:t>ХМАО-Югра</a:t>
            </a:r>
            <a:endParaRPr lang="ru-RU" sz="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4" descr="H:\Screenshot_3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52424" y="806585"/>
            <a:ext cx="1537290" cy="1327015"/>
          </a:xfrm>
          <a:prstGeom prst="rect">
            <a:avLst/>
          </a:prstGeom>
          <a:noFill/>
        </p:spPr>
      </p:pic>
      <p:sp>
        <p:nvSpPr>
          <p:cNvPr id="411" name="TextBox 410"/>
          <p:cNvSpPr txBox="1"/>
          <p:nvPr/>
        </p:nvSpPr>
        <p:spPr>
          <a:xfrm>
            <a:off x="3644324" y="867989"/>
            <a:ext cx="814832" cy="169277"/>
          </a:xfrm>
          <a:prstGeom prst="rect">
            <a:avLst/>
          </a:prstGeom>
          <a:solidFill>
            <a:srgbClr val="FF0000"/>
          </a:solidFill>
          <a:ln w="3175">
            <a:solidFill>
              <a:schemeClr val="tx1"/>
            </a:solidFill>
          </a:ln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500" dirty="0" smtClean="0">
                <a:latin typeface="Arial" panose="020B0604020202020204" pitchFamily="34" charset="0"/>
                <a:cs typeface="Arial" panose="020B0604020202020204" pitchFamily="34" charset="0"/>
              </a:rPr>
              <a:t>ХМАО-Югра</a:t>
            </a:r>
            <a:endParaRPr lang="ru-RU" sz="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6" name="TextBox 415"/>
          <p:cNvSpPr txBox="1"/>
          <p:nvPr/>
        </p:nvSpPr>
        <p:spPr>
          <a:xfrm>
            <a:off x="3519020" y="1456033"/>
            <a:ext cx="942491" cy="169277"/>
          </a:xfrm>
          <a:prstGeom prst="rect">
            <a:avLst/>
          </a:prstGeom>
          <a:solidFill>
            <a:srgbClr val="FF0000"/>
          </a:solidFill>
          <a:ln w="3175">
            <a:solidFill>
              <a:schemeClr val="tx1"/>
            </a:solidFill>
          </a:ln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500" dirty="0" smtClean="0">
                <a:latin typeface="Arial" panose="020B0604020202020204" pitchFamily="34" charset="0"/>
                <a:cs typeface="Arial" panose="020B0604020202020204" pitchFamily="34" charset="0"/>
              </a:rPr>
              <a:t>Ханты-Мансийск</a:t>
            </a:r>
            <a:endParaRPr lang="ru-RU" sz="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5" descr="H:\Screenshot_4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42283" y="799012"/>
            <a:ext cx="1445306" cy="1334588"/>
          </a:xfrm>
          <a:prstGeom prst="rect">
            <a:avLst/>
          </a:prstGeom>
          <a:noFill/>
        </p:spPr>
      </p:pic>
      <p:sp>
        <p:nvSpPr>
          <p:cNvPr id="412" name="TextBox 411"/>
          <p:cNvSpPr txBox="1"/>
          <p:nvPr/>
        </p:nvSpPr>
        <p:spPr>
          <a:xfrm>
            <a:off x="5187877" y="907998"/>
            <a:ext cx="814832" cy="169277"/>
          </a:xfrm>
          <a:prstGeom prst="rect">
            <a:avLst/>
          </a:prstGeom>
          <a:solidFill>
            <a:srgbClr val="FF0000"/>
          </a:solidFill>
          <a:ln w="3175">
            <a:solidFill>
              <a:schemeClr val="tx1"/>
            </a:solidFill>
          </a:ln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500" dirty="0" smtClean="0">
                <a:latin typeface="Arial" panose="020B0604020202020204" pitchFamily="34" charset="0"/>
                <a:cs typeface="Arial" panose="020B0604020202020204" pitchFamily="34" charset="0"/>
              </a:rPr>
              <a:t>ХМАО-Югра</a:t>
            </a:r>
            <a:endParaRPr lang="ru-RU" sz="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7" name="TextBox 416"/>
          <p:cNvSpPr txBox="1"/>
          <p:nvPr/>
        </p:nvSpPr>
        <p:spPr>
          <a:xfrm>
            <a:off x="5091786" y="1452697"/>
            <a:ext cx="942491" cy="169277"/>
          </a:xfrm>
          <a:prstGeom prst="rect">
            <a:avLst/>
          </a:prstGeom>
          <a:solidFill>
            <a:srgbClr val="FF0000"/>
          </a:solidFill>
          <a:ln w="3175">
            <a:solidFill>
              <a:schemeClr val="tx1"/>
            </a:solidFill>
          </a:ln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500" dirty="0" smtClean="0">
                <a:latin typeface="Arial" panose="020B0604020202020204" pitchFamily="34" charset="0"/>
                <a:cs typeface="Arial" panose="020B0604020202020204" pitchFamily="34" charset="0"/>
              </a:rPr>
              <a:t>Ханты-Мансийск</a:t>
            </a:r>
            <a:endParaRPr lang="ru-RU" sz="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6" descr="H:\Screenshot_1.pn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305447"/>
            <a:ext cx="2982821" cy="1853417"/>
          </a:xfrm>
          <a:prstGeom prst="rect">
            <a:avLst/>
          </a:prstGeom>
          <a:noFill/>
        </p:spPr>
      </p:pic>
      <p:pic>
        <p:nvPicPr>
          <p:cNvPr id="10" name="Picture 7" descr="H:\Screenshot_2.pn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0315" y="953499"/>
            <a:ext cx="2669177" cy="16659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0861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13691"/>
            <a:ext cx="9144000" cy="6144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0" name="Text Box 2"/>
          <p:cNvSpPr txBox="1">
            <a:spLocks noChangeArrowheads="1"/>
          </p:cNvSpPr>
          <p:nvPr/>
        </p:nvSpPr>
        <p:spPr bwMode="auto">
          <a:xfrm>
            <a:off x="0" y="1"/>
            <a:ext cx="9144000" cy="72774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26214" tIns="13108" rIns="26214" bIns="13108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1200" dirty="0"/>
              <a:t>ИНФОРМАЦИОННЫЕ МАТЕРИАЛЫ ПО РИСКУ НАРУШЕНИЯ ЭЛЕКТРОСНАБЖЕНИЯ, СВЯЗАННЫХ</a:t>
            </a:r>
          </a:p>
          <a:p>
            <a:r>
              <a:rPr lang="ru-RU" sz="1200" dirty="0"/>
              <a:t>С </a:t>
            </a:r>
            <a:r>
              <a:rPr lang="ru-RU" sz="1200" dirty="0" smtClean="0"/>
              <a:t>НЕБЛАГОПРИЯТНЫМИ </a:t>
            </a:r>
            <a:r>
              <a:rPr lang="ru-RU" sz="1200" dirty="0"/>
              <a:t>МЕТЕОЯВЛЕНИЯМИ </a:t>
            </a:r>
            <a:r>
              <a:rPr lang="ru-RU" sz="1200" dirty="0" smtClean="0"/>
              <a:t>НА </a:t>
            </a:r>
            <a:r>
              <a:rPr lang="ru-RU" sz="1200" dirty="0"/>
              <a:t>ТЕРРИТОРИИ Г. </a:t>
            </a:r>
            <a:r>
              <a:rPr lang="ru-RU" sz="1200" dirty="0" smtClean="0"/>
              <a:t>ХАНТЫ-МАНСИЙСКА </a:t>
            </a:r>
            <a:r>
              <a:rPr lang="ru-RU" sz="1200" dirty="0"/>
              <a:t>(НА </a:t>
            </a:r>
            <a:r>
              <a:rPr lang="ru-RU" sz="1200" dirty="0" smtClean="0"/>
              <a:t>26.05.2020)</a:t>
            </a:r>
            <a:endParaRPr lang="ru-RU" sz="1200" dirty="0"/>
          </a:p>
        </p:txBody>
      </p:sp>
      <p:grpSp>
        <p:nvGrpSpPr>
          <p:cNvPr id="2" name="Группа 36"/>
          <p:cNvGrpSpPr/>
          <p:nvPr/>
        </p:nvGrpSpPr>
        <p:grpSpPr>
          <a:xfrm>
            <a:off x="7312031" y="5312923"/>
            <a:ext cx="2711184" cy="1566199"/>
            <a:chOff x="9926898" y="5444209"/>
            <a:chExt cx="2711181" cy="1270075"/>
          </a:xfrm>
        </p:grpSpPr>
        <p:grpSp>
          <p:nvGrpSpPr>
            <p:cNvPr id="3" name="Группа 1145"/>
            <p:cNvGrpSpPr/>
            <p:nvPr/>
          </p:nvGrpSpPr>
          <p:grpSpPr>
            <a:xfrm>
              <a:off x="9926898" y="5444209"/>
              <a:ext cx="2711181" cy="1270075"/>
              <a:chOff x="7187581" y="6029132"/>
              <a:chExt cx="2208047" cy="752570"/>
            </a:xfrm>
          </p:grpSpPr>
          <p:sp>
            <p:nvSpPr>
              <p:cNvPr id="43" name="Rectangle 93"/>
              <p:cNvSpPr>
                <a:spLocks noChangeArrowheads="1"/>
              </p:cNvSpPr>
              <p:nvPr/>
            </p:nvSpPr>
            <p:spPr bwMode="auto">
              <a:xfrm>
                <a:off x="7208202" y="6064991"/>
                <a:ext cx="1466344" cy="716711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endParaRPr lang="ru-RU" altLang="ru-RU" sz="700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" name="Text Box 97"/>
              <p:cNvSpPr txBox="1">
                <a:spLocks noChangeArrowheads="1"/>
              </p:cNvSpPr>
              <p:nvPr/>
            </p:nvSpPr>
            <p:spPr bwMode="auto">
              <a:xfrm>
                <a:off x="7487996" y="6111674"/>
                <a:ext cx="1833906" cy="1271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70647" tIns="85325" rIns="170647" bIns="85325">
                <a:spAutoFit/>
              </a:bodyPr>
              <a:lstStyle>
                <a:lvl1pPr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r>
                  <a:rPr lang="ru-RU" altLang="ru-RU" sz="600" b="0" dirty="0">
                    <a:solidFill>
                      <a:srgbClr val="000000"/>
                    </a:solidFill>
                    <a:cs typeface="Arial" panose="020B0604020202020204" pitchFamily="34" charset="0"/>
                  </a:rPr>
                  <a:t> - прогноз нарушения ЛЭП</a:t>
                </a:r>
              </a:p>
            </p:txBody>
          </p:sp>
          <p:sp>
            <p:nvSpPr>
              <p:cNvPr id="45" name="Text Box 97"/>
              <p:cNvSpPr txBox="1">
                <a:spLocks noChangeArrowheads="1"/>
              </p:cNvSpPr>
              <p:nvPr/>
            </p:nvSpPr>
            <p:spPr bwMode="auto">
              <a:xfrm>
                <a:off x="7437350" y="6029132"/>
                <a:ext cx="1038726" cy="11977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70647" tIns="85325" rIns="170647" bIns="85325">
                <a:spAutoFit/>
              </a:bodyPr>
              <a:lstStyle>
                <a:lvl1pPr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r>
                  <a:rPr lang="ru-RU" altLang="ru-RU" sz="500" i="1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Условные обозначения</a:t>
                </a:r>
              </a:p>
            </p:txBody>
          </p:sp>
          <p:sp>
            <p:nvSpPr>
              <p:cNvPr id="46" name="Text Box 97"/>
              <p:cNvSpPr txBox="1">
                <a:spLocks noChangeArrowheads="1"/>
              </p:cNvSpPr>
              <p:nvPr/>
            </p:nvSpPr>
            <p:spPr bwMode="auto">
              <a:xfrm>
                <a:off x="7187581" y="6232909"/>
                <a:ext cx="1609849" cy="1345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70647" tIns="85325" rIns="170647" bIns="85325">
                <a:spAutoFit/>
              </a:bodyPr>
              <a:lstStyle>
                <a:lvl1pPr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endParaRPr lang="ru-RU" altLang="ru-RU" sz="700" b="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7" name="TextBox 10"/>
              <p:cNvSpPr txBox="1"/>
              <p:nvPr/>
            </p:nvSpPr>
            <p:spPr>
              <a:xfrm>
                <a:off x="7208203" y="6673251"/>
                <a:ext cx="919351" cy="81339"/>
              </a:xfrm>
              <a:prstGeom prst="rect">
                <a:avLst/>
              </a:prstGeom>
              <a:solidFill>
                <a:schemeClr val="bg1"/>
              </a:solidFill>
              <a:effectLst>
                <a:softEdge rad="63500"/>
              </a:effectLst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algn="ctr">
                  <a:defRPr sz="7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</a:lstStyle>
              <a:p>
                <a:pPr algn="l">
                  <a:defRPr/>
                </a:pPr>
                <a:r>
                  <a:rPr lang="ru-RU" sz="5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Тымовский</a:t>
                </a:r>
                <a:endParaRPr lang="ru-RU" sz="5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" name="Полилиния 47"/>
              <p:cNvSpPr/>
              <p:nvPr/>
            </p:nvSpPr>
            <p:spPr>
              <a:xfrm>
                <a:off x="7325915" y="6166432"/>
                <a:ext cx="204663" cy="98303"/>
              </a:xfrm>
              <a:custGeom>
                <a:avLst/>
                <a:gdLst>
                  <a:gd name="connsiteX0" fmla="*/ 42863 w 324905"/>
                  <a:gd name="connsiteY0" fmla="*/ 28575 h 204788"/>
                  <a:gd name="connsiteX1" fmla="*/ 47625 w 324905"/>
                  <a:gd name="connsiteY1" fmla="*/ 4763 h 204788"/>
                  <a:gd name="connsiteX2" fmla="*/ 61913 w 324905"/>
                  <a:gd name="connsiteY2" fmla="*/ 0 h 204788"/>
                  <a:gd name="connsiteX3" fmla="*/ 95250 w 324905"/>
                  <a:gd name="connsiteY3" fmla="*/ 4763 h 204788"/>
                  <a:gd name="connsiteX4" fmla="*/ 200025 w 324905"/>
                  <a:gd name="connsiteY4" fmla="*/ 9525 h 204788"/>
                  <a:gd name="connsiteX5" fmla="*/ 252413 w 324905"/>
                  <a:gd name="connsiteY5" fmla="*/ 14288 h 204788"/>
                  <a:gd name="connsiteX6" fmla="*/ 280988 w 324905"/>
                  <a:gd name="connsiteY6" fmla="*/ 23813 h 204788"/>
                  <a:gd name="connsiteX7" fmla="*/ 285750 w 324905"/>
                  <a:gd name="connsiteY7" fmla="*/ 52388 h 204788"/>
                  <a:gd name="connsiteX8" fmla="*/ 300038 w 324905"/>
                  <a:gd name="connsiteY8" fmla="*/ 57150 h 204788"/>
                  <a:gd name="connsiteX9" fmla="*/ 314325 w 324905"/>
                  <a:gd name="connsiteY9" fmla="*/ 66675 h 204788"/>
                  <a:gd name="connsiteX10" fmla="*/ 323850 w 324905"/>
                  <a:gd name="connsiteY10" fmla="*/ 80963 h 204788"/>
                  <a:gd name="connsiteX11" fmla="*/ 319088 w 324905"/>
                  <a:gd name="connsiteY11" fmla="*/ 180975 h 204788"/>
                  <a:gd name="connsiteX12" fmla="*/ 300038 w 324905"/>
                  <a:gd name="connsiteY12" fmla="*/ 185738 h 204788"/>
                  <a:gd name="connsiteX13" fmla="*/ 228600 w 324905"/>
                  <a:gd name="connsiteY13" fmla="*/ 190500 h 204788"/>
                  <a:gd name="connsiteX14" fmla="*/ 209550 w 324905"/>
                  <a:gd name="connsiteY14" fmla="*/ 195263 h 204788"/>
                  <a:gd name="connsiteX15" fmla="*/ 185738 w 324905"/>
                  <a:gd name="connsiteY15" fmla="*/ 200025 h 204788"/>
                  <a:gd name="connsiteX16" fmla="*/ 171450 w 324905"/>
                  <a:gd name="connsiteY16" fmla="*/ 204788 h 204788"/>
                  <a:gd name="connsiteX17" fmla="*/ 152400 w 324905"/>
                  <a:gd name="connsiteY17" fmla="*/ 190500 h 204788"/>
                  <a:gd name="connsiteX18" fmla="*/ 138113 w 324905"/>
                  <a:gd name="connsiteY18" fmla="*/ 180975 h 204788"/>
                  <a:gd name="connsiteX19" fmla="*/ 123825 w 324905"/>
                  <a:gd name="connsiteY19" fmla="*/ 166688 h 204788"/>
                  <a:gd name="connsiteX20" fmla="*/ 95250 w 324905"/>
                  <a:gd name="connsiteY20" fmla="*/ 152400 h 204788"/>
                  <a:gd name="connsiteX21" fmla="*/ 42863 w 324905"/>
                  <a:gd name="connsiteY21" fmla="*/ 147638 h 204788"/>
                  <a:gd name="connsiteX22" fmla="*/ 14288 w 324905"/>
                  <a:gd name="connsiteY22" fmla="*/ 133350 h 204788"/>
                  <a:gd name="connsiteX23" fmla="*/ 4763 w 324905"/>
                  <a:gd name="connsiteY23" fmla="*/ 119063 h 204788"/>
                  <a:gd name="connsiteX24" fmla="*/ 0 w 324905"/>
                  <a:gd name="connsiteY24" fmla="*/ 104775 h 204788"/>
                  <a:gd name="connsiteX25" fmla="*/ 19050 w 324905"/>
                  <a:gd name="connsiteY25" fmla="*/ 42863 h 204788"/>
                  <a:gd name="connsiteX26" fmla="*/ 42863 w 324905"/>
                  <a:gd name="connsiteY26" fmla="*/ 28575 h 204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324905" h="204788">
                    <a:moveTo>
                      <a:pt x="42863" y="28575"/>
                    </a:moveTo>
                    <a:cubicBezTo>
                      <a:pt x="44450" y="20638"/>
                      <a:pt x="43135" y="11498"/>
                      <a:pt x="47625" y="4763"/>
                    </a:cubicBezTo>
                    <a:cubicBezTo>
                      <a:pt x="50410" y="586"/>
                      <a:pt x="56893" y="0"/>
                      <a:pt x="61913" y="0"/>
                    </a:cubicBezTo>
                    <a:cubicBezTo>
                      <a:pt x="73138" y="0"/>
                      <a:pt x="84138" y="3175"/>
                      <a:pt x="95250" y="4763"/>
                    </a:cubicBezTo>
                    <a:cubicBezTo>
                      <a:pt x="147969" y="22336"/>
                      <a:pt x="113804" y="14914"/>
                      <a:pt x="200025" y="9525"/>
                    </a:cubicBezTo>
                    <a:cubicBezTo>
                      <a:pt x="217488" y="11113"/>
                      <a:pt x="235145" y="11241"/>
                      <a:pt x="252413" y="14288"/>
                    </a:cubicBezTo>
                    <a:cubicBezTo>
                      <a:pt x="262300" y="16033"/>
                      <a:pt x="280988" y="23813"/>
                      <a:pt x="280988" y="23813"/>
                    </a:cubicBezTo>
                    <a:cubicBezTo>
                      <a:pt x="282575" y="33338"/>
                      <a:pt x="280959" y="44004"/>
                      <a:pt x="285750" y="52388"/>
                    </a:cubicBezTo>
                    <a:cubicBezTo>
                      <a:pt x="288241" y="56747"/>
                      <a:pt x="295548" y="54905"/>
                      <a:pt x="300038" y="57150"/>
                    </a:cubicBezTo>
                    <a:cubicBezTo>
                      <a:pt x="305157" y="59710"/>
                      <a:pt x="309563" y="63500"/>
                      <a:pt x="314325" y="66675"/>
                    </a:cubicBezTo>
                    <a:cubicBezTo>
                      <a:pt x="317500" y="71438"/>
                      <a:pt x="323612" y="75244"/>
                      <a:pt x="323850" y="80963"/>
                    </a:cubicBezTo>
                    <a:cubicBezTo>
                      <a:pt x="325240" y="114309"/>
                      <a:pt x="326484" y="148430"/>
                      <a:pt x="319088" y="180975"/>
                    </a:cubicBezTo>
                    <a:cubicBezTo>
                      <a:pt x="317637" y="187358"/>
                      <a:pt x="306548" y="185053"/>
                      <a:pt x="300038" y="185738"/>
                    </a:cubicBezTo>
                    <a:cubicBezTo>
                      <a:pt x="276304" y="188236"/>
                      <a:pt x="252413" y="188913"/>
                      <a:pt x="228600" y="190500"/>
                    </a:cubicBezTo>
                    <a:cubicBezTo>
                      <a:pt x="222250" y="192088"/>
                      <a:pt x="215940" y="193843"/>
                      <a:pt x="209550" y="195263"/>
                    </a:cubicBezTo>
                    <a:cubicBezTo>
                      <a:pt x="201648" y="197019"/>
                      <a:pt x="193591" y="198062"/>
                      <a:pt x="185738" y="200025"/>
                    </a:cubicBezTo>
                    <a:cubicBezTo>
                      <a:pt x="180868" y="201243"/>
                      <a:pt x="176213" y="203200"/>
                      <a:pt x="171450" y="204788"/>
                    </a:cubicBezTo>
                    <a:cubicBezTo>
                      <a:pt x="165100" y="200025"/>
                      <a:pt x="158859" y="195114"/>
                      <a:pt x="152400" y="190500"/>
                    </a:cubicBezTo>
                    <a:cubicBezTo>
                      <a:pt x="147743" y="187173"/>
                      <a:pt x="142510" y="184639"/>
                      <a:pt x="138113" y="180975"/>
                    </a:cubicBezTo>
                    <a:cubicBezTo>
                      <a:pt x="132939" y="176663"/>
                      <a:pt x="128999" y="171000"/>
                      <a:pt x="123825" y="166688"/>
                    </a:cubicBezTo>
                    <a:cubicBezTo>
                      <a:pt x="116019" y="160183"/>
                      <a:pt x="105619" y="153881"/>
                      <a:pt x="95250" y="152400"/>
                    </a:cubicBezTo>
                    <a:cubicBezTo>
                      <a:pt x="77892" y="149920"/>
                      <a:pt x="60325" y="149225"/>
                      <a:pt x="42863" y="147638"/>
                    </a:cubicBezTo>
                    <a:cubicBezTo>
                      <a:pt x="31242" y="143764"/>
                      <a:pt x="23520" y="142582"/>
                      <a:pt x="14288" y="133350"/>
                    </a:cubicBezTo>
                    <a:cubicBezTo>
                      <a:pt x="10241" y="129303"/>
                      <a:pt x="7323" y="124182"/>
                      <a:pt x="4763" y="119063"/>
                    </a:cubicBezTo>
                    <a:cubicBezTo>
                      <a:pt x="2518" y="114573"/>
                      <a:pt x="1588" y="109538"/>
                      <a:pt x="0" y="104775"/>
                    </a:cubicBezTo>
                    <a:cubicBezTo>
                      <a:pt x="5433" y="50448"/>
                      <a:pt x="-6518" y="68431"/>
                      <a:pt x="19050" y="42863"/>
                    </a:cubicBezTo>
                    <a:lnTo>
                      <a:pt x="42863" y="28575"/>
                    </a:lnTo>
                    <a:close/>
                  </a:path>
                </a:pathLst>
              </a:custGeom>
              <a:solidFill>
                <a:srgbClr val="FF0000">
                  <a:alpha val="40000"/>
                </a:srgb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ru-RU" sz="7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9" name="Прямоугольник 48"/>
              <p:cNvSpPr/>
              <p:nvPr/>
            </p:nvSpPr>
            <p:spPr>
              <a:xfrm>
                <a:off x="7276738" y="6353173"/>
                <a:ext cx="321224" cy="91017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ru-RU" sz="5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321/20</a:t>
                </a:r>
              </a:p>
            </p:txBody>
          </p:sp>
          <p:sp>
            <p:nvSpPr>
              <p:cNvPr id="50" name="Text Box 97"/>
              <p:cNvSpPr txBox="1">
                <a:spLocks noChangeArrowheads="1"/>
              </p:cNvSpPr>
              <p:nvPr/>
            </p:nvSpPr>
            <p:spPr bwMode="auto">
              <a:xfrm>
                <a:off x="7496976" y="6636533"/>
                <a:ext cx="1831079" cy="1271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70647" tIns="85325" rIns="170647" bIns="85325">
                <a:spAutoFit/>
              </a:bodyPr>
              <a:lstStyle>
                <a:lvl1pPr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r>
                  <a:rPr lang="ru-RU" altLang="ru-RU" sz="600" b="0" dirty="0">
                    <a:solidFill>
                      <a:srgbClr val="000000"/>
                    </a:solidFill>
                    <a:cs typeface="Arial" panose="020B0604020202020204" pitchFamily="34" charset="0"/>
                  </a:rPr>
                  <a:t>- муниципальное образование</a:t>
                </a:r>
              </a:p>
            </p:txBody>
          </p:sp>
          <p:sp>
            <p:nvSpPr>
              <p:cNvPr id="51" name="Text Box 97"/>
              <p:cNvSpPr txBox="1">
                <a:spLocks noChangeArrowheads="1"/>
              </p:cNvSpPr>
              <p:nvPr/>
            </p:nvSpPr>
            <p:spPr bwMode="auto">
              <a:xfrm>
                <a:off x="7487996" y="6213263"/>
                <a:ext cx="1896493" cy="1271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70647" tIns="85325" rIns="170647" bIns="85325">
                <a:spAutoFit/>
              </a:bodyPr>
              <a:lstStyle>
                <a:lvl1pPr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r>
                  <a:rPr lang="ru-RU" altLang="ru-RU" sz="600" b="0" dirty="0">
                    <a:solidFill>
                      <a:srgbClr val="000000"/>
                    </a:solidFill>
                    <a:cs typeface="Arial" panose="020B0604020202020204" pitchFamily="34" charset="0"/>
                  </a:rPr>
                  <a:t> - линии электропередач 110 кВт</a:t>
                </a:r>
              </a:p>
            </p:txBody>
          </p:sp>
          <p:cxnSp>
            <p:nvCxnSpPr>
              <p:cNvPr id="52" name="Прямая соединительная линия 51"/>
              <p:cNvCxnSpPr/>
              <p:nvPr/>
            </p:nvCxnSpPr>
            <p:spPr>
              <a:xfrm>
                <a:off x="7302499" y="6299234"/>
                <a:ext cx="275997" cy="0"/>
              </a:xfrm>
              <a:prstGeom prst="line">
                <a:avLst/>
              </a:prstGeom>
              <a:ln w="38100">
                <a:solidFill>
                  <a:srgbClr val="060BD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Text Box 97"/>
              <p:cNvSpPr txBox="1">
                <a:spLocks noChangeArrowheads="1"/>
              </p:cNvSpPr>
              <p:nvPr/>
            </p:nvSpPr>
            <p:spPr bwMode="auto">
              <a:xfrm>
                <a:off x="7496976" y="6317997"/>
                <a:ext cx="1898652" cy="1271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170647" tIns="85325" rIns="170647" bIns="85325">
                <a:spAutoFit/>
              </a:bodyPr>
              <a:lstStyle>
                <a:lvl1pPr defTabSz="1279525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defTabSz="1279525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defTabSz="1279525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defTabSz="1279525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defTabSz="1279525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defRPr/>
                </a:pPr>
                <a:r>
                  <a:rPr lang="ru-RU" altLang="ru-RU" sz="600" kern="0" dirty="0">
                    <a:solidFill>
                      <a:srgbClr val="000000"/>
                    </a:solidFill>
                    <a:latin typeface="Times New Roman" pitchFamily="18" charset="0"/>
                  </a:rPr>
                  <a:t>- </a:t>
                </a:r>
                <a:r>
                  <a:rPr lang="ru-RU" altLang="ru-RU" sz="6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rPr>
                  <a:t>протяженность ЛЭП/ТП (шт.)</a:t>
                </a:r>
              </a:p>
            </p:txBody>
          </p:sp>
        </p:grpSp>
        <p:sp>
          <p:nvSpPr>
            <p:cNvPr id="39" name="Скругленный прямоугольник 38"/>
            <p:cNvSpPr/>
            <p:nvPr/>
          </p:nvSpPr>
          <p:spPr>
            <a:xfrm>
              <a:off x="10135841" y="6353063"/>
              <a:ext cx="198573" cy="144688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sz="5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60%</a:t>
              </a:r>
            </a:p>
          </p:txBody>
        </p:sp>
        <p:sp>
          <p:nvSpPr>
            <p:cNvPr id="40" name="Text Box 97"/>
            <p:cNvSpPr txBox="1">
              <a:spLocks noChangeArrowheads="1"/>
            </p:cNvSpPr>
            <p:nvPr/>
          </p:nvSpPr>
          <p:spPr bwMode="auto">
            <a:xfrm>
              <a:off x="10348051" y="6329700"/>
              <a:ext cx="2046139" cy="1624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06933" tIns="53468" rIns="106933" bIns="53468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1069026">
                <a:defRPr/>
              </a:pPr>
              <a:r>
                <a:rPr lang="ru-RU" altLang="ru-RU" sz="600" b="0" dirty="0">
                  <a:solidFill>
                    <a:srgbClr val="000000"/>
                  </a:solidFill>
                  <a:cs typeface="Arial" panose="020B0604020202020204" pitchFamily="34" charset="0"/>
                </a:rPr>
                <a:t> - износ электроэнергетических систем </a:t>
              </a:r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10034797" y="6170225"/>
              <a:ext cx="397567" cy="164687"/>
            </a:xfrm>
            <a:prstGeom prst="rect">
              <a:avLst/>
            </a:prstGeom>
            <a:solidFill>
              <a:srgbClr val="92D05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28" tIns="45714" rIns="91428" bIns="45714" anchor="ctr"/>
            <a:lstStyle/>
            <a:p>
              <a:pPr algn="ctr"/>
              <a:r>
                <a:rPr lang="ru-RU" sz="500" kern="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159/10</a:t>
              </a:r>
              <a:endParaRPr lang="ru-RU" sz="5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Text Box 97"/>
            <p:cNvSpPr txBox="1">
              <a:spLocks noChangeArrowheads="1"/>
            </p:cNvSpPr>
            <p:nvPr/>
          </p:nvSpPr>
          <p:spPr bwMode="auto">
            <a:xfrm>
              <a:off x="10306792" y="6108752"/>
              <a:ext cx="1648082" cy="2145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70631" tIns="85317" rIns="170631" bIns="85317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ru-RU" altLang="ru-RU" sz="600" b="0" dirty="0">
                  <a:solidFill>
                    <a:srgbClr val="000000"/>
                  </a:solidFill>
                  <a:cs typeface="Arial" panose="020B0604020202020204" pitchFamily="34" charset="0"/>
                </a:rPr>
                <a:t>- кол-во домов /населения</a:t>
              </a: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294351" y="715795"/>
            <a:ext cx="2238029" cy="261608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121917" tIns="60959" rIns="121917" bIns="60959">
            <a:spAutoFit/>
          </a:bodyPr>
          <a:lstStyle>
            <a:defPPr>
              <a:defRPr lang="ru-RU"/>
            </a:defPPr>
            <a:lvl1pPr algn="ctr" defTabSz="914400">
              <a:defRPr sz="9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defTabSz="914400">
              <a:defRPr sz="1800"/>
            </a:lvl2pPr>
            <a:lvl3pPr marL="914400" defTabSz="914400">
              <a:defRPr sz="1800"/>
            </a:lvl3pPr>
            <a:lvl4pPr marL="1371600" defTabSz="914400">
              <a:defRPr sz="1800"/>
            </a:lvl4pPr>
            <a:lvl5pPr marL="1828800" defTabSz="914400">
              <a:defRPr sz="1800"/>
            </a:lvl5pPr>
            <a:lvl6pPr marL="2286000" defTabSz="914400">
              <a:defRPr sz="1800"/>
            </a:lvl6pPr>
            <a:lvl7pPr marL="2743200" defTabSz="914400">
              <a:defRPr sz="1800"/>
            </a:lvl7pPr>
            <a:lvl8pPr marL="3200400" defTabSz="914400">
              <a:defRPr sz="1800"/>
            </a:lvl8pPr>
            <a:lvl9pPr marL="3657600" defTabSz="914400">
              <a:defRPr sz="1800"/>
            </a:lvl9pPr>
          </a:lstStyle>
          <a:p>
            <a:pPr>
              <a:defRPr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Прогноз метеоявлений</a:t>
            </a:r>
          </a:p>
        </p:txBody>
      </p:sp>
      <p:pic>
        <p:nvPicPr>
          <p:cNvPr id="57" name="Рисунок 5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93957" y="39859"/>
            <a:ext cx="512404" cy="409845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9758" y="0"/>
            <a:ext cx="884485" cy="447547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0" y="6234752"/>
            <a:ext cx="1852836" cy="623248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r>
              <a:rPr lang="ru-RU" sz="600" dirty="0" smtClean="0">
                <a:latin typeface="Arial" panose="020B0604020202020204" pitchFamily="34" charset="0"/>
                <a:cs typeface="Arial" panose="020B0604020202020204" pitchFamily="34" charset="0"/>
              </a:rPr>
              <a:t>16:00 25.05.2020</a:t>
            </a:r>
            <a:endParaRPr lang="ru-RU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600" dirty="0">
                <a:latin typeface="Arial" panose="020B0604020202020204" pitchFamily="34" charset="0"/>
                <a:cs typeface="Arial" panose="020B0604020202020204" pitchFamily="34" charset="0"/>
              </a:rPr>
              <a:t>Исп. ЦУКС ГУ МЧС по </a:t>
            </a:r>
            <a:r>
              <a:rPr lang="ru-RU" sz="600" dirty="0" smtClean="0">
                <a:latin typeface="Arial" panose="020B0604020202020204" pitchFamily="34" charset="0"/>
                <a:cs typeface="Arial" panose="020B0604020202020204" pitchFamily="34" charset="0"/>
              </a:rPr>
              <a:t>ХМАО-Югре</a:t>
            </a:r>
          </a:p>
          <a:p>
            <a:r>
              <a:rPr lang="ru-RU" sz="600" dirty="0" smtClean="0">
                <a:latin typeface="Arial" panose="020B0604020202020204" pitchFamily="34" charset="0"/>
                <a:cs typeface="Arial" panose="020B0604020202020204" pitchFamily="34" charset="0"/>
              </a:rPr>
              <a:t>Егорова Н.Р.</a:t>
            </a:r>
            <a:endParaRPr lang="ru-RU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600" dirty="0">
                <a:latin typeface="Arial" panose="020B0604020202020204" pitchFamily="34" charset="0"/>
                <a:cs typeface="Arial" panose="020B0604020202020204" pitchFamily="34" charset="0"/>
              </a:rPr>
              <a:t>тел. </a:t>
            </a:r>
            <a:r>
              <a:rPr lang="ru-RU" sz="600" dirty="0" smtClean="0">
                <a:latin typeface="Arial" panose="020B0604020202020204" pitchFamily="34" charset="0"/>
                <a:cs typeface="Arial" panose="020B0604020202020204" pitchFamily="34" charset="0"/>
              </a:rPr>
              <a:t>3116-7709</a:t>
            </a:r>
            <a:endParaRPr lang="ru-RU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600" dirty="0">
                <a:latin typeface="Arial" panose="020B0604020202020204" pitchFamily="34" charset="0"/>
                <a:cs typeface="Arial" panose="020B0604020202020204" pitchFamily="34" charset="0"/>
              </a:rPr>
              <a:t>Использовался АИУС-2030</a:t>
            </a:r>
          </a:p>
          <a:p>
            <a:r>
              <a:rPr lang="ru-RU" sz="600" dirty="0">
                <a:latin typeface="Arial" panose="020B0604020202020204" pitchFamily="34" charset="0"/>
                <a:cs typeface="Arial" panose="020B0604020202020204" pitchFamily="34" charset="0"/>
              </a:rPr>
              <a:t>Масштаб 1</a:t>
            </a:r>
            <a:r>
              <a:rPr lang="en-US" sz="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sz="600" dirty="0">
                <a:latin typeface="Arial" panose="020B0604020202020204" pitchFamily="34" charset="0"/>
                <a:cs typeface="Arial" panose="020B0604020202020204" pitchFamily="34" charset="0"/>
              </a:rPr>
              <a:t>2000000</a:t>
            </a:r>
          </a:p>
        </p:txBody>
      </p:sp>
      <p:sp>
        <p:nvSpPr>
          <p:cNvPr id="36" name="Полилиния 35"/>
          <p:cNvSpPr/>
          <p:nvPr/>
        </p:nvSpPr>
        <p:spPr>
          <a:xfrm>
            <a:off x="2706370" y="963507"/>
            <a:ext cx="4770120" cy="5044440"/>
          </a:xfrm>
          <a:custGeom>
            <a:avLst/>
            <a:gdLst>
              <a:gd name="connsiteX0" fmla="*/ 1400810 w 4770120"/>
              <a:gd name="connsiteY0" fmla="*/ 290830 h 3783330"/>
              <a:gd name="connsiteX1" fmla="*/ 791210 w 4770120"/>
              <a:gd name="connsiteY1" fmla="*/ 641350 h 3783330"/>
              <a:gd name="connsiteX2" fmla="*/ 113030 w 4770120"/>
              <a:gd name="connsiteY2" fmla="*/ 1266190 h 3783330"/>
              <a:gd name="connsiteX3" fmla="*/ 113030 w 4770120"/>
              <a:gd name="connsiteY3" fmla="*/ 2310130 h 3783330"/>
              <a:gd name="connsiteX4" fmla="*/ 737870 w 4770120"/>
              <a:gd name="connsiteY4" fmla="*/ 2927350 h 3783330"/>
              <a:gd name="connsiteX5" fmla="*/ 1393190 w 4770120"/>
              <a:gd name="connsiteY5" fmla="*/ 3392170 h 3783330"/>
              <a:gd name="connsiteX6" fmla="*/ 1995170 w 4770120"/>
              <a:gd name="connsiteY6" fmla="*/ 3704590 h 3783330"/>
              <a:gd name="connsiteX7" fmla="*/ 2528570 w 4770120"/>
              <a:gd name="connsiteY7" fmla="*/ 3727450 h 3783330"/>
              <a:gd name="connsiteX8" fmla="*/ 3442970 w 4770120"/>
              <a:gd name="connsiteY8" fmla="*/ 3742690 h 3783330"/>
              <a:gd name="connsiteX9" fmla="*/ 4151630 w 4770120"/>
              <a:gd name="connsiteY9" fmla="*/ 3483610 h 3783330"/>
              <a:gd name="connsiteX10" fmla="*/ 4494530 w 4770120"/>
              <a:gd name="connsiteY10" fmla="*/ 2995930 h 3783330"/>
              <a:gd name="connsiteX11" fmla="*/ 4555490 w 4770120"/>
              <a:gd name="connsiteY11" fmla="*/ 2241550 h 3783330"/>
              <a:gd name="connsiteX12" fmla="*/ 4616450 w 4770120"/>
              <a:gd name="connsiteY12" fmla="*/ 1532890 h 3783330"/>
              <a:gd name="connsiteX13" fmla="*/ 3961130 w 4770120"/>
              <a:gd name="connsiteY13" fmla="*/ 984250 h 3783330"/>
              <a:gd name="connsiteX14" fmla="*/ 4578350 w 4770120"/>
              <a:gd name="connsiteY14" fmla="*/ 595630 h 3783330"/>
              <a:gd name="connsiteX15" fmla="*/ 4738370 w 4770120"/>
              <a:gd name="connsiteY15" fmla="*/ 222250 h 3783330"/>
              <a:gd name="connsiteX16" fmla="*/ 4387850 w 4770120"/>
              <a:gd name="connsiteY16" fmla="*/ 31750 h 3783330"/>
              <a:gd name="connsiteX17" fmla="*/ 3976370 w 4770120"/>
              <a:gd name="connsiteY17" fmla="*/ 31750 h 3783330"/>
              <a:gd name="connsiteX18" fmla="*/ 3023870 w 4770120"/>
              <a:gd name="connsiteY18" fmla="*/ 138430 h 3783330"/>
              <a:gd name="connsiteX19" fmla="*/ 2002790 w 4770120"/>
              <a:gd name="connsiteY19" fmla="*/ 153670 h 3783330"/>
              <a:gd name="connsiteX20" fmla="*/ 1400810 w 4770120"/>
              <a:gd name="connsiteY20" fmla="*/ 290830 h 3783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770120" h="3783330">
                <a:moveTo>
                  <a:pt x="1400810" y="290830"/>
                </a:moveTo>
                <a:cubicBezTo>
                  <a:pt x="1198880" y="372110"/>
                  <a:pt x="1005840" y="478790"/>
                  <a:pt x="791210" y="641350"/>
                </a:cubicBezTo>
                <a:cubicBezTo>
                  <a:pt x="576580" y="803910"/>
                  <a:pt x="226060" y="988060"/>
                  <a:pt x="113030" y="1266190"/>
                </a:cubicBezTo>
                <a:cubicBezTo>
                  <a:pt x="0" y="1544320"/>
                  <a:pt x="8890" y="2033270"/>
                  <a:pt x="113030" y="2310130"/>
                </a:cubicBezTo>
                <a:cubicBezTo>
                  <a:pt x="217170" y="2586990"/>
                  <a:pt x="524510" y="2747010"/>
                  <a:pt x="737870" y="2927350"/>
                </a:cubicBezTo>
                <a:cubicBezTo>
                  <a:pt x="951230" y="3107690"/>
                  <a:pt x="1183640" y="3262630"/>
                  <a:pt x="1393190" y="3392170"/>
                </a:cubicBezTo>
                <a:cubicBezTo>
                  <a:pt x="1602740" y="3521710"/>
                  <a:pt x="1805940" y="3648710"/>
                  <a:pt x="1995170" y="3704590"/>
                </a:cubicBezTo>
                <a:cubicBezTo>
                  <a:pt x="2184400" y="3760470"/>
                  <a:pt x="2528570" y="3727450"/>
                  <a:pt x="2528570" y="3727450"/>
                </a:cubicBezTo>
                <a:cubicBezTo>
                  <a:pt x="2769870" y="3733800"/>
                  <a:pt x="3172460" y="3783330"/>
                  <a:pt x="3442970" y="3742690"/>
                </a:cubicBezTo>
                <a:cubicBezTo>
                  <a:pt x="3713480" y="3702050"/>
                  <a:pt x="3976370" y="3608070"/>
                  <a:pt x="4151630" y="3483610"/>
                </a:cubicBezTo>
                <a:cubicBezTo>
                  <a:pt x="4326890" y="3359150"/>
                  <a:pt x="4427220" y="3202940"/>
                  <a:pt x="4494530" y="2995930"/>
                </a:cubicBezTo>
                <a:cubicBezTo>
                  <a:pt x="4561840" y="2788920"/>
                  <a:pt x="4535170" y="2485390"/>
                  <a:pt x="4555490" y="2241550"/>
                </a:cubicBezTo>
                <a:cubicBezTo>
                  <a:pt x="4575810" y="1997710"/>
                  <a:pt x="4715510" y="1742440"/>
                  <a:pt x="4616450" y="1532890"/>
                </a:cubicBezTo>
                <a:cubicBezTo>
                  <a:pt x="4517390" y="1323340"/>
                  <a:pt x="3967480" y="1140460"/>
                  <a:pt x="3961130" y="984250"/>
                </a:cubicBezTo>
                <a:cubicBezTo>
                  <a:pt x="3954780" y="828040"/>
                  <a:pt x="4448810" y="722630"/>
                  <a:pt x="4578350" y="595630"/>
                </a:cubicBezTo>
                <a:cubicBezTo>
                  <a:pt x="4707890" y="468630"/>
                  <a:pt x="4770120" y="316230"/>
                  <a:pt x="4738370" y="222250"/>
                </a:cubicBezTo>
                <a:cubicBezTo>
                  <a:pt x="4706620" y="128270"/>
                  <a:pt x="4514850" y="63500"/>
                  <a:pt x="4387850" y="31750"/>
                </a:cubicBezTo>
                <a:cubicBezTo>
                  <a:pt x="4260850" y="0"/>
                  <a:pt x="4203700" y="13970"/>
                  <a:pt x="3976370" y="31750"/>
                </a:cubicBezTo>
                <a:cubicBezTo>
                  <a:pt x="3749040" y="49530"/>
                  <a:pt x="3352800" y="118110"/>
                  <a:pt x="3023870" y="138430"/>
                </a:cubicBezTo>
                <a:cubicBezTo>
                  <a:pt x="2694940" y="158750"/>
                  <a:pt x="2277110" y="127000"/>
                  <a:pt x="2002790" y="153670"/>
                </a:cubicBezTo>
                <a:cubicBezTo>
                  <a:pt x="1728470" y="180340"/>
                  <a:pt x="1602740" y="209550"/>
                  <a:pt x="1400810" y="290830"/>
                </a:cubicBezTo>
                <a:close/>
              </a:path>
            </a:pathLst>
          </a:custGeom>
          <a:solidFill>
            <a:srgbClr val="FF0000">
              <a:alpha val="40000"/>
            </a:srgbClr>
          </a:solidFill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3200" dirty="0">
              <a:solidFill>
                <a:prstClr val="white"/>
              </a:solidFill>
            </a:endParaRPr>
          </a:p>
        </p:txBody>
      </p:sp>
      <p:grpSp>
        <p:nvGrpSpPr>
          <p:cNvPr id="4" name="Группа 327"/>
          <p:cNvGrpSpPr>
            <a:grpSpLocks/>
          </p:cNvGrpSpPr>
          <p:nvPr/>
        </p:nvGrpSpPr>
        <p:grpSpPr bwMode="auto">
          <a:xfrm>
            <a:off x="3256637" y="2652582"/>
            <a:ext cx="1102713" cy="808863"/>
            <a:chOff x="4242556" y="743877"/>
            <a:chExt cx="1102788" cy="606920"/>
          </a:xfrm>
        </p:grpSpPr>
        <p:sp>
          <p:nvSpPr>
            <p:cNvPr id="59" name="TextBox 10"/>
            <p:cNvSpPr txBox="1"/>
            <p:nvPr/>
          </p:nvSpPr>
          <p:spPr>
            <a:xfrm>
              <a:off x="4242556" y="743877"/>
              <a:ext cx="1102788" cy="150109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>
                <a:defRPr/>
              </a:pPr>
              <a:r>
                <a:rPr lang="ru-RU" sz="700" dirty="0" smtClean="0">
                  <a:latin typeface="Arial" pitchFamily="34" charset="0"/>
                  <a:cs typeface="Arial" pitchFamily="34" charset="0"/>
                </a:rPr>
                <a:t>ГО Ханты-Мансийск</a:t>
              </a:r>
              <a:endParaRPr lang="ru-RU" sz="7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" name="Прямоугольник 60"/>
            <p:cNvSpPr/>
            <p:nvPr/>
          </p:nvSpPr>
          <p:spPr>
            <a:xfrm>
              <a:off x="4283968" y="1006155"/>
              <a:ext cx="674733" cy="141351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ctr">
                <a:defRPr/>
              </a:pPr>
              <a:r>
                <a:rPr lang="ru-RU" sz="7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1170/368</a:t>
              </a:r>
              <a:endParaRPr lang="ru-RU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ctr">
                <a:defRPr/>
              </a:pPr>
              <a:endParaRPr lang="ru-RU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" name="Прямоугольник 332"/>
            <p:cNvSpPr>
              <a:spLocks noChangeArrowheads="1"/>
            </p:cNvSpPr>
            <p:nvPr/>
          </p:nvSpPr>
          <p:spPr bwMode="auto">
            <a:xfrm>
              <a:off x="4283968" y="1163341"/>
              <a:ext cx="967341" cy="187456"/>
            </a:xfrm>
            <a:prstGeom prst="rect">
              <a:avLst/>
            </a:prstGeom>
            <a:solidFill>
              <a:srgbClr val="96CF51"/>
            </a:solidFill>
            <a:ln w="12700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91436" tIns="45718" rIns="91436" bIns="45718" anchor="ctr"/>
            <a:lstStyle/>
            <a:p>
              <a:pPr algn="ctr"/>
              <a:r>
                <a:rPr lang="ru-RU" sz="7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3791/98692</a:t>
              </a:r>
              <a:endParaRPr lang="ru-RU" sz="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" name="Скругленный прямоугольник 63"/>
            <p:cNvSpPr/>
            <p:nvPr/>
          </p:nvSpPr>
          <p:spPr>
            <a:xfrm>
              <a:off x="4963464" y="1006155"/>
              <a:ext cx="287356" cy="14135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ru-RU" sz="7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25%</a:t>
              </a:r>
              <a:endParaRPr lang="ru-RU" sz="7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aphicFrame>
        <p:nvGraphicFramePr>
          <p:cNvPr id="33" name="Таблица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694723"/>
              </p:ext>
            </p:extLst>
          </p:nvPr>
        </p:nvGraphicFramePr>
        <p:xfrm>
          <a:off x="1960042" y="5695128"/>
          <a:ext cx="5282345" cy="1162872"/>
        </p:xfrm>
        <a:graphic>
          <a:graphicData uri="http://schemas.openxmlformats.org/drawingml/2006/table">
            <a:tbl>
              <a:tblPr/>
              <a:tblGrid>
                <a:gridCol w="70883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9259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2725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2725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2725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2725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6117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417855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358329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334527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</a:tblGrid>
              <a:tr h="144921"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Расчет</a:t>
                      </a:r>
                      <a:r>
                        <a:rPr lang="ru-RU" sz="700" b="1" i="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</a:t>
                      </a:r>
                      <a:r>
                        <a:rPr lang="ru-RU" sz="700" b="1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ил и средств спланированных </a:t>
                      </a:r>
                      <a:r>
                        <a:rPr lang="ru-RU" sz="7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для ликвидации последствий </a:t>
                      </a:r>
                      <a:r>
                        <a:rPr lang="ru-RU" sz="700" b="1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прохождения</a:t>
                      </a:r>
                      <a:r>
                        <a:rPr lang="ru-RU" sz="700" b="1" i="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НГЯ</a:t>
                      </a:r>
                      <a:endParaRPr lang="ru-RU" sz="7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80" marR="1680" marT="2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326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Субъект</a:t>
                      </a:r>
                    </a:p>
                  </a:txBody>
                  <a:tcPr marL="1680" marR="1680" marT="2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РСЧС</a:t>
                      </a:r>
                    </a:p>
                  </a:txBody>
                  <a:tcPr marL="1680" marR="1680" marT="2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МЧС России</a:t>
                      </a:r>
                    </a:p>
                  </a:txBody>
                  <a:tcPr marL="1680" marR="1680" marT="2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7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Дорожные службы</a:t>
                      </a:r>
                      <a:endParaRPr lang="ru-RU" sz="7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680" marR="1680" marT="2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40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Личный состав</a:t>
                      </a:r>
                    </a:p>
                  </a:txBody>
                  <a:tcPr marL="1680" marR="1680" marT="2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Техника</a:t>
                      </a:r>
                    </a:p>
                  </a:txBody>
                  <a:tcPr marL="1680" marR="1680" marT="2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из них от МРСК </a:t>
                      </a:r>
                      <a:br>
                        <a:rPr lang="ru-RU" sz="7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7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для восстановления энергоснабжения</a:t>
                      </a:r>
                    </a:p>
                  </a:txBody>
                  <a:tcPr marL="1680" marR="1680" marT="2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Личный состав</a:t>
                      </a:r>
                    </a:p>
                  </a:txBody>
                  <a:tcPr marL="1680" marR="1680" marT="2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1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Техника</a:t>
                      </a:r>
                    </a:p>
                  </a:txBody>
                  <a:tcPr marL="1680" marR="1680" marT="2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Личный состав</a:t>
                      </a:r>
                    </a:p>
                  </a:txBody>
                  <a:tcPr marL="1680" marR="1680" marT="2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Техника</a:t>
                      </a:r>
                    </a:p>
                  </a:txBody>
                  <a:tcPr marL="1680" marR="1680" marT="2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644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 бригад</a:t>
                      </a:r>
                    </a:p>
                  </a:txBody>
                  <a:tcPr marL="1680" marR="1680" marT="2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Личный состав</a:t>
                      </a:r>
                    </a:p>
                  </a:txBody>
                  <a:tcPr marL="1680" marR="1680" marT="2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Техника</a:t>
                      </a:r>
                    </a:p>
                  </a:txBody>
                  <a:tcPr marL="1680" marR="1680" marT="2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132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</a:t>
                      </a:r>
                      <a:r>
                        <a:rPr lang="ru-RU" sz="700" b="0" i="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Ханты-Мансийск</a:t>
                      </a:r>
                      <a:endParaRPr lang="ru-RU" sz="7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80" marR="1680" marT="2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240</a:t>
                      </a:r>
                      <a:endParaRPr lang="ru-RU" sz="7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80" marR="1680" marT="2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137</a:t>
                      </a:r>
                      <a:endParaRPr lang="ru-RU" sz="7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80" marR="1680" marT="2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ru-RU" sz="7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80" marR="1680" marT="2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ru-RU" sz="7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80" marR="1680" marT="2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ru-RU" sz="7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80" marR="1680" marT="2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  <a:endParaRPr lang="ru-RU" sz="7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80" marR="1680" marT="2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ru-RU" sz="7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80" marR="1680" marT="2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109</a:t>
                      </a:r>
                      <a:endParaRPr lang="ru-RU" sz="7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80" marR="1680" marT="2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</a:t>
                      </a:r>
                      <a:endParaRPr lang="ru-RU" sz="7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80" marR="1680" marT="2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pic>
        <p:nvPicPr>
          <p:cNvPr id="2050" name="Picture 2" descr="H:\Screenshot_2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945691"/>
            <a:ext cx="2977592" cy="17670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03903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05395"/>
            <a:ext cx="9144000" cy="6152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0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09045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26214" tIns="13108" rIns="26214" bIns="13108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1200" dirty="0"/>
              <a:t>ИНФОРМАЦИОННЫЕ МАТЕРИАЛЫ ПО РИСКУ НАРУШЕНИЯ ЭЛЕКТРОСНАБЖЕНИЯ, СВЯЗАННЫХ</a:t>
            </a:r>
          </a:p>
          <a:p>
            <a:r>
              <a:rPr lang="ru-RU" sz="1200" dirty="0"/>
              <a:t>С </a:t>
            </a:r>
            <a:r>
              <a:rPr lang="ru-RU" sz="1200" dirty="0" smtClean="0"/>
              <a:t>НЕБЛАГОПРИЯТНЫМИ </a:t>
            </a:r>
            <a:r>
              <a:rPr lang="ru-RU" sz="1200" dirty="0"/>
              <a:t>МЕТЕОЯВЛЕНИЯМИ </a:t>
            </a:r>
            <a:r>
              <a:rPr lang="ru-RU" sz="1200" dirty="0" smtClean="0"/>
              <a:t>НА </a:t>
            </a:r>
            <a:r>
              <a:rPr lang="ru-RU" sz="1200" dirty="0"/>
              <a:t>ТЕРРИТОРИИ </a:t>
            </a:r>
            <a:r>
              <a:rPr lang="ru-RU" sz="1200" dirty="0" smtClean="0"/>
              <a:t>КОНДИНСКОГО РАЙОНА (НА 26.05.2020</a:t>
            </a:r>
            <a:r>
              <a:rPr lang="ru-RU" sz="1200" dirty="0"/>
              <a:t>)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42397" y="707086"/>
            <a:ext cx="2238029" cy="261608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121917" tIns="60959" rIns="121917" bIns="60959">
            <a:spAutoFit/>
          </a:bodyPr>
          <a:lstStyle>
            <a:defPPr>
              <a:defRPr lang="ru-RU"/>
            </a:defPPr>
            <a:lvl1pPr algn="ctr" defTabSz="914400">
              <a:defRPr sz="9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defTabSz="914400">
              <a:defRPr sz="1800"/>
            </a:lvl2pPr>
            <a:lvl3pPr marL="914400" defTabSz="914400">
              <a:defRPr sz="1800"/>
            </a:lvl3pPr>
            <a:lvl4pPr marL="1371600" defTabSz="914400">
              <a:defRPr sz="1800"/>
            </a:lvl4pPr>
            <a:lvl5pPr marL="1828800" defTabSz="914400">
              <a:defRPr sz="1800"/>
            </a:lvl5pPr>
            <a:lvl6pPr marL="2286000" defTabSz="914400">
              <a:defRPr sz="1800"/>
            </a:lvl6pPr>
            <a:lvl7pPr marL="2743200" defTabSz="914400">
              <a:defRPr sz="1800"/>
            </a:lvl7pPr>
            <a:lvl8pPr marL="3200400" defTabSz="914400">
              <a:defRPr sz="1800"/>
            </a:lvl8pPr>
            <a:lvl9pPr marL="3657600" defTabSz="914400">
              <a:defRPr sz="1800"/>
            </a:lvl9pPr>
          </a:lstStyle>
          <a:p>
            <a:pPr>
              <a:defRPr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Прогноз метеоявлений</a:t>
            </a:r>
          </a:p>
        </p:txBody>
      </p:sp>
      <p:pic>
        <p:nvPicPr>
          <p:cNvPr id="57" name="Рисунок 5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93957" y="39859"/>
            <a:ext cx="512404" cy="409845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9758" y="0"/>
            <a:ext cx="884485" cy="447547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0" y="6234752"/>
            <a:ext cx="1852836" cy="623248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r>
              <a:rPr lang="ru-RU" sz="600" dirty="0" smtClean="0">
                <a:latin typeface="Arial" panose="020B0604020202020204" pitchFamily="34" charset="0"/>
                <a:cs typeface="Arial" panose="020B0604020202020204" pitchFamily="34" charset="0"/>
              </a:rPr>
              <a:t>16:00 25.05.2020</a:t>
            </a:r>
          </a:p>
          <a:p>
            <a:r>
              <a:rPr lang="ru-RU" sz="600" dirty="0" smtClean="0">
                <a:latin typeface="Arial" panose="020B0604020202020204" pitchFamily="34" charset="0"/>
                <a:cs typeface="Arial" panose="020B0604020202020204" pitchFamily="34" charset="0"/>
              </a:rPr>
              <a:t>Исп. ЦУКС ГУ МЧС по ХМАО-Югре</a:t>
            </a:r>
          </a:p>
          <a:p>
            <a:r>
              <a:rPr lang="ru-RU" sz="600" dirty="0" smtClean="0">
                <a:latin typeface="Arial" panose="020B0604020202020204" pitchFamily="34" charset="0"/>
                <a:cs typeface="Arial" panose="020B0604020202020204" pitchFamily="34" charset="0"/>
              </a:rPr>
              <a:t>Егорова Н.Р.</a:t>
            </a:r>
          </a:p>
          <a:p>
            <a:r>
              <a:rPr lang="ru-RU" sz="600" dirty="0" smtClean="0">
                <a:latin typeface="Arial" panose="020B0604020202020204" pitchFamily="34" charset="0"/>
                <a:cs typeface="Arial" panose="020B0604020202020204" pitchFamily="34" charset="0"/>
              </a:rPr>
              <a:t>тел. 3116-7709</a:t>
            </a:r>
          </a:p>
          <a:p>
            <a:r>
              <a:rPr lang="ru-RU" sz="600" dirty="0" smtClean="0">
                <a:latin typeface="Arial" panose="020B0604020202020204" pitchFamily="34" charset="0"/>
                <a:cs typeface="Arial" panose="020B0604020202020204" pitchFamily="34" charset="0"/>
              </a:rPr>
              <a:t>Использовался АИУС-2030</a:t>
            </a:r>
          </a:p>
          <a:p>
            <a:r>
              <a:rPr lang="ru-RU" sz="600" dirty="0" smtClean="0">
                <a:latin typeface="Arial" panose="020B0604020202020204" pitchFamily="34" charset="0"/>
                <a:cs typeface="Arial" panose="020B0604020202020204" pitchFamily="34" charset="0"/>
              </a:rPr>
              <a:t>Масштаб 1</a:t>
            </a:r>
            <a:r>
              <a:rPr lang="en-US" sz="6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sz="600" dirty="0" smtClean="0">
                <a:latin typeface="Arial" panose="020B0604020202020204" pitchFamily="34" charset="0"/>
                <a:cs typeface="Arial" panose="020B0604020202020204" pitchFamily="34" charset="0"/>
              </a:rPr>
              <a:t>2000000</a:t>
            </a:r>
            <a:endParaRPr lang="ru-RU" sz="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Полилиния 65"/>
          <p:cNvSpPr/>
          <p:nvPr/>
        </p:nvSpPr>
        <p:spPr>
          <a:xfrm>
            <a:off x="2856230" y="889000"/>
            <a:ext cx="5133340" cy="5274733"/>
          </a:xfrm>
          <a:custGeom>
            <a:avLst/>
            <a:gdLst>
              <a:gd name="connsiteX0" fmla="*/ 92710 w 5133340"/>
              <a:gd name="connsiteY0" fmla="*/ 201930 h 3956050"/>
              <a:gd name="connsiteX1" fmla="*/ 648970 w 5133340"/>
              <a:gd name="connsiteY1" fmla="*/ 636270 h 3956050"/>
              <a:gd name="connsiteX2" fmla="*/ 847090 w 5133340"/>
              <a:gd name="connsiteY2" fmla="*/ 857250 h 3956050"/>
              <a:gd name="connsiteX3" fmla="*/ 961390 w 5133340"/>
              <a:gd name="connsiteY3" fmla="*/ 1146810 h 3956050"/>
              <a:gd name="connsiteX4" fmla="*/ 1129030 w 5133340"/>
              <a:gd name="connsiteY4" fmla="*/ 1352550 h 3956050"/>
              <a:gd name="connsiteX5" fmla="*/ 1327150 w 5133340"/>
              <a:gd name="connsiteY5" fmla="*/ 1405890 h 3956050"/>
              <a:gd name="connsiteX6" fmla="*/ 1449070 w 5133340"/>
              <a:gd name="connsiteY6" fmla="*/ 1664970 h 3956050"/>
              <a:gd name="connsiteX7" fmla="*/ 1555750 w 5133340"/>
              <a:gd name="connsiteY7" fmla="*/ 1771650 h 3956050"/>
              <a:gd name="connsiteX8" fmla="*/ 1365250 w 5133340"/>
              <a:gd name="connsiteY8" fmla="*/ 1878330 h 3956050"/>
              <a:gd name="connsiteX9" fmla="*/ 1113790 w 5133340"/>
              <a:gd name="connsiteY9" fmla="*/ 2076450 h 3956050"/>
              <a:gd name="connsiteX10" fmla="*/ 1121410 w 5133340"/>
              <a:gd name="connsiteY10" fmla="*/ 2510790 h 3956050"/>
              <a:gd name="connsiteX11" fmla="*/ 1197610 w 5133340"/>
              <a:gd name="connsiteY11" fmla="*/ 2754630 h 3956050"/>
              <a:gd name="connsiteX12" fmla="*/ 1372870 w 5133340"/>
              <a:gd name="connsiteY12" fmla="*/ 2975610 h 3956050"/>
              <a:gd name="connsiteX13" fmla="*/ 1289050 w 5133340"/>
              <a:gd name="connsiteY13" fmla="*/ 3227070 h 3956050"/>
              <a:gd name="connsiteX14" fmla="*/ 1327150 w 5133340"/>
              <a:gd name="connsiteY14" fmla="*/ 3463290 h 3956050"/>
              <a:gd name="connsiteX15" fmla="*/ 1685290 w 5133340"/>
              <a:gd name="connsiteY15" fmla="*/ 3600450 h 3956050"/>
              <a:gd name="connsiteX16" fmla="*/ 2378710 w 5133340"/>
              <a:gd name="connsiteY16" fmla="*/ 3646170 h 3956050"/>
              <a:gd name="connsiteX17" fmla="*/ 3049270 w 5133340"/>
              <a:gd name="connsiteY17" fmla="*/ 3623310 h 3956050"/>
              <a:gd name="connsiteX18" fmla="*/ 3544570 w 5133340"/>
              <a:gd name="connsiteY18" fmla="*/ 3722370 h 3956050"/>
              <a:gd name="connsiteX19" fmla="*/ 4199890 w 5133340"/>
              <a:gd name="connsiteY19" fmla="*/ 3752850 h 3956050"/>
              <a:gd name="connsiteX20" fmla="*/ 4443730 w 5133340"/>
              <a:gd name="connsiteY20" fmla="*/ 3821430 h 3956050"/>
              <a:gd name="connsiteX21" fmla="*/ 4847590 w 5133340"/>
              <a:gd name="connsiteY21" fmla="*/ 3943350 h 3956050"/>
              <a:gd name="connsiteX22" fmla="*/ 5099050 w 5133340"/>
              <a:gd name="connsiteY22" fmla="*/ 3745230 h 3956050"/>
              <a:gd name="connsiteX23" fmla="*/ 4641850 w 5133340"/>
              <a:gd name="connsiteY23" fmla="*/ 3493770 h 3956050"/>
              <a:gd name="connsiteX24" fmla="*/ 4222750 w 5133340"/>
              <a:gd name="connsiteY24" fmla="*/ 3516630 h 3956050"/>
              <a:gd name="connsiteX25" fmla="*/ 3536950 w 5133340"/>
              <a:gd name="connsiteY25" fmla="*/ 3448050 h 3956050"/>
              <a:gd name="connsiteX26" fmla="*/ 2813050 w 5133340"/>
              <a:gd name="connsiteY26" fmla="*/ 3371850 h 3956050"/>
              <a:gd name="connsiteX27" fmla="*/ 2264410 w 5133340"/>
              <a:gd name="connsiteY27" fmla="*/ 3234690 h 3956050"/>
              <a:gd name="connsiteX28" fmla="*/ 1990090 w 5133340"/>
              <a:gd name="connsiteY28" fmla="*/ 3204210 h 3956050"/>
              <a:gd name="connsiteX29" fmla="*/ 1852930 w 5133340"/>
              <a:gd name="connsiteY29" fmla="*/ 3120390 h 3956050"/>
              <a:gd name="connsiteX30" fmla="*/ 1982470 w 5133340"/>
              <a:gd name="connsiteY30" fmla="*/ 2731770 h 3956050"/>
              <a:gd name="connsiteX31" fmla="*/ 2142490 w 5133340"/>
              <a:gd name="connsiteY31" fmla="*/ 2320290 h 3956050"/>
              <a:gd name="connsiteX32" fmla="*/ 2142490 w 5133340"/>
              <a:gd name="connsiteY32" fmla="*/ 2076450 h 3956050"/>
              <a:gd name="connsiteX33" fmla="*/ 2645410 w 5133340"/>
              <a:gd name="connsiteY33" fmla="*/ 1611630 h 3956050"/>
              <a:gd name="connsiteX34" fmla="*/ 2500630 w 5133340"/>
              <a:gd name="connsiteY34" fmla="*/ 1383030 h 3956050"/>
              <a:gd name="connsiteX35" fmla="*/ 2211070 w 5133340"/>
              <a:gd name="connsiteY35" fmla="*/ 1238250 h 3956050"/>
              <a:gd name="connsiteX36" fmla="*/ 1784350 w 5133340"/>
              <a:gd name="connsiteY36" fmla="*/ 1040130 h 3956050"/>
              <a:gd name="connsiteX37" fmla="*/ 1449070 w 5133340"/>
              <a:gd name="connsiteY37" fmla="*/ 872490 h 3956050"/>
              <a:gd name="connsiteX38" fmla="*/ 1235710 w 5133340"/>
              <a:gd name="connsiteY38" fmla="*/ 499110 h 3956050"/>
              <a:gd name="connsiteX39" fmla="*/ 862330 w 5133340"/>
              <a:gd name="connsiteY39" fmla="*/ 262890 h 3956050"/>
              <a:gd name="connsiteX40" fmla="*/ 565150 w 5133340"/>
              <a:gd name="connsiteY40" fmla="*/ 41910 h 3956050"/>
              <a:gd name="connsiteX41" fmla="*/ 298450 w 5133340"/>
              <a:gd name="connsiteY41" fmla="*/ 11430 h 3956050"/>
              <a:gd name="connsiteX42" fmla="*/ 92710 w 5133340"/>
              <a:gd name="connsiteY42" fmla="*/ 95250 h 3956050"/>
              <a:gd name="connsiteX43" fmla="*/ 92710 w 5133340"/>
              <a:gd name="connsiteY43" fmla="*/ 201930 h 3956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5133340" h="3956050">
                <a:moveTo>
                  <a:pt x="92710" y="201930"/>
                </a:moveTo>
                <a:cubicBezTo>
                  <a:pt x="185420" y="292100"/>
                  <a:pt x="523240" y="527050"/>
                  <a:pt x="648970" y="636270"/>
                </a:cubicBezTo>
                <a:cubicBezTo>
                  <a:pt x="774700" y="745490"/>
                  <a:pt x="795020" y="772160"/>
                  <a:pt x="847090" y="857250"/>
                </a:cubicBezTo>
                <a:cubicBezTo>
                  <a:pt x="899160" y="942340"/>
                  <a:pt x="914400" y="1064260"/>
                  <a:pt x="961390" y="1146810"/>
                </a:cubicBezTo>
                <a:cubicBezTo>
                  <a:pt x="1008380" y="1229360"/>
                  <a:pt x="1068070" y="1309370"/>
                  <a:pt x="1129030" y="1352550"/>
                </a:cubicBezTo>
                <a:cubicBezTo>
                  <a:pt x="1189990" y="1395730"/>
                  <a:pt x="1273810" y="1353820"/>
                  <a:pt x="1327150" y="1405890"/>
                </a:cubicBezTo>
                <a:cubicBezTo>
                  <a:pt x="1380490" y="1457960"/>
                  <a:pt x="1410970" y="1604010"/>
                  <a:pt x="1449070" y="1664970"/>
                </a:cubicBezTo>
                <a:cubicBezTo>
                  <a:pt x="1487170" y="1725930"/>
                  <a:pt x="1569720" y="1736090"/>
                  <a:pt x="1555750" y="1771650"/>
                </a:cubicBezTo>
                <a:cubicBezTo>
                  <a:pt x="1541780" y="1807210"/>
                  <a:pt x="1438910" y="1827530"/>
                  <a:pt x="1365250" y="1878330"/>
                </a:cubicBezTo>
                <a:cubicBezTo>
                  <a:pt x="1291590" y="1929130"/>
                  <a:pt x="1154430" y="1971040"/>
                  <a:pt x="1113790" y="2076450"/>
                </a:cubicBezTo>
                <a:cubicBezTo>
                  <a:pt x="1073150" y="2181860"/>
                  <a:pt x="1107440" y="2397760"/>
                  <a:pt x="1121410" y="2510790"/>
                </a:cubicBezTo>
                <a:cubicBezTo>
                  <a:pt x="1135380" y="2623820"/>
                  <a:pt x="1155700" y="2677160"/>
                  <a:pt x="1197610" y="2754630"/>
                </a:cubicBezTo>
                <a:cubicBezTo>
                  <a:pt x="1239520" y="2832100"/>
                  <a:pt x="1357630" y="2896870"/>
                  <a:pt x="1372870" y="2975610"/>
                </a:cubicBezTo>
                <a:cubicBezTo>
                  <a:pt x="1388110" y="3054350"/>
                  <a:pt x="1296670" y="3145790"/>
                  <a:pt x="1289050" y="3227070"/>
                </a:cubicBezTo>
                <a:cubicBezTo>
                  <a:pt x="1281430" y="3308350"/>
                  <a:pt x="1261110" y="3401060"/>
                  <a:pt x="1327150" y="3463290"/>
                </a:cubicBezTo>
                <a:cubicBezTo>
                  <a:pt x="1393190" y="3525520"/>
                  <a:pt x="1510030" y="3569970"/>
                  <a:pt x="1685290" y="3600450"/>
                </a:cubicBezTo>
                <a:cubicBezTo>
                  <a:pt x="1860550" y="3630930"/>
                  <a:pt x="2151380" y="3642360"/>
                  <a:pt x="2378710" y="3646170"/>
                </a:cubicBezTo>
                <a:cubicBezTo>
                  <a:pt x="2606040" y="3649980"/>
                  <a:pt x="2854960" y="3610610"/>
                  <a:pt x="3049270" y="3623310"/>
                </a:cubicBezTo>
                <a:cubicBezTo>
                  <a:pt x="3243580" y="3636010"/>
                  <a:pt x="3352800" y="3700780"/>
                  <a:pt x="3544570" y="3722370"/>
                </a:cubicBezTo>
                <a:cubicBezTo>
                  <a:pt x="3736340" y="3743960"/>
                  <a:pt x="4050030" y="3736340"/>
                  <a:pt x="4199890" y="3752850"/>
                </a:cubicBezTo>
                <a:cubicBezTo>
                  <a:pt x="4349750" y="3769360"/>
                  <a:pt x="4443730" y="3821430"/>
                  <a:pt x="4443730" y="3821430"/>
                </a:cubicBezTo>
                <a:cubicBezTo>
                  <a:pt x="4551680" y="3853180"/>
                  <a:pt x="4738370" y="3956050"/>
                  <a:pt x="4847590" y="3943350"/>
                </a:cubicBezTo>
                <a:cubicBezTo>
                  <a:pt x="4956810" y="3930650"/>
                  <a:pt x="5133340" y="3820160"/>
                  <a:pt x="5099050" y="3745230"/>
                </a:cubicBezTo>
                <a:cubicBezTo>
                  <a:pt x="5064760" y="3670300"/>
                  <a:pt x="4787900" y="3531870"/>
                  <a:pt x="4641850" y="3493770"/>
                </a:cubicBezTo>
                <a:cubicBezTo>
                  <a:pt x="4495800" y="3455670"/>
                  <a:pt x="4406900" y="3524250"/>
                  <a:pt x="4222750" y="3516630"/>
                </a:cubicBezTo>
                <a:cubicBezTo>
                  <a:pt x="4038600" y="3509010"/>
                  <a:pt x="3536950" y="3448050"/>
                  <a:pt x="3536950" y="3448050"/>
                </a:cubicBezTo>
                <a:cubicBezTo>
                  <a:pt x="3302000" y="3423920"/>
                  <a:pt x="3025140" y="3407410"/>
                  <a:pt x="2813050" y="3371850"/>
                </a:cubicBezTo>
                <a:cubicBezTo>
                  <a:pt x="2600960" y="3336290"/>
                  <a:pt x="2401570" y="3262630"/>
                  <a:pt x="2264410" y="3234690"/>
                </a:cubicBezTo>
                <a:cubicBezTo>
                  <a:pt x="2127250" y="3206750"/>
                  <a:pt x="2058670" y="3223260"/>
                  <a:pt x="1990090" y="3204210"/>
                </a:cubicBezTo>
                <a:cubicBezTo>
                  <a:pt x="1921510" y="3185160"/>
                  <a:pt x="1854200" y="3199130"/>
                  <a:pt x="1852930" y="3120390"/>
                </a:cubicBezTo>
                <a:cubicBezTo>
                  <a:pt x="1851660" y="3041650"/>
                  <a:pt x="1934210" y="2865120"/>
                  <a:pt x="1982470" y="2731770"/>
                </a:cubicBezTo>
                <a:cubicBezTo>
                  <a:pt x="2030730" y="2598420"/>
                  <a:pt x="2115820" y="2429510"/>
                  <a:pt x="2142490" y="2320290"/>
                </a:cubicBezTo>
                <a:cubicBezTo>
                  <a:pt x="2169160" y="2211070"/>
                  <a:pt x="2058670" y="2194560"/>
                  <a:pt x="2142490" y="2076450"/>
                </a:cubicBezTo>
                <a:cubicBezTo>
                  <a:pt x="2226310" y="1958340"/>
                  <a:pt x="2585720" y="1727200"/>
                  <a:pt x="2645410" y="1611630"/>
                </a:cubicBezTo>
                <a:cubicBezTo>
                  <a:pt x="2705100" y="1496060"/>
                  <a:pt x="2573020" y="1445260"/>
                  <a:pt x="2500630" y="1383030"/>
                </a:cubicBezTo>
                <a:cubicBezTo>
                  <a:pt x="2428240" y="1320800"/>
                  <a:pt x="2330450" y="1295400"/>
                  <a:pt x="2211070" y="1238250"/>
                </a:cubicBezTo>
                <a:cubicBezTo>
                  <a:pt x="2091690" y="1181100"/>
                  <a:pt x="1911350" y="1101090"/>
                  <a:pt x="1784350" y="1040130"/>
                </a:cubicBezTo>
                <a:cubicBezTo>
                  <a:pt x="1657350" y="979170"/>
                  <a:pt x="1540510" y="962660"/>
                  <a:pt x="1449070" y="872490"/>
                </a:cubicBezTo>
                <a:cubicBezTo>
                  <a:pt x="1357630" y="782320"/>
                  <a:pt x="1333500" y="600710"/>
                  <a:pt x="1235710" y="499110"/>
                </a:cubicBezTo>
                <a:cubicBezTo>
                  <a:pt x="1137920" y="397510"/>
                  <a:pt x="974090" y="339090"/>
                  <a:pt x="862330" y="262890"/>
                </a:cubicBezTo>
                <a:cubicBezTo>
                  <a:pt x="750570" y="186690"/>
                  <a:pt x="659130" y="83820"/>
                  <a:pt x="565150" y="41910"/>
                </a:cubicBezTo>
                <a:cubicBezTo>
                  <a:pt x="471170" y="0"/>
                  <a:pt x="377190" y="2540"/>
                  <a:pt x="298450" y="11430"/>
                </a:cubicBezTo>
                <a:cubicBezTo>
                  <a:pt x="219710" y="20320"/>
                  <a:pt x="125730" y="62230"/>
                  <a:pt x="92710" y="95250"/>
                </a:cubicBezTo>
                <a:cubicBezTo>
                  <a:pt x="59690" y="128270"/>
                  <a:pt x="0" y="111760"/>
                  <a:pt x="92710" y="201930"/>
                </a:cubicBezTo>
                <a:close/>
              </a:path>
            </a:pathLst>
          </a:custGeom>
          <a:solidFill>
            <a:srgbClr val="FF0000">
              <a:alpha val="40000"/>
            </a:srgbClr>
          </a:solidFill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3200" dirty="0">
              <a:solidFill>
                <a:prstClr val="white"/>
              </a:solidFill>
            </a:endParaRPr>
          </a:p>
        </p:txBody>
      </p:sp>
      <p:grpSp>
        <p:nvGrpSpPr>
          <p:cNvPr id="4" name="Группа 327"/>
          <p:cNvGrpSpPr>
            <a:grpSpLocks/>
          </p:cNvGrpSpPr>
          <p:nvPr/>
        </p:nvGrpSpPr>
        <p:grpSpPr bwMode="auto">
          <a:xfrm>
            <a:off x="4458108" y="2669365"/>
            <a:ext cx="1006167" cy="810272"/>
            <a:chOff x="4283968" y="742819"/>
            <a:chExt cx="1006235" cy="607978"/>
          </a:xfrm>
        </p:grpSpPr>
        <p:sp>
          <p:nvSpPr>
            <p:cNvPr id="59" name="TextBox 10"/>
            <p:cNvSpPr txBox="1"/>
            <p:nvPr/>
          </p:nvSpPr>
          <p:spPr>
            <a:xfrm>
              <a:off x="4328679" y="742819"/>
              <a:ext cx="961524" cy="150109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>
                <a:defRPr/>
              </a:pPr>
              <a:r>
                <a:rPr lang="ru-RU" sz="700" dirty="0" smtClean="0">
                  <a:latin typeface="Arial" pitchFamily="34" charset="0"/>
                  <a:cs typeface="Arial" pitchFamily="34" charset="0"/>
                </a:rPr>
                <a:t>МР Кондинский</a:t>
              </a:r>
              <a:endParaRPr lang="ru-RU" sz="7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" name="Прямоугольник 60"/>
            <p:cNvSpPr/>
            <p:nvPr/>
          </p:nvSpPr>
          <p:spPr>
            <a:xfrm>
              <a:off x="4283968" y="1006155"/>
              <a:ext cx="674733" cy="141351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ctr">
                <a:defRPr/>
              </a:pPr>
              <a:r>
                <a:rPr lang="ru-RU" sz="6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974,922/178</a:t>
              </a:r>
            </a:p>
            <a:p>
              <a:pPr algn="ctr">
                <a:defRPr/>
              </a:pPr>
              <a:endParaRPr lang="ru-RU" sz="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" name="Скругленный прямоугольник 63"/>
            <p:cNvSpPr/>
            <p:nvPr/>
          </p:nvSpPr>
          <p:spPr>
            <a:xfrm>
              <a:off x="4963464" y="1006155"/>
              <a:ext cx="287356" cy="14135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ru-RU" sz="7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54%</a:t>
              </a:r>
              <a:endParaRPr lang="ru-RU" sz="7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" name="Прямоугольник 332"/>
            <p:cNvSpPr>
              <a:spLocks noChangeArrowheads="1"/>
            </p:cNvSpPr>
            <p:nvPr/>
          </p:nvSpPr>
          <p:spPr bwMode="auto">
            <a:xfrm>
              <a:off x="4283968" y="1163341"/>
              <a:ext cx="967341" cy="187456"/>
            </a:xfrm>
            <a:prstGeom prst="rect">
              <a:avLst/>
            </a:prstGeom>
            <a:solidFill>
              <a:srgbClr val="96CF51"/>
            </a:solidFill>
            <a:ln w="12700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91436" tIns="45718" rIns="91436" bIns="45718" anchor="ctr"/>
            <a:lstStyle/>
            <a:p>
              <a:pPr algn="ctr"/>
              <a:r>
                <a:rPr lang="ru-RU" sz="7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7606/31625</a:t>
              </a:r>
            </a:p>
          </p:txBody>
        </p:sp>
      </p:grpSp>
      <p:grpSp>
        <p:nvGrpSpPr>
          <p:cNvPr id="2" name="Группа 36"/>
          <p:cNvGrpSpPr/>
          <p:nvPr/>
        </p:nvGrpSpPr>
        <p:grpSpPr>
          <a:xfrm>
            <a:off x="7312031" y="5312923"/>
            <a:ext cx="2711184" cy="1566199"/>
            <a:chOff x="9926898" y="5444209"/>
            <a:chExt cx="2711181" cy="1270075"/>
          </a:xfrm>
        </p:grpSpPr>
        <p:grpSp>
          <p:nvGrpSpPr>
            <p:cNvPr id="3" name="Группа 1145"/>
            <p:cNvGrpSpPr/>
            <p:nvPr/>
          </p:nvGrpSpPr>
          <p:grpSpPr>
            <a:xfrm>
              <a:off x="9926898" y="5444209"/>
              <a:ext cx="2711181" cy="1270075"/>
              <a:chOff x="7187581" y="6029132"/>
              <a:chExt cx="2208047" cy="752570"/>
            </a:xfrm>
          </p:grpSpPr>
          <p:sp>
            <p:nvSpPr>
              <p:cNvPr id="43" name="Rectangle 93"/>
              <p:cNvSpPr>
                <a:spLocks noChangeArrowheads="1"/>
              </p:cNvSpPr>
              <p:nvPr/>
            </p:nvSpPr>
            <p:spPr bwMode="auto">
              <a:xfrm>
                <a:off x="7208202" y="6064991"/>
                <a:ext cx="1466344" cy="716711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endParaRPr lang="ru-RU" altLang="ru-RU" sz="700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" name="Text Box 97"/>
              <p:cNvSpPr txBox="1">
                <a:spLocks noChangeArrowheads="1"/>
              </p:cNvSpPr>
              <p:nvPr/>
            </p:nvSpPr>
            <p:spPr bwMode="auto">
              <a:xfrm>
                <a:off x="7487996" y="6111674"/>
                <a:ext cx="1833906" cy="1271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70647" tIns="85325" rIns="170647" bIns="85325">
                <a:spAutoFit/>
              </a:bodyPr>
              <a:lstStyle>
                <a:lvl1pPr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r>
                  <a:rPr lang="ru-RU" altLang="ru-RU" sz="600" b="0" dirty="0">
                    <a:solidFill>
                      <a:srgbClr val="000000"/>
                    </a:solidFill>
                    <a:cs typeface="Arial" panose="020B0604020202020204" pitchFamily="34" charset="0"/>
                  </a:rPr>
                  <a:t> - прогноз нарушения ЛЭП</a:t>
                </a:r>
              </a:p>
            </p:txBody>
          </p:sp>
          <p:sp>
            <p:nvSpPr>
              <p:cNvPr id="45" name="Text Box 97"/>
              <p:cNvSpPr txBox="1">
                <a:spLocks noChangeArrowheads="1"/>
              </p:cNvSpPr>
              <p:nvPr/>
            </p:nvSpPr>
            <p:spPr bwMode="auto">
              <a:xfrm>
                <a:off x="7437350" y="6029132"/>
                <a:ext cx="1038726" cy="11977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70647" tIns="85325" rIns="170647" bIns="85325">
                <a:spAutoFit/>
              </a:bodyPr>
              <a:lstStyle>
                <a:lvl1pPr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r>
                  <a:rPr lang="ru-RU" altLang="ru-RU" sz="500" i="1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Условные обозначения</a:t>
                </a:r>
              </a:p>
            </p:txBody>
          </p:sp>
          <p:sp>
            <p:nvSpPr>
              <p:cNvPr id="46" name="Text Box 97"/>
              <p:cNvSpPr txBox="1">
                <a:spLocks noChangeArrowheads="1"/>
              </p:cNvSpPr>
              <p:nvPr/>
            </p:nvSpPr>
            <p:spPr bwMode="auto">
              <a:xfrm>
                <a:off x="7187581" y="6232909"/>
                <a:ext cx="1609849" cy="1345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70647" tIns="85325" rIns="170647" bIns="85325">
                <a:spAutoFit/>
              </a:bodyPr>
              <a:lstStyle>
                <a:lvl1pPr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endParaRPr lang="ru-RU" altLang="ru-RU" sz="700" b="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7" name="TextBox 10"/>
              <p:cNvSpPr txBox="1"/>
              <p:nvPr/>
            </p:nvSpPr>
            <p:spPr>
              <a:xfrm>
                <a:off x="7208203" y="6673251"/>
                <a:ext cx="919351" cy="81339"/>
              </a:xfrm>
              <a:prstGeom prst="rect">
                <a:avLst/>
              </a:prstGeom>
              <a:solidFill>
                <a:schemeClr val="bg1"/>
              </a:solidFill>
              <a:effectLst>
                <a:softEdge rad="63500"/>
              </a:effectLst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algn="ctr">
                  <a:defRPr sz="7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</a:lstStyle>
              <a:p>
                <a:pPr algn="l">
                  <a:defRPr/>
                </a:pPr>
                <a:r>
                  <a:rPr lang="ru-RU" sz="5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Тымовский</a:t>
                </a:r>
                <a:endParaRPr lang="ru-RU" sz="5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" name="Полилиния 47"/>
              <p:cNvSpPr/>
              <p:nvPr/>
            </p:nvSpPr>
            <p:spPr>
              <a:xfrm>
                <a:off x="7325915" y="6166432"/>
                <a:ext cx="204663" cy="98303"/>
              </a:xfrm>
              <a:custGeom>
                <a:avLst/>
                <a:gdLst>
                  <a:gd name="connsiteX0" fmla="*/ 42863 w 324905"/>
                  <a:gd name="connsiteY0" fmla="*/ 28575 h 204788"/>
                  <a:gd name="connsiteX1" fmla="*/ 47625 w 324905"/>
                  <a:gd name="connsiteY1" fmla="*/ 4763 h 204788"/>
                  <a:gd name="connsiteX2" fmla="*/ 61913 w 324905"/>
                  <a:gd name="connsiteY2" fmla="*/ 0 h 204788"/>
                  <a:gd name="connsiteX3" fmla="*/ 95250 w 324905"/>
                  <a:gd name="connsiteY3" fmla="*/ 4763 h 204788"/>
                  <a:gd name="connsiteX4" fmla="*/ 200025 w 324905"/>
                  <a:gd name="connsiteY4" fmla="*/ 9525 h 204788"/>
                  <a:gd name="connsiteX5" fmla="*/ 252413 w 324905"/>
                  <a:gd name="connsiteY5" fmla="*/ 14288 h 204788"/>
                  <a:gd name="connsiteX6" fmla="*/ 280988 w 324905"/>
                  <a:gd name="connsiteY6" fmla="*/ 23813 h 204788"/>
                  <a:gd name="connsiteX7" fmla="*/ 285750 w 324905"/>
                  <a:gd name="connsiteY7" fmla="*/ 52388 h 204788"/>
                  <a:gd name="connsiteX8" fmla="*/ 300038 w 324905"/>
                  <a:gd name="connsiteY8" fmla="*/ 57150 h 204788"/>
                  <a:gd name="connsiteX9" fmla="*/ 314325 w 324905"/>
                  <a:gd name="connsiteY9" fmla="*/ 66675 h 204788"/>
                  <a:gd name="connsiteX10" fmla="*/ 323850 w 324905"/>
                  <a:gd name="connsiteY10" fmla="*/ 80963 h 204788"/>
                  <a:gd name="connsiteX11" fmla="*/ 319088 w 324905"/>
                  <a:gd name="connsiteY11" fmla="*/ 180975 h 204788"/>
                  <a:gd name="connsiteX12" fmla="*/ 300038 w 324905"/>
                  <a:gd name="connsiteY12" fmla="*/ 185738 h 204788"/>
                  <a:gd name="connsiteX13" fmla="*/ 228600 w 324905"/>
                  <a:gd name="connsiteY13" fmla="*/ 190500 h 204788"/>
                  <a:gd name="connsiteX14" fmla="*/ 209550 w 324905"/>
                  <a:gd name="connsiteY14" fmla="*/ 195263 h 204788"/>
                  <a:gd name="connsiteX15" fmla="*/ 185738 w 324905"/>
                  <a:gd name="connsiteY15" fmla="*/ 200025 h 204788"/>
                  <a:gd name="connsiteX16" fmla="*/ 171450 w 324905"/>
                  <a:gd name="connsiteY16" fmla="*/ 204788 h 204788"/>
                  <a:gd name="connsiteX17" fmla="*/ 152400 w 324905"/>
                  <a:gd name="connsiteY17" fmla="*/ 190500 h 204788"/>
                  <a:gd name="connsiteX18" fmla="*/ 138113 w 324905"/>
                  <a:gd name="connsiteY18" fmla="*/ 180975 h 204788"/>
                  <a:gd name="connsiteX19" fmla="*/ 123825 w 324905"/>
                  <a:gd name="connsiteY19" fmla="*/ 166688 h 204788"/>
                  <a:gd name="connsiteX20" fmla="*/ 95250 w 324905"/>
                  <a:gd name="connsiteY20" fmla="*/ 152400 h 204788"/>
                  <a:gd name="connsiteX21" fmla="*/ 42863 w 324905"/>
                  <a:gd name="connsiteY21" fmla="*/ 147638 h 204788"/>
                  <a:gd name="connsiteX22" fmla="*/ 14288 w 324905"/>
                  <a:gd name="connsiteY22" fmla="*/ 133350 h 204788"/>
                  <a:gd name="connsiteX23" fmla="*/ 4763 w 324905"/>
                  <a:gd name="connsiteY23" fmla="*/ 119063 h 204788"/>
                  <a:gd name="connsiteX24" fmla="*/ 0 w 324905"/>
                  <a:gd name="connsiteY24" fmla="*/ 104775 h 204788"/>
                  <a:gd name="connsiteX25" fmla="*/ 19050 w 324905"/>
                  <a:gd name="connsiteY25" fmla="*/ 42863 h 204788"/>
                  <a:gd name="connsiteX26" fmla="*/ 42863 w 324905"/>
                  <a:gd name="connsiteY26" fmla="*/ 28575 h 204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324905" h="204788">
                    <a:moveTo>
                      <a:pt x="42863" y="28575"/>
                    </a:moveTo>
                    <a:cubicBezTo>
                      <a:pt x="44450" y="20638"/>
                      <a:pt x="43135" y="11498"/>
                      <a:pt x="47625" y="4763"/>
                    </a:cubicBezTo>
                    <a:cubicBezTo>
                      <a:pt x="50410" y="586"/>
                      <a:pt x="56893" y="0"/>
                      <a:pt x="61913" y="0"/>
                    </a:cubicBezTo>
                    <a:cubicBezTo>
                      <a:pt x="73138" y="0"/>
                      <a:pt x="84138" y="3175"/>
                      <a:pt x="95250" y="4763"/>
                    </a:cubicBezTo>
                    <a:cubicBezTo>
                      <a:pt x="147969" y="22336"/>
                      <a:pt x="113804" y="14914"/>
                      <a:pt x="200025" y="9525"/>
                    </a:cubicBezTo>
                    <a:cubicBezTo>
                      <a:pt x="217488" y="11113"/>
                      <a:pt x="235145" y="11241"/>
                      <a:pt x="252413" y="14288"/>
                    </a:cubicBezTo>
                    <a:cubicBezTo>
                      <a:pt x="262300" y="16033"/>
                      <a:pt x="280988" y="23813"/>
                      <a:pt x="280988" y="23813"/>
                    </a:cubicBezTo>
                    <a:cubicBezTo>
                      <a:pt x="282575" y="33338"/>
                      <a:pt x="280959" y="44004"/>
                      <a:pt x="285750" y="52388"/>
                    </a:cubicBezTo>
                    <a:cubicBezTo>
                      <a:pt x="288241" y="56747"/>
                      <a:pt x="295548" y="54905"/>
                      <a:pt x="300038" y="57150"/>
                    </a:cubicBezTo>
                    <a:cubicBezTo>
                      <a:pt x="305157" y="59710"/>
                      <a:pt x="309563" y="63500"/>
                      <a:pt x="314325" y="66675"/>
                    </a:cubicBezTo>
                    <a:cubicBezTo>
                      <a:pt x="317500" y="71438"/>
                      <a:pt x="323612" y="75244"/>
                      <a:pt x="323850" y="80963"/>
                    </a:cubicBezTo>
                    <a:cubicBezTo>
                      <a:pt x="325240" y="114309"/>
                      <a:pt x="326484" y="148430"/>
                      <a:pt x="319088" y="180975"/>
                    </a:cubicBezTo>
                    <a:cubicBezTo>
                      <a:pt x="317637" y="187358"/>
                      <a:pt x="306548" y="185053"/>
                      <a:pt x="300038" y="185738"/>
                    </a:cubicBezTo>
                    <a:cubicBezTo>
                      <a:pt x="276304" y="188236"/>
                      <a:pt x="252413" y="188913"/>
                      <a:pt x="228600" y="190500"/>
                    </a:cubicBezTo>
                    <a:cubicBezTo>
                      <a:pt x="222250" y="192088"/>
                      <a:pt x="215940" y="193843"/>
                      <a:pt x="209550" y="195263"/>
                    </a:cubicBezTo>
                    <a:cubicBezTo>
                      <a:pt x="201648" y="197019"/>
                      <a:pt x="193591" y="198062"/>
                      <a:pt x="185738" y="200025"/>
                    </a:cubicBezTo>
                    <a:cubicBezTo>
                      <a:pt x="180868" y="201243"/>
                      <a:pt x="176213" y="203200"/>
                      <a:pt x="171450" y="204788"/>
                    </a:cubicBezTo>
                    <a:cubicBezTo>
                      <a:pt x="165100" y="200025"/>
                      <a:pt x="158859" y="195114"/>
                      <a:pt x="152400" y="190500"/>
                    </a:cubicBezTo>
                    <a:cubicBezTo>
                      <a:pt x="147743" y="187173"/>
                      <a:pt x="142510" y="184639"/>
                      <a:pt x="138113" y="180975"/>
                    </a:cubicBezTo>
                    <a:cubicBezTo>
                      <a:pt x="132939" y="176663"/>
                      <a:pt x="128999" y="171000"/>
                      <a:pt x="123825" y="166688"/>
                    </a:cubicBezTo>
                    <a:cubicBezTo>
                      <a:pt x="116019" y="160183"/>
                      <a:pt x="105619" y="153881"/>
                      <a:pt x="95250" y="152400"/>
                    </a:cubicBezTo>
                    <a:cubicBezTo>
                      <a:pt x="77892" y="149920"/>
                      <a:pt x="60325" y="149225"/>
                      <a:pt x="42863" y="147638"/>
                    </a:cubicBezTo>
                    <a:cubicBezTo>
                      <a:pt x="31242" y="143764"/>
                      <a:pt x="23520" y="142582"/>
                      <a:pt x="14288" y="133350"/>
                    </a:cubicBezTo>
                    <a:cubicBezTo>
                      <a:pt x="10241" y="129303"/>
                      <a:pt x="7323" y="124182"/>
                      <a:pt x="4763" y="119063"/>
                    </a:cubicBezTo>
                    <a:cubicBezTo>
                      <a:pt x="2518" y="114573"/>
                      <a:pt x="1588" y="109538"/>
                      <a:pt x="0" y="104775"/>
                    </a:cubicBezTo>
                    <a:cubicBezTo>
                      <a:pt x="5433" y="50448"/>
                      <a:pt x="-6518" y="68431"/>
                      <a:pt x="19050" y="42863"/>
                    </a:cubicBezTo>
                    <a:lnTo>
                      <a:pt x="42863" y="28575"/>
                    </a:lnTo>
                    <a:close/>
                  </a:path>
                </a:pathLst>
              </a:custGeom>
              <a:solidFill>
                <a:srgbClr val="FF0000">
                  <a:alpha val="40000"/>
                </a:srgb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ru-RU" sz="7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9" name="Прямоугольник 48"/>
              <p:cNvSpPr/>
              <p:nvPr/>
            </p:nvSpPr>
            <p:spPr>
              <a:xfrm>
                <a:off x="7276738" y="6353173"/>
                <a:ext cx="321224" cy="91017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ru-RU" sz="5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321/20</a:t>
                </a:r>
              </a:p>
            </p:txBody>
          </p:sp>
          <p:sp>
            <p:nvSpPr>
              <p:cNvPr id="50" name="Text Box 97"/>
              <p:cNvSpPr txBox="1">
                <a:spLocks noChangeArrowheads="1"/>
              </p:cNvSpPr>
              <p:nvPr/>
            </p:nvSpPr>
            <p:spPr bwMode="auto">
              <a:xfrm>
                <a:off x="7496976" y="6636533"/>
                <a:ext cx="1831079" cy="1271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70647" tIns="85325" rIns="170647" bIns="85325">
                <a:spAutoFit/>
              </a:bodyPr>
              <a:lstStyle>
                <a:lvl1pPr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r>
                  <a:rPr lang="ru-RU" altLang="ru-RU" sz="600" b="0" dirty="0">
                    <a:solidFill>
                      <a:srgbClr val="000000"/>
                    </a:solidFill>
                    <a:cs typeface="Arial" panose="020B0604020202020204" pitchFamily="34" charset="0"/>
                  </a:rPr>
                  <a:t>- муниципальное образование</a:t>
                </a:r>
              </a:p>
            </p:txBody>
          </p:sp>
          <p:sp>
            <p:nvSpPr>
              <p:cNvPr id="51" name="Text Box 97"/>
              <p:cNvSpPr txBox="1">
                <a:spLocks noChangeArrowheads="1"/>
              </p:cNvSpPr>
              <p:nvPr/>
            </p:nvSpPr>
            <p:spPr bwMode="auto">
              <a:xfrm>
                <a:off x="7487996" y="6213263"/>
                <a:ext cx="1896493" cy="1271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70647" tIns="85325" rIns="170647" bIns="85325">
                <a:spAutoFit/>
              </a:bodyPr>
              <a:lstStyle>
                <a:lvl1pPr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r>
                  <a:rPr lang="ru-RU" altLang="ru-RU" sz="600" b="0" dirty="0">
                    <a:solidFill>
                      <a:srgbClr val="000000"/>
                    </a:solidFill>
                    <a:cs typeface="Arial" panose="020B0604020202020204" pitchFamily="34" charset="0"/>
                  </a:rPr>
                  <a:t> - линии электропередач 110 кВт</a:t>
                </a:r>
              </a:p>
            </p:txBody>
          </p:sp>
          <p:cxnSp>
            <p:nvCxnSpPr>
              <p:cNvPr id="52" name="Прямая соединительная линия 51"/>
              <p:cNvCxnSpPr/>
              <p:nvPr/>
            </p:nvCxnSpPr>
            <p:spPr>
              <a:xfrm>
                <a:off x="7302499" y="6299234"/>
                <a:ext cx="275997" cy="0"/>
              </a:xfrm>
              <a:prstGeom prst="line">
                <a:avLst/>
              </a:prstGeom>
              <a:ln w="38100">
                <a:solidFill>
                  <a:srgbClr val="060BD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Text Box 97"/>
              <p:cNvSpPr txBox="1">
                <a:spLocks noChangeArrowheads="1"/>
              </p:cNvSpPr>
              <p:nvPr/>
            </p:nvSpPr>
            <p:spPr bwMode="auto">
              <a:xfrm>
                <a:off x="7496976" y="6317997"/>
                <a:ext cx="1898652" cy="1271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170647" tIns="85325" rIns="170647" bIns="85325">
                <a:spAutoFit/>
              </a:bodyPr>
              <a:lstStyle>
                <a:lvl1pPr defTabSz="1279525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defTabSz="1279525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defTabSz="1279525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defTabSz="1279525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defTabSz="1279525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defRPr/>
                </a:pPr>
                <a:r>
                  <a:rPr lang="ru-RU" altLang="ru-RU" sz="600" kern="0" dirty="0">
                    <a:solidFill>
                      <a:srgbClr val="000000"/>
                    </a:solidFill>
                    <a:latin typeface="Times New Roman" pitchFamily="18" charset="0"/>
                  </a:rPr>
                  <a:t>- </a:t>
                </a:r>
                <a:r>
                  <a:rPr lang="ru-RU" altLang="ru-RU" sz="6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rPr>
                  <a:t>протяженность ЛЭП/ТП (шт.)</a:t>
                </a:r>
              </a:p>
            </p:txBody>
          </p:sp>
        </p:grpSp>
        <p:sp>
          <p:nvSpPr>
            <p:cNvPr id="39" name="Скругленный прямоугольник 38"/>
            <p:cNvSpPr/>
            <p:nvPr/>
          </p:nvSpPr>
          <p:spPr>
            <a:xfrm>
              <a:off x="10135841" y="6353063"/>
              <a:ext cx="198573" cy="144688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sz="5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60%</a:t>
              </a:r>
            </a:p>
          </p:txBody>
        </p:sp>
        <p:sp>
          <p:nvSpPr>
            <p:cNvPr id="40" name="Text Box 97"/>
            <p:cNvSpPr txBox="1">
              <a:spLocks noChangeArrowheads="1"/>
            </p:cNvSpPr>
            <p:nvPr/>
          </p:nvSpPr>
          <p:spPr bwMode="auto">
            <a:xfrm>
              <a:off x="10348051" y="6329700"/>
              <a:ext cx="2046139" cy="1624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06933" tIns="53468" rIns="106933" bIns="53468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1069026">
                <a:defRPr/>
              </a:pPr>
              <a:r>
                <a:rPr lang="ru-RU" altLang="ru-RU" sz="600" b="0" dirty="0">
                  <a:solidFill>
                    <a:srgbClr val="000000"/>
                  </a:solidFill>
                  <a:cs typeface="Arial" panose="020B0604020202020204" pitchFamily="34" charset="0"/>
                </a:rPr>
                <a:t> - износ электроэнергетических систем </a:t>
              </a:r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10034797" y="6170225"/>
              <a:ext cx="397567" cy="164687"/>
            </a:xfrm>
            <a:prstGeom prst="rect">
              <a:avLst/>
            </a:prstGeom>
            <a:solidFill>
              <a:srgbClr val="92D05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28" tIns="45714" rIns="91428" bIns="45714" anchor="ctr"/>
            <a:lstStyle/>
            <a:p>
              <a:pPr algn="ctr"/>
              <a:r>
                <a:rPr lang="ru-RU" sz="500" kern="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159/10</a:t>
              </a:r>
              <a:endParaRPr lang="ru-RU" sz="5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Text Box 97"/>
            <p:cNvSpPr txBox="1">
              <a:spLocks noChangeArrowheads="1"/>
            </p:cNvSpPr>
            <p:nvPr/>
          </p:nvSpPr>
          <p:spPr bwMode="auto">
            <a:xfrm>
              <a:off x="10306792" y="6108752"/>
              <a:ext cx="1648082" cy="2145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70631" tIns="85317" rIns="170631" bIns="85317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ru-RU" altLang="ru-RU" sz="600" b="0" dirty="0">
                  <a:solidFill>
                    <a:srgbClr val="000000"/>
                  </a:solidFill>
                  <a:cs typeface="Arial" panose="020B0604020202020204" pitchFamily="34" charset="0"/>
                </a:rPr>
                <a:t>- кол-во домов /населения</a:t>
              </a:r>
            </a:p>
          </p:txBody>
        </p:sp>
      </p:grpSp>
      <p:graphicFrame>
        <p:nvGraphicFramePr>
          <p:cNvPr id="33" name="Таблица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694723"/>
              </p:ext>
            </p:extLst>
          </p:nvPr>
        </p:nvGraphicFramePr>
        <p:xfrm>
          <a:off x="2057761" y="5695128"/>
          <a:ext cx="5203098" cy="1162872"/>
        </p:xfrm>
        <a:graphic>
          <a:graphicData uri="http://schemas.openxmlformats.org/drawingml/2006/table">
            <a:tbl>
              <a:tblPr/>
              <a:tblGrid>
                <a:gridCol w="62135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5454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1934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1934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1934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1934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55752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411586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352953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329508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</a:tblGrid>
              <a:tr h="144921"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Расчет</a:t>
                      </a:r>
                      <a:r>
                        <a:rPr lang="ru-RU" sz="700" b="1" i="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</a:t>
                      </a:r>
                      <a:r>
                        <a:rPr lang="ru-RU" sz="700" b="1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ил и средств спланированных </a:t>
                      </a:r>
                      <a:r>
                        <a:rPr lang="ru-RU" sz="7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для ликвидации последствий прохождения </a:t>
                      </a:r>
                      <a:r>
                        <a:rPr lang="ru-RU" sz="700" b="1" i="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НГЯ</a:t>
                      </a:r>
                      <a:endParaRPr lang="ru-RU" sz="7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80" marR="1680" marT="2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326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Субъект</a:t>
                      </a:r>
                    </a:p>
                  </a:txBody>
                  <a:tcPr marL="1680" marR="1680" marT="2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РСЧС</a:t>
                      </a:r>
                    </a:p>
                  </a:txBody>
                  <a:tcPr marL="1680" marR="1680" marT="2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МЧС России</a:t>
                      </a:r>
                    </a:p>
                  </a:txBody>
                  <a:tcPr marL="1680" marR="1680" marT="2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7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Дорожные службы</a:t>
                      </a:r>
                      <a:endParaRPr lang="ru-RU" sz="7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680" marR="1680" marT="2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40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Личный состав</a:t>
                      </a:r>
                    </a:p>
                  </a:txBody>
                  <a:tcPr marL="1680" marR="1680" marT="2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Техника</a:t>
                      </a:r>
                    </a:p>
                  </a:txBody>
                  <a:tcPr marL="1680" marR="1680" marT="2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из них от МРСК </a:t>
                      </a:r>
                      <a:br>
                        <a:rPr lang="ru-RU" sz="7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7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для восстановления энергоснабжения</a:t>
                      </a:r>
                    </a:p>
                  </a:txBody>
                  <a:tcPr marL="1680" marR="1680" marT="2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Личный состав</a:t>
                      </a:r>
                    </a:p>
                  </a:txBody>
                  <a:tcPr marL="1680" marR="1680" marT="2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1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Техника</a:t>
                      </a:r>
                    </a:p>
                  </a:txBody>
                  <a:tcPr marL="1680" marR="1680" marT="2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Личный состав</a:t>
                      </a:r>
                    </a:p>
                  </a:txBody>
                  <a:tcPr marL="1680" marR="1680" marT="2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Техника</a:t>
                      </a:r>
                    </a:p>
                  </a:txBody>
                  <a:tcPr marL="1680" marR="1680" marT="2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644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 бригад</a:t>
                      </a:r>
                    </a:p>
                  </a:txBody>
                  <a:tcPr marL="1680" marR="1680" marT="2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Личный состав</a:t>
                      </a:r>
                    </a:p>
                  </a:txBody>
                  <a:tcPr marL="1680" marR="1680" marT="2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Техника</a:t>
                      </a:r>
                    </a:p>
                  </a:txBody>
                  <a:tcPr marL="1680" marR="1680" marT="2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03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МР Кондинский</a:t>
                      </a:r>
                      <a:endParaRPr lang="ru-RU" sz="7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80" marR="1680" marT="2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223</a:t>
                      </a:r>
                      <a:endParaRPr lang="ru-RU" sz="7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80" marR="1680" marT="2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  <a:endParaRPr lang="ru-RU" sz="7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80" marR="1680" marT="2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7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80" marR="1680" marT="2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7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80" marR="1680" marT="2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7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80" marR="1680" marT="2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ru-RU" sz="7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80" marR="1680" marT="2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7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80" marR="1680" marT="2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  <a:endParaRPr lang="ru-RU" sz="7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80" marR="1680" marT="2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ru-RU" sz="7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80" marR="1680" marT="2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pic>
        <p:nvPicPr>
          <p:cNvPr id="3074" name="Picture 2" descr="H:\Screenshot_1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980486"/>
            <a:ext cx="3222646" cy="19281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03903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Picture 2" descr="C:\Users\30072\Desktop\ХМАО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0638" y="714104"/>
            <a:ext cx="9164638" cy="6143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" name="Полилиния 76"/>
          <p:cNvSpPr/>
          <p:nvPr/>
        </p:nvSpPr>
        <p:spPr>
          <a:xfrm>
            <a:off x="1790930" y="4643002"/>
            <a:ext cx="1794825" cy="1665817"/>
          </a:xfrm>
          <a:custGeom>
            <a:avLst/>
            <a:gdLst>
              <a:gd name="connsiteX0" fmla="*/ 20379 w 2220722"/>
              <a:gd name="connsiteY0" fmla="*/ 593236 h 1955692"/>
              <a:gd name="connsiteX1" fmla="*/ 47811 w 2220722"/>
              <a:gd name="connsiteY1" fmla="*/ 684676 h 1955692"/>
              <a:gd name="connsiteX2" fmla="*/ 56955 w 2220722"/>
              <a:gd name="connsiteY2" fmla="*/ 776116 h 1955692"/>
              <a:gd name="connsiteX3" fmla="*/ 102675 w 2220722"/>
              <a:gd name="connsiteY3" fmla="*/ 794404 h 1955692"/>
              <a:gd name="connsiteX4" fmla="*/ 139251 w 2220722"/>
              <a:gd name="connsiteY4" fmla="*/ 803548 h 1955692"/>
              <a:gd name="connsiteX5" fmla="*/ 166683 w 2220722"/>
              <a:gd name="connsiteY5" fmla="*/ 812692 h 1955692"/>
              <a:gd name="connsiteX6" fmla="*/ 230691 w 2220722"/>
              <a:gd name="connsiteY6" fmla="*/ 894988 h 1955692"/>
              <a:gd name="connsiteX7" fmla="*/ 221547 w 2220722"/>
              <a:gd name="connsiteY7" fmla="*/ 922420 h 1955692"/>
              <a:gd name="connsiteX8" fmla="*/ 230691 w 2220722"/>
              <a:gd name="connsiteY8" fmla="*/ 958996 h 1955692"/>
              <a:gd name="connsiteX9" fmla="*/ 239835 w 2220722"/>
              <a:gd name="connsiteY9" fmla="*/ 1013860 h 1955692"/>
              <a:gd name="connsiteX10" fmla="*/ 258123 w 2220722"/>
              <a:gd name="connsiteY10" fmla="*/ 1169308 h 1955692"/>
              <a:gd name="connsiteX11" fmla="*/ 276411 w 2220722"/>
              <a:gd name="connsiteY11" fmla="*/ 1196740 h 1955692"/>
              <a:gd name="connsiteX12" fmla="*/ 285555 w 2220722"/>
              <a:gd name="connsiteY12" fmla="*/ 1324756 h 1955692"/>
              <a:gd name="connsiteX13" fmla="*/ 294699 w 2220722"/>
              <a:gd name="connsiteY13" fmla="*/ 1352188 h 1955692"/>
              <a:gd name="connsiteX14" fmla="*/ 322131 w 2220722"/>
              <a:gd name="connsiteY14" fmla="*/ 1361332 h 1955692"/>
              <a:gd name="connsiteX15" fmla="*/ 349563 w 2220722"/>
              <a:gd name="connsiteY15" fmla="*/ 1388764 h 1955692"/>
              <a:gd name="connsiteX16" fmla="*/ 395283 w 2220722"/>
              <a:gd name="connsiteY16" fmla="*/ 1397908 h 1955692"/>
              <a:gd name="connsiteX17" fmla="*/ 541587 w 2220722"/>
              <a:gd name="connsiteY17" fmla="*/ 1407052 h 1955692"/>
              <a:gd name="connsiteX18" fmla="*/ 633027 w 2220722"/>
              <a:gd name="connsiteY18" fmla="*/ 1416196 h 1955692"/>
              <a:gd name="connsiteX19" fmla="*/ 687891 w 2220722"/>
              <a:gd name="connsiteY19" fmla="*/ 1434484 h 1955692"/>
              <a:gd name="connsiteX20" fmla="*/ 706179 w 2220722"/>
              <a:gd name="connsiteY20" fmla="*/ 1507636 h 1955692"/>
              <a:gd name="connsiteX21" fmla="*/ 733611 w 2220722"/>
              <a:gd name="connsiteY21" fmla="*/ 1498492 h 1955692"/>
              <a:gd name="connsiteX22" fmla="*/ 742755 w 2220722"/>
              <a:gd name="connsiteY22" fmla="*/ 1535068 h 1955692"/>
              <a:gd name="connsiteX23" fmla="*/ 751899 w 2220722"/>
              <a:gd name="connsiteY23" fmla="*/ 1562500 h 1955692"/>
              <a:gd name="connsiteX24" fmla="*/ 770187 w 2220722"/>
              <a:gd name="connsiteY24" fmla="*/ 1736236 h 1955692"/>
              <a:gd name="connsiteX25" fmla="*/ 788475 w 2220722"/>
              <a:gd name="connsiteY25" fmla="*/ 1763668 h 1955692"/>
              <a:gd name="connsiteX26" fmla="*/ 815907 w 2220722"/>
              <a:gd name="connsiteY26" fmla="*/ 1809388 h 1955692"/>
              <a:gd name="connsiteX27" fmla="*/ 852483 w 2220722"/>
              <a:gd name="connsiteY27" fmla="*/ 1827676 h 1955692"/>
              <a:gd name="connsiteX28" fmla="*/ 889059 w 2220722"/>
              <a:gd name="connsiteY28" fmla="*/ 1882540 h 1955692"/>
              <a:gd name="connsiteX29" fmla="*/ 943923 w 2220722"/>
              <a:gd name="connsiteY29" fmla="*/ 1900828 h 1955692"/>
              <a:gd name="connsiteX30" fmla="*/ 971355 w 2220722"/>
              <a:gd name="connsiteY30" fmla="*/ 1919116 h 1955692"/>
              <a:gd name="connsiteX31" fmla="*/ 1007931 w 2220722"/>
              <a:gd name="connsiteY31" fmla="*/ 1928260 h 1955692"/>
              <a:gd name="connsiteX32" fmla="*/ 1035363 w 2220722"/>
              <a:gd name="connsiteY32" fmla="*/ 1937404 h 1955692"/>
              <a:gd name="connsiteX33" fmla="*/ 1081083 w 2220722"/>
              <a:gd name="connsiteY33" fmla="*/ 1946548 h 1955692"/>
              <a:gd name="connsiteX34" fmla="*/ 1117659 w 2220722"/>
              <a:gd name="connsiteY34" fmla="*/ 1955692 h 1955692"/>
              <a:gd name="connsiteX35" fmla="*/ 1145091 w 2220722"/>
              <a:gd name="connsiteY35" fmla="*/ 1946548 h 1955692"/>
              <a:gd name="connsiteX36" fmla="*/ 1172523 w 2220722"/>
              <a:gd name="connsiteY36" fmla="*/ 1928260 h 1955692"/>
              <a:gd name="connsiteX37" fmla="*/ 1254819 w 2220722"/>
              <a:gd name="connsiteY37" fmla="*/ 1909972 h 1955692"/>
              <a:gd name="connsiteX38" fmla="*/ 1263963 w 2220722"/>
              <a:gd name="connsiteY38" fmla="*/ 1791100 h 1955692"/>
              <a:gd name="connsiteX39" fmla="*/ 1273107 w 2220722"/>
              <a:gd name="connsiteY39" fmla="*/ 1727092 h 1955692"/>
              <a:gd name="connsiteX40" fmla="*/ 1300539 w 2220722"/>
              <a:gd name="connsiteY40" fmla="*/ 1708804 h 1955692"/>
              <a:gd name="connsiteX41" fmla="*/ 1391979 w 2220722"/>
              <a:gd name="connsiteY41" fmla="*/ 1690516 h 1955692"/>
              <a:gd name="connsiteX42" fmla="*/ 1410267 w 2220722"/>
              <a:gd name="connsiteY42" fmla="*/ 1635652 h 1955692"/>
              <a:gd name="connsiteX43" fmla="*/ 1437699 w 2220722"/>
              <a:gd name="connsiteY43" fmla="*/ 1626508 h 1955692"/>
              <a:gd name="connsiteX44" fmla="*/ 1492563 w 2220722"/>
              <a:gd name="connsiteY44" fmla="*/ 1589932 h 1955692"/>
              <a:gd name="connsiteX45" fmla="*/ 1547427 w 2220722"/>
              <a:gd name="connsiteY45" fmla="*/ 1562500 h 1955692"/>
              <a:gd name="connsiteX46" fmla="*/ 1574859 w 2220722"/>
              <a:gd name="connsiteY46" fmla="*/ 1553356 h 1955692"/>
              <a:gd name="connsiteX47" fmla="*/ 1584003 w 2220722"/>
              <a:gd name="connsiteY47" fmla="*/ 1516780 h 1955692"/>
              <a:gd name="connsiteX48" fmla="*/ 1620579 w 2220722"/>
              <a:gd name="connsiteY48" fmla="*/ 1507636 h 1955692"/>
              <a:gd name="connsiteX49" fmla="*/ 1721163 w 2220722"/>
              <a:gd name="connsiteY49" fmla="*/ 1498492 h 1955692"/>
              <a:gd name="connsiteX50" fmla="*/ 1757739 w 2220722"/>
              <a:gd name="connsiteY50" fmla="*/ 1443628 h 1955692"/>
              <a:gd name="connsiteX51" fmla="*/ 1794315 w 2220722"/>
              <a:gd name="connsiteY51" fmla="*/ 1388764 h 1955692"/>
              <a:gd name="connsiteX52" fmla="*/ 1812603 w 2220722"/>
              <a:gd name="connsiteY52" fmla="*/ 1361332 h 1955692"/>
              <a:gd name="connsiteX53" fmla="*/ 1821747 w 2220722"/>
              <a:gd name="connsiteY53" fmla="*/ 1333900 h 1955692"/>
              <a:gd name="connsiteX54" fmla="*/ 1830891 w 2220722"/>
              <a:gd name="connsiteY54" fmla="*/ 1260748 h 1955692"/>
              <a:gd name="connsiteX55" fmla="*/ 1858323 w 2220722"/>
              <a:gd name="connsiteY55" fmla="*/ 1233316 h 1955692"/>
              <a:gd name="connsiteX56" fmla="*/ 1958907 w 2220722"/>
              <a:gd name="connsiteY56" fmla="*/ 1205884 h 1955692"/>
              <a:gd name="connsiteX57" fmla="*/ 1986339 w 2220722"/>
              <a:gd name="connsiteY57" fmla="*/ 1187596 h 1955692"/>
              <a:gd name="connsiteX58" fmla="*/ 2022915 w 2220722"/>
              <a:gd name="connsiteY58" fmla="*/ 1160164 h 1955692"/>
              <a:gd name="connsiteX59" fmla="*/ 2059491 w 2220722"/>
              <a:gd name="connsiteY59" fmla="*/ 1151020 h 1955692"/>
              <a:gd name="connsiteX60" fmla="*/ 2086923 w 2220722"/>
              <a:gd name="connsiteY60" fmla="*/ 1141876 h 1955692"/>
              <a:gd name="connsiteX61" fmla="*/ 2105211 w 2220722"/>
              <a:gd name="connsiteY61" fmla="*/ 1114444 h 1955692"/>
              <a:gd name="connsiteX62" fmla="*/ 2077779 w 2220722"/>
              <a:gd name="connsiteY62" fmla="*/ 1041292 h 1955692"/>
              <a:gd name="connsiteX63" fmla="*/ 2050347 w 2220722"/>
              <a:gd name="connsiteY63" fmla="*/ 1013860 h 1955692"/>
              <a:gd name="connsiteX64" fmla="*/ 2022915 w 2220722"/>
              <a:gd name="connsiteY64" fmla="*/ 958996 h 1955692"/>
              <a:gd name="connsiteX65" fmla="*/ 2050347 w 2220722"/>
              <a:gd name="connsiteY65" fmla="*/ 931564 h 1955692"/>
              <a:gd name="connsiteX66" fmla="*/ 2077779 w 2220722"/>
              <a:gd name="connsiteY66" fmla="*/ 913276 h 1955692"/>
              <a:gd name="connsiteX67" fmla="*/ 2096067 w 2220722"/>
              <a:gd name="connsiteY67" fmla="*/ 858412 h 1955692"/>
              <a:gd name="connsiteX68" fmla="*/ 2141787 w 2220722"/>
              <a:gd name="connsiteY68" fmla="*/ 803548 h 1955692"/>
              <a:gd name="connsiteX69" fmla="*/ 2160075 w 2220722"/>
              <a:gd name="connsiteY69" fmla="*/ 748684 h 1955692"/>
              <a:gd name="connsiteX70" fmla="*/ 2169219 w 2220722"/>
              <a:gd name="connsiteY70" fmla="*/ 684676 h 1955692"/>
              <a:gd name="connsiteX71" fmla="*/ 2196651 w 2220722"/>
              <a:gd name="connsiteY71" fmla="*/ 657244 h 1955692"/>
              <a:gd name="connsiteX72" fmla="*/ 2205795 w 2220722"/>
              <a:gd name="connsiteY72" fmla="*/ 529228 h 1955692"/>
              <a:gd name="connsiteX73" fmla="*/ 2214939 w 2220722"/>
              <a:gd name="connsiteY73" fmla="*/ 501796 h 1955692"/>
              <a:gd name="connsiteX74" fmla="*/ 2178363 w 2220722"/>
              <a:gd name="connsiteY74" fmla="*/ 492652 h 1955692"/>
              <a:gd name="connsiteX75" fmla="*/ 2096067 w 2220722"/>
              <a:gd name="connsiteY75" fmla="*/ 501796 h 1955692"/>
              <a:gd name="connsiteX76" fmla="*/ 2041203 w 2220722"/>
              <a:gd name="connsiteY76" fmla="*/ 538372 h 1955692"/>
              <a:gd name="connsiteX77" fmla="*/ 1986339 w 2220722"/>
              <a:gd name="connsiteY77" fmla="*/ 565804 h 1955692"/>
              <a:gd name="connsiteX78" fmla="*/ 1904043 w 2220722"/>
              <a:gd name="connsiteY78" fmla="*/ 547516 h 1955692"/>
              <a:gd name="connsiteX79" fmla="*/ 1849179 w 2220722"/>
              <a:gd name="connsiteY79" fmla="*/ 565804 h 1955692"/>
              <a:gd name="connsiteX80" fmla="*/ 1830891 w 2220722"/>
              <a:gd name="connsiteY80" fmla="*/ 757828 h 1955692"/>
              <a:gd name="connsiteX81" fmla="*/ 1821747 w 2220722"/>
              <a:gd name="connsiteY81" fmla="*/ 785260 h 1955692"/>
              <a:gd name="connsiteX82" fmla="*/ 1794315 w 2220722"/>
              <a:gd name="connsiteY82" fmla="*/ 803548 h 1955692"/>
              <a:gd name="connsiteX83" fmla="*/ 1657155 w 2220722"/>
              <a:gd name="connsiteY83" fmla="*/ 821836 h 1955692"/>
              <a:gd name="connsiteX84" fmla="*/ 1629723 w 2220722"/>
              <a:gd name="connsiteY84" fmla="*/ 830980 h 1955692"/>
              <a:gd name="connsiteX85" fmla="*/ 1565715 w 2220722"/>
              <a:gd name="connsiteY85" fmla="*/ 840124 h 1955692"/>
              <a:gd name="connsiteX86" fmla="*/ 1510851 w 2220722"/>
              <a:gd name="connsiteY86" fmla="*/ 876700 h 1955692"/>
              <a:gd name="connsiteX87" fmla="*/ 1483419 w 2220722"/>
              <a:gd name="connsiteY87" fmla="*/ 867556 h 1955692"/>
              <a:gd name="connsiteX88" fmla="*/ 1455987 w 2220722"/>
              <a:gd name="connsiteY88" fmla="*/ 812692 h 1955692"/>
              <a:gd name="connsiteX89" fmla="*/ 1465131 w 2220722"/>
              <a:gd name="connsiteY89" fmla="*/ 757828 h 1955692"/>
              <a:gd name="connsiteX90" fmla="*/ 1455987 w 2220722"/>
              <a:gd name="connsiteY90" fmla="*/ 584092 h 1955692"/>
              <a:gd name="connsiteX91" fmla="*/ 1446843 w 2220722"/>
              <a:gd name="connsiteY91" fmla="*/ 556660 h 1955692"/>
              <a:gd name="connsiteX92" fmla="*/ 1382835 w 2220722"/>
              <a:gd name="connsiteY92" fmla="*/ 529228 h 1955692"/>
              <a:gd name="connsiteX93" fmla="*/ 1245675 w 2220722"/>
              <a:gd name="connsiteY93" fmla="*/ 520084 h 1955692"/>
              <a:gd name="connsiteX94" fmla="*/ 1218243 w 2220722"/>
              <a:gd name="connsiteY94" fmla="*/ 501796 h 1955692"/>
              <a:gd name="connsiteX95" fmla="*/ 1199955 w 2220722"/>
              <a:gd name="connsiteY95" fmla="*/ 446932 h 1955692"/>
              <a:gd name="connsiteX96" fmla="*/ 1199955 w 2220722"/>
              <a:gd name="connsiteY96" fmla="*/ 300628 h 1955692"/>
              <a:gd name="connsiteX97" fmla="*/ 1172523 w 2220722"/>
              <a:gd name="connsiteY97" fmla="*/ 273196 h 1955692"/>
              <a:gd name="connsiteX98" fmla="*/ 1126803 w 2220722"/>
              <a:gd name="connsiteY98" fmla="*/ 227476 h 1955692"/>
              <a:gd name="connsiteX99" fmla="*/ 1090227 w 2220722"/>
              <a:gd name="connsiteY99" fmla="*/ 145180 h 1955692"/>
              <a:gd name="connsiteX100" fmla="*/ 1081083 w 2220722"/>
              <a:gd name="connsiteY100" fmla="*/ 117748 h 1955692"/>
              <a:gd name="connsiteX101" fmla="*/ 1044507 w 2220722"/>
              <a:gd name="connsiteY101" fmla="*/ 17164 h 1955692"/>
              <a:gd name="connsiteX102" fmla="*/ 1017075 w 2220722"/>
              <a:gd name="connsiteY102" fmla="*/ 8020 h 1955692"/>
              <a:gd name="connsiteX103" fmla="*/ 962211 w 2220722"/>
              <a:gd name="connsiteY103" fmla="*/ 35452 h 1955692"/>
              <a:gd name="connsiteX104" fmla="*/ 934779 w 2220722"/>
              <a:gd name="connsiteY104" fmla="*/ 44596 h 1955692"/>
              <a:gd name="connsiteX105" fmla="*/ 879915 w 2220722"/>
              <a:gd name="connsiteY105" fmla="*/ 81172 h 1955692"/>
              <a:gd name="connsiteX106" fmla="*/ 852483 w 2220722"/>
              <a:gd name="connsiteY106" fmla="*/ 99460 h 1955692"/>
              <a:gd name="connsiteX107" fmla="*/ 825051 w 2220722"/>
              <a:gd name="connsiteY107" fmla="*/ 126892 h 1955692"/>
              <a:gd name="connsiteX108" fmla="*/ 806763 w 2220722"/>
              <a:gd name="connsiteY108" fmla="*/ 154324 h 1955692"/>
              <a:gd name="connsiteX109" fmla="*/ 751899 w 2220722"/>
              <a:gd name="connsiteY109" fmla="*/ 172612 h 1955692"/>
              <a:gd name="connsiteX110" fmla="*/ 724467 w 2220722"/>
              <a:gd name="connsiteY110" fmla="*/ 190900 h 1955692"/>
              <a:gd name="connsiteX111" fmla="*/ 706179 w 2220722"/>
              <a:gd name="connsiteY111" fmla="*/ 218332 h 1955692"/>
              <a:gd name="connsiteX112" fmla="*/ 678747 w 2220722"/>
              <a:gd name="connsiteY112" fmla="*/ 282340 h 1955692"/>
              <a:gd name="connsiteX113" fmla="*/ 605595 w 2220722"/>
              <a:gd name="connsiteY113" fmla="*/ 309772 h 1955692"/>
              <a:gd name="connsiteX114" fmla="*/ 550731 w 2220722"/>
              <a:gd name="connsiteY114" fmla="*/ 328060 h 1955692"/>
              <a:gd name="connsiteX115" fmla="*/ 523299 w 2220722"/>
              <a:gd name="connsiteY115" fmla="*/ 337204 h 1955692"/>
              <a:gd name="connsiteX116" fmla="*/ 468435 w 2220722"/>
              <a:gd name="connsiteY116" fmla="*/ 364636 h 1955692"/>
              <a:gd name="connsiteX117" fmla="*/ 386139 w 2220722"/>
              <a:gd name="connsiteY117" fmla="*/ 419500 h 1955692"/>
              <a:gd name="connsiteX118" fmla="*/ 358707 w 2220722"/>
              <a:gd name="connsiteY118" fmla="*/ 437788 h 1955692"/>
              <a:gd name="connsiteX119" fmla="*/ 331275 w 2220722"/>
              <a:gd name="connsiteY119" fmla="*/ 456076 h 1955692"/>
              <a:gd name="connsiteX120" fmla="*/ 303843 w 2220722"/>
              <a:gd name="connsiteY120" fmla="*/ 465220 h 1955692"/>
              <a:gd name="connsiteX121" fmla="*/ 276411 w 2220722"/>
              <a:gd name="connsiteY121" fmla="*/ 483508 h 1955692"/>
              <a:gd name="connsiteX122" fmla="*/ 175827 w 2220722"/>
              <a:gd name="connsiteY122" fmla="*/ 492652 h 1955692"/>
              <a:gd name="connsiteX123" fmla="*/ 139251 w 2220722"/>
              <a:gd name="connsiteY123" fmla="*/ 529228 h 1955692"/>
              <a:gd name="connsiteX124" fmla="*/ 111819 w 2220722"/>
              <a:gd name="connsiteY124" fmla="*/ 538372 h 1955692"/>
              <a:gd name="connsiteX125" fmla="*/ 56955 w 2220722"/>
              <a:gd name="connsiteY125" fmla="*/ 574948 h 1955692"/>
              <a:gd name="connsiteX126" fmla="*/ 2091 w 2220722"/>
              <a:gd name="connsiteY126" fmla="*/ 602380 h 1955692"/>
              <a:gd name="connsiteX127" fmla="*/ 20379 w 2220722"/>
              <a:gd name="connsiteY127" fmla="*/ 593236 h 1955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</a:cxnLst>
            <a:rect l="l" t="t" r="r" b="b"/>
            <a:pathLst>
              <a:path w="2220722" h="1955692">
                <a:moveTo>
                  <a:pt x="20379" y="593236"/>
                </a:moveTo>
                <a:cubicBezTo>
                  <a:pt x="27999" y="606952"/>
                  <a:pt x="33992" y="629398"/>
                  <a:pt x="47811" y="684676"/>
                </a:cubicBezTo>
                <a:cubicBezTo>
                  <a:pt x="50859" y="715156"/>
                  <a:pt x="43256" y="748718"/>
                  <a:pt x="56955" y="776116"/>
                </a:cubicBezTo>
                <a:cubicBezTo>
                  <a:pt x="64296" y="790797"/>
                  <a:pt x="87103" y="789213"/>
                  <a:pt x="102675" y="794404"/>
                </a:cubicBezTo>
                <a:cubicBezTo>
                  <a:pt x="114597" y="798378"/>
                  <a:pt x="127167" y="800096"/>
                  <a:pt x="139251" y="803548"/>
                </a:cubicBezTo>
                <a:cubicBezTo>
                  <a:pt x="148519" y="806196"/>
                  <a:pt x="157539" y="809644"/>
                  <a:pt x="166683" y="812692"/>
                </a:cubicBezTo>
                <a:cubicBezTo>
                  <a:pt x="210432" y="878316"/>
                  <a:pt x="187717" y="852014"/>
                  <a:pt x="230691" y="894988"/>
                </a:cubicBezTo>
                <a:cubicBezTo>
                  <a:pt x="227643" y="904132"/>
                  <a:pt x="221547" y="912781"/>
                  <a:pt x="221547" y="922420"/>
                </a:cubicBezTo>
                <a:cubicBezTo>
                  <a:pt x="221547" y="934987"/>
                  <a:pt x="228226" y="946673"/>
                  <a:pt x="230691" y="958996"/>
                </a:cubicBezTo>
                <a:cubicBezTo>
                  <a:pt x="234327" y="977176"/>
                  <a:pt x="236787" y="995572"/>
                  <a:pt x="239835" y="1013860"/>
                </a:cubicBezTo>
                <a:cubicBezTo>
                  <a:pt x="241280" y="1034087"/>
                  <a:pt x="237340" y="1127742"/>
                  <a:pt x="258123" y="1169308"/>
                </a:cubicBezTo>
                <a:cubicBezTo>
                  <a:pt x="263038" y="1179138"/>
                  <a:pt x="270315" y="1187596"/>
                  <a:pt x="276411" y="1196740"/>
                </a:cubicBezTo>
                <a:cubicBezTo>
                  <a:pt x="279459" y="1239412"/>
                  <a:pt x="280556" y="1282268"/>
                  <a:pt x="285555" y="1324756"/>
                </a:cubicBezTo>
                <a:cubicBezTo>
                  <a:pt x="286681" y="1334329"/>
                  <a:pt x="287883" y="1345372"/>
                  <a:pt x="294699" y="1352188"/>
                </a:cubicBezTo>
                <a:cubicBezTo>
                  <a:pt x="301515" y="1359004"/>
                  <a:pt x="312987" y="1358284"/>
                  <a:pt x="322131" y="1361332"/>
                </a:cubicBezTo>
                <a:cubicBezTo>
                  <a:pt x="331275" y="1370476"/>
                  <a:pt x="337997" y="1382981"/>
                  <a:pt x="349563" y="1388764"/>
                </a:cubicBezTo>
                <a:cubicBezTo>
                  <a:pt x="363464" y="1395715"/>
                  <a:pt x="379811" y="1396434"/>
                  <a:pt x="395283" y="1397908"/>
                </a:cubicBezTo>
                <a:cubicBezTo>
                  <a:pt x="443926" y="1402541"/>
                  <a:pt x="492868" y="1403304"/>
                  <a:pt x="541587" y="1407052"/>
                </a:cubicBezTo>
                <a:cubicBezTo>
                  <a:pt x="572129" y="1409401"/>
                  <a:pt x="602547" y="1413148"/>
                  <a:pt x="633027" y="1416196"/>
                </a:cubicBezTo>
                <a:cubicBezTo>
                  <a:pt x="651315" y="1422292"/>
                  <a:pt x="683216" y="1415782"/>
                  <a:pt x="687891" y="1434484"/>
                </a:cubicBezTo>
                <a:lnTo>
                  <a:pt x="706179" y="1507636"/>
                </a:lnTo>
                <a:cubicBezTo>
                  <a:pt x="715323" y="1504588"/>
                  <a:pt x="725900" y="1492709"/>
                  <a:pt x="733611" y="1498492"/>
                </a:cubicBezTo>
                <a:cubicBezTo>
                  <a:pt x="743665" y="1506032"/>
                  <a:pt x="739303" y="1522984"/>
                  <a:pt x="742755" y="1535068"/>
                </a:cubicBezTo>
                <a:cubicBezTo>
                  <a:pt x="745403" y="1544336"/>
                  <a:pt x="748851" y="1553356"/>
                  <a:pt x="751899" y="1562500"/>
                </a:cubicBezTo>
                <a:cubicBezTo>
                  <a:pt x="752160" y="1566422"/>
                  <a:pt x="752595" y="1695188"/>
                  <a:pt x="770187" y="1736236"/>
                </a:cubicBezTo>
                <a:cubicBezTo>
                  <a:pt x="774516" y="1746337"/>
                  <a:pt x="782650" y="1754349"/>
                  <a:pt x="788475" y="1763668"/>
                </a:cubicBezTo>
                <a:cubicBezTo>
                  <a:pt x="797895" y="1778739"/>
                  <a:pt x="803340" y="1796821"/>
                  <a:pt x="815907" y="1809388"/>
                </a:cubicBezTo>
                <a:cubicBezTo>
                  <a:pt x="825546" y="1819027"/>
                  <a:pt x="840291" y="1821580"/>
                  <a:pt x="852483" y="1827676"/>
                </a:cubicBezTo>
                <a:cubicBezTo>
                  <a:pt x="864675" y="1845964"/>
                  <a:pt x="868207" y="1875589"/>
                  <a:pt x="889059" y="1882540"/>
                </a:cubicBezTo>
                <a:cubicBezTo>
                  <a:pt x="907347" y="1888636"/>
                  <a:pt x="927883" y="1890135"/>
                  <a:pt x="943923" y="1900828"/>
                </a:cubicBezTo>
                <a:cubicBezTo>
                  <a:pt x="953067" y="1906924"/>
                  <a:pt x="961254" y="1914787"/>
                  <a:pt x="971355" y="1919116"/>
                </a:cubicBezTo>
                <a:cubicBezTo>
                  <a:pt x="982906" y="1924066"/>
                  <a:pt x="995847" y="1924808"/>
                  <a:pt x="1007931" y="1928260"/>
                </a:cubicBezTo>
                <a:cubicBezTo>
                  <a:pt x="1017199" y="1930908"/>
                  <a:pt x="1026012" y="1935066"/>
                  <a:pt x="1035363" y="1937404"/>
                </a:cubicBezTo>
                <a:cubicBezTo>
                  <a:pt x="1050441" y="1941173"/>
                  <a:pt x="1065911" y="1943177"/>
                  <a:pt x="1081083" y="1946548"/>
                </a:cubicBezTo>
                <a:cubicBezTo>
                  <a:pt x="1093351" y="1949274"/>
                  <a:pt x="1105467" y="1952644"/>
                  <a:pt x="1117659" y="1955692"/>
                </a:cubicBezTo>
                <a:cubicBezTo>
                  <a:pt x="1126803" y="1952644"/>
                  <a:pt x="1136470" y="1950859"/>
                  <a:pt x="1145091" y="1946548"/>
                </a:cubicBezTo>
                <a:cubicBezTo>
                  <a:pt x="1154921" y="1941633"/>
                  <a:pt x="1162422" y="1932589"/>
                  <a:pt x="1172523" y="1928260"/>
                </a:cubicBezTo>
                <a:cubicBezTo>
                  <a:pt x="1183822" y="1923417"/>
                  <a:pt x="1246682" y="1911599"/>
                  <a:pt x="1254819" y="1909972"/>
                </a:cubicBezTo>
                <a:cubicBezTo>
                  <a:pt x="1257867" y="1870348"/>
                  <a:pt x="1260009" y="1830644"/>
                  <a:pt x="1263963" y="1791100"/>
                </a:cubicBezTo>
                <a:cubicBezTo>
                  <a:pt x="1266108" y="1769654"/>
                  <a:pt x="1264354" y="1746787"/>
                  <a:pt x="1273107" y="1727092"/>
                </a:cubicBezTo>
                <a:cubicBezTo>
                  <a:pt x="1277570" y="1717049"/>
                  <a:pt x="1290709" y="1713719"/>
                  <a:pt x="1300539" y="1708804"/>
                </a:cubicBezTo>
                <a:cubicBezTo>
                  <a:pt x="1326074" y="1696036"/>
                  <a:pt x="1368390" y="1693886"/>
                  <a:pt x="1391979" y="1690516"/>
                </a:cubicBezTo>
                <a:cubicBezTo>
                  <a:pt x="1398075" y="1672228"/>
                  <a:pt x="1391979" y="1641748"/>
                  <a:pt x="1410267" y="1635652"/>
                </a:cubicBezTo>
                <a:cubicBezTo>
                  <a:pt x="1419411" y="1632604"/>
                  <a:pt x="1429273" y="1631189"/>
                  <a:pt x="1437699" y="1626508"/>
                </a:cubicBezTo>
                <a:cubicBezTo>
                  <a:pt x="1456912" y="1615834"/>
                  <a:pt x="1471711" y="1596883"/>
                  <a:pt x="1492563" y="1589932"/>
                </a:cubicBezTo>
                <a:cubicBezTo>
                  <a:pt x="1561514" y="1566948"/>
                  <a:pt x="1476523" y="1597952"/>
                  <a:pt x="1547427" y="1562500"/>
                </a:cubicBezTo>
                <a:cubicBezTo>
                  <a:pt x="1556048" y="1558189"/>
                  <a:pt x="1565715" y="1556404"/>
                  <a:pt x="1574859" y="1553356"/>
                </a:cubicBezTo>
                <a:cubicBezTo>
                  <a:pt x="1577907" y="1541164"/>
                  <a:pt x="1575117" y="1525666"/>
                  <a:pt x="1584003" y="1516780"/>
                </a:cubicBezTo>
                <a:cubicBezTo>
                  <a:pt x="1592889" y="1507894"/>
                  <a:pt x="1608122" y="1509297"/>
                  <a:pt x="1620579" y="1507636"/>
                </a:cubicBezTo>
                <a:cubicBezTo>
                  <a:pt x="1653950" y="1503187"/>
                  <a:pt x="1687635" y="1501540"/>
                  <a:pt x="1721163" y="1498492"/>
                </a:cubicBezTo>
                <a:cubicBezTo>
                  <a:pt x="1782042" y="1437613"/>
                  <a:pt x="1724656" y="1503178"/>
                  <a:pt x="1757739" y="1443628"/>
                </a:cubicBezTo>
                <a:cubicBezTo>
                  <a:pt x="1768413" y="1424415"/>
                  <a:pt x="1782123" y="1407052"/>
                  <a:pt x="1794315" y="1388764"/>
                </a:cubicBezTo>
                <a:cubicBezTo>
                  <a:pt x="1800411" y="1379620"/>
                  <a:pt x="1809128" y="1371758"/>
                  <a:pt x="1812603" y="1361332"/>
                </a:cubicBezTo>
                <a:lnTo>
                  <a:pt x="1821747" y="1333900"/>
                </a:lnTo>
                <a:cubicBezTo>
                  <a:pt x="1824795" y="1309516"/>
                  <a:pt x="1822493" y="1283842"/>
                  <a:pt x="1830891" y="1260748"/>
                </a:cubicBezTo>
                <a:cubicBezTo>
                  <a:pt x="1835310" y="1248595"/>
                  <a:pt x="1848389" y="1241595"/>
                  <a:pt x="1858323" y="1233316"/>
                </a:cubicBezTo>
                <a:cubicBezTo>
                  <a:pt x="1894936" y="1202805"/>
                  <a:pt x="1900041" y="1213242"/>
                  <a:pt x="1958907" y="1205884"/>
                </a:cubicBezTo>
                <a:cubicBezTo>
                  <a:pt x="1968051" y="1199788"/>
                  <a:pt x="1977396" y="1193984"/>
                  <a:pt x="1986339" y="1187596"/>
                </a:cubicBezTo>
                <a:cubicBezTo>
                  <a:pt x="1998740" y="1178738"/>
                  <a:pt x="2009284" y="1166980"/>
                  <a:pt x="2022915" y="1160164"/>
                </a:cubicBezTo>
                <a:cubicBezTo>
                  <a:pt x="2034155" y="1154544"/>
                  <a:pt x="2047407" y="1154472"/>
                  <a:pt x="2059491" y="1151020"/>
                </a:cubicBezTo>
                <a:cubicBezTo>
                  <a:pt x="2068759" y="1148372"/>
                  <a:pt x="2077779" y="1144924"/>
                  <a:pt x="2086923" y="1141876"/>
                </a:cubicBezTo>
                <a:cubicBezTo>
                  <a:pt x="2093019" y="1132732"/>
                  <a:pt x="2103848" y="1125349"/>
                  <a:pt x="2105211" y="1114444"/>
                </a:cubicBezTo>
                <a:cubicBezTo>
                  <a:pt x="2108637" y="1087035"/>
                  <a:pt x="2094276" y="1061088"/>
                  <a:pt x="2077779" y="1041292"/>
                </a:cubicBezTo>
                <a:cubicBezTo>
                  <a:pt x="2069500" y="1031358"/>
                  <a:pt x="2058626" y="1023794"/>
                  <a:pt x="2050347" y="1013860"/>
                </a:cubicBezTo>
                <a:cubicBezTo>
                  <a:pt x="2030652" y="990225"/>
                  <a:pt x="2032079" y="986489"/>
                  <a:pt x="2022915" y="958996"/>
                </a:cubicBezTo>
                <a:cubicBezTo>
                  <a:pt x="2032059" y="949852"/>
                  <a:pt x="2040413" y="939843"/>
                  <a:pt x="2050347" y="931564"/>
                </a:cubicBezTo>
                <a:cubicBezTo>
                  <a:pt x="2058790" y="924529"/>
                  <a:pt x="2071954" y="922595"/>
                  <a:pt x="2077779" y="913276"/>
                </a:cubicBezTo>
                <a:cubicBezTo>
                  <a:pt x="2087996" y="896929"/>
                  <a:pt x="2085374" y="874452"/>
                  <a:pt x="2096067" y="858412"/>
                </a:cubicBezTo>
                <a:cubicBezTo>
                  <a:pt x="2121528" y="820220"/>
                  <a:pt x="2106584" y="838751"/>
                  <a:pt x="2141787" y="803548"/>
                </a:cubicBezTo>
                <a:cubicBezTo>
                  <a:pt x="2147883" y="785260"/>
                  <a:pt x="2157349" y="767767"/>
                  <a:pt x="2160075" y="748684"/>
                </a:cubicBezTo>
                <a:cubicBezTo>
                  <a:pt x="2163123" y="727348"/>
                  <a:pt x="2161215" y="704687"/>
                  <a:pt x="2169219" y="684676"/>
                </a:cubicBezTo>
                <a:cubicBezTo>
                  <a:pt x="2174022" y="672669"/>
                  <a:pt x="2187507" y="666388"/>
                  <a:pt x="2196651" y="657244"/>
                </a:cubicBezTo>
                <a:cubicBezTo>
                  <a:pt x="2199699" y="614572"/>
                  <a:pt x="2200796" y="571716"/>
                  <a:pt x="2205795" y="529228"/>
                </a:cubicBezTo>
                <a:cubicBezTo>
                  <a:pt x="2206921" y="519655"/>
                  <a:pt x="2220722" y="509507"/>
                  <a:pt x="2214939" y="501796"/>
                </a:cubicBezTo>
                <a:cubicBezTo>
                  <a:pt x="2207399" y="491742"/>
                  <a:pt x="2190555" y="495700"/>
                  <a:pt x="2178363" y="492652"/>
                </a:cubicBezTo>
                <a:cubicBezTo>
                  <a:pt x="2150931" y="495700"/>
                  <a:pt x="2122251" y="493068"/>
                  <a:pt x="2096067" y="501796"/>
                </a:cubicBezTo>
                <a:cubicBezTo>
                  <a:pt x="2075215" y="508747"/>
                  <a:pt x="2059491" y="526180"/>
                  <a:pt x="2041203" y="538372"/>
                </a:cubicBezTo>
                <a:cubicBezTo>
                  <a:pt x="2005751" y="562007"/>
                  <a:pt x="2024197" y="553185"/>
                  <a:pt x="1986339" y="565804"/>
                </a:cubicBezTo>
                <a:cubicBezTo>
                  <a:pt x="1974736" y="562903"/>
                  <a:pt x="1912556" y="546742"/>
                  <a:pt x="1904043" y="547516"/>
                </a:cubicBezTo>
                <a:cubicBezTo>
                  <a:pt x="1884845" y="549261"/>
                  <a:pt x="1849179" y="565804"/>
                  <a:pt x="1849179" y="565804"/>
                </a:cubicBezTo>
                <a:cubicBezTo>
                  <a:pt x="1842622" y="677281"/>
                  <a:pt x="1851819" y="684580"/>
                  <a:pt x="1830891" y="757828"/>
                </a:cubicBezTo>
                <a:cubicBezTo>
                  <a:pt x="1828243" y="767096"/>
                  <a:pt x="1827768" y="777734"/>
                  <a:pt x="1821747" y="785260"/>
                </a:cubicBezTo>
                <a:cubicBezTo>
                  <a:pt x="1814882" y="793842"/>
                  <a:pt x="1805043" y="801164"/>
                  <a:pt x="1794315" y="803548"/>
                </a:cubicBezTo>
                <a:cubicBezTo>
                  <a:pt x="1749289" y="813554"/>
                  <a:pt x="1702875" y="815740"/>
                  <a:pt x="1657155" y="821836"/>
                </a:cubicBezTo>
                <a:cubicBezTo>
                  <a:pt x="1648011" y="824884"/>
                  <a:pt x="1639174" y="829090"/>
                  <a:pt x="1629723" y="830980"/>
                </a:cubicBezTo>
                <a:cubicBezTo>
                  <a:pt x="1608589" y="835207"/>
                  <a:pt x="1585831" y="832387"/>
                  <a:pt x="1565715" y="840124"/>
                </a:cubicBezTo>
                <a:cubicBezTo>
                  <a:pt x="1545201" y="848014"/>
                  <a:pt x="1510851" y="876700"/>
                  <a:pt x="1510851" y="876700"/>
                </a:cubicBezTo>
                <a:cubicBezTo>
                  <a:pt x="1501707" y="873652"/>
                  <a:pt x="1490945" y="873577"/>
                  <a:pt x="1483419" y="867556"/>
                </a:cubicBezTo>
                <a:cubicBezTo>
                  <a:pt x="1467305" y="854664"/>
                  <a:pt x="1462011" y="830763"/>
                  <a:pt x="1455987" y="812692"/>
                </a:cubicBezTo>
                <a:cubicBezTo>
                  <a:pt x="1459035" y="794404"/>
                  <a:pt x="1465131" y="776368"/>
                  <a:pt x="1465131" y="757828"/>
                </a:cubicBezTo>
                <a:cubicBezTo>
                  <a:pt x="1465131" y="699836"/>
                  <a:pt x="1461237" y="641846"/>
                  <a:pt x="1455987" y="584092"/>
                </a:cubicBezTo>
                <a:cubicBezTo>
                  <a:pt x="1455114" y="574493"/>
                  <a:pt x="1452864" y="564186"/>
                  <a:pt x="1446843" y="556660"/>
                </a:cubicBezTo>
                <a:cubicBezTo>
                  <a:pt x="1433484" y="539962"/>
                  <a:pt x="1402021" y="531248"/>
                  <a:pt x="1382835" y="529228"/>
                </a:cubicBezTo>
                <a:cubicBezTo>
                  <a:pt x="1337265" y="524431"/>
                  <a:pt x="1291395" y="523132"/>
                  <a:pt x="1245675" y="520084"/>
                </a:cubicBezTo>
                <a:cubicBezTo>
                  <a:pt x="1236531" y="513988"/>
                  <a:pt x="1224068" y="511115"/>
                  <a:pt x="1218243" y="501796"/>
                </a:cubicBezTo>
                <a:cubicBezTo>
                  <a:pt x="1208026" y="485449"/>
                  <a:pt x="1199955" y="446932"/>
                  <a:pt x="1199955" y="446932"/>
                </a:cubicBezTo>
                <a:cubicBezTo>
                  <a:pt x="1218584" y="391044"/>
                  <a:pt x="1222545" y="390989"/>
                  <a:pt x="1199955" y="300628"/>
                </a:cubicBezTo>
                <a:cubicBezTo>
                  <a:pt x="1196819" y="288083"/>
                  <a:pt x="1180802" y="283130"/>
                  <a:pt x="1172523" y="273196"/>
                </a:cubicBezTo>
                <a:cubicBezTo>
                  <a:pt x="1134423" y="227476"/>
                  <a:pt x="1177095" y="261004"/>
                  <a:pt x="1126803" y="227476"/>
                </a:cubicBezTo>
                <a:cubicBezTo>
                  <a:pt x="1097822" y="184004"/>
                  <a:pt x="1111990" y="210470"/>
                  <a:pt x="1090227" y="145180"/>
                </a:cubicBezTo>
                <a:lnTo>
                  <a:pt x="1081083" y="117748"/>
                </a:lnTo>
                <a:cubicBezTo>
                  <a:pt x="1074205" y="62727"/>
                  <a:pt x="1087279" y="45678"/>
                  <a:pt x="1044507" y="17164"/>
                </a:cubicBezTo>
                <a:cubicBezTo>
                  <a:pt x="1036487" y="11817"/>
                  <a:pt x="1026219" y="11068"/>
                  <a:pt x="1017075" y="8020"/>
                </a:cubicBezTo>
                <a:cubicBezTo>
                  <a:pt x="948124" y="31004"/>
                  <a:pt x="1033115" y="0"/>
                  <a:pt x="962211" y="35452"/>
                </a:cubicBezTo>
                <a:cubicBezTo>
                  <a:pt x="953590" y="39763"/>
                  <a:pt x="943205" y="39915"/>
                  <a:pt x="934779" y="44596"/>
                </a:cubicBezTo>
                <a:cubicBezTo>
                  <a:pt x="915566" y="55270"/>
                  <a:pt x="898203" y="68980"/>
                  <a:pt x="879915" y="81172"/>
                </a:cubicBezTo>
                <a:cubicBezTo>
                  <a:pt x="870771" y="87268"/>
                  <a:pt x="860254" y="91689"/>
                  <a:pt x="852483" y="99460"/>
                </a:cubicBezTo>
                <a:cubicBezTo>
                  <a:pt x="843339" y="108604"/>
                  <a:pt x="833330" y="116958"/>
                  <a:pt x="825051" y="126892"/>
                </a:cubicBezTo>
                <a:cubicBezTo>
                  <a:pt x="818016" y="135335"/>
                  <a:pt x="816082" y="148499"/>
                  <a:pt x="806763" y="154324"/>
                </a:cubicBezTo>
                <a:cubicBezTo>
                  <a:pt x="790416" y="164541"/>
                  <a:pt x="767939" y="161919"/>
                  <a:pt x="751899" y="172612"/>
                </a:cubicBezTo>
                <a:lnTo>
                  <a:pt x="724467" y="190900"/>
                </a:lnTo>
                <a:cubicBezTo>
                  <a:pt x="718371" y="200044"/>
                  <a:pt x="711094" y="208502"/>
                  <a:pt x="706179" y="218332"/>
                </a:cubicBezTo>
                <a:cubicBezTo>
                  <a:pt x="691886" y="246918"/>
                  <a:pt x="702531" y="253799"/>
                  <a:pt x="678747" y="282340"/>
                </a:cubicBezTo>
                <a:cubicBezTo>
                  <a:pt x="658466" y="306677"/>
                  <a:pt x="633691" y="302110"/>
                  <a:pt x="605595" y="309772"/>
                </a:cubicBezTo>
                <a:cubicBezTo>
                  <a:pt x="586997" y="314844"/>
                  <a:pt x="569019" y="321964"/>
                  <a:pt x="550731" y="328060"/>
                </a:cubicBezTo>
                <a:cubicBezTo>
                  <a:pt x="541587" y="331108"/>
                  <a:pt x="531319" y="331857"/>
                  <a:pt x="523299" y="337204"/>
                </a:cubicBezTo>
                <a:cubicBezTo>
                  <a:pt x="401518" y="418391"/>
                  <a:pt x="582008" y="301540"/>
                  <a:pt x="468435" y="364636"/>
                </a:cubicBezTo>
                <a:lnTo>
                  <a:pt x="386139" y="419500"/>
                </a:lnTo>
                <a:lnTo>
                  <a:pt x="358707" y="437788"/>
                </a:lnTo>
                <a:cubicBezTo>
                  <a:pt x="349563" y="443884"/>
                  <a:pt x="341701" y="452601"/>
                  <a:pt x="331275" y="456076"/>
                </a:cubicBezTo>
                <a:cubicBezTo>
                  <a:pt x="322131" y="459124"/>
                  <a:pt x="312464" y="460909"/>
                  <a:pt x="303843" y="465220"/>
                </a:cubicBezTo>
                <a:cubicBezTo>
                  <a:pt x="294013" y="470135"/>
                  <a:pt x="287157" y="481205"/>
                  <a:pt x="276411" y="483508"/>
                </a:cubicBezTo>
                <a:cubicBezTo>
                  <a:pt x="243492" y="490562"/>
                  <a:pt x="209355" y="489604"/>
                  <a:pt x="175827" y="492652"/>
                </a:cubicBezTo>
                <a:cubicBezTo>
                  <a:pt x="102675" y="517036"/>
                  <a:pt x="188019" y="480460"/>
                  <a:pt x="139251" y="529228"/>
                </a:cubicBezTo>
                <a:cubicBezTo>
                  <a:pt x="132435" y="536044"/>
                  <a:pt x="120245" y="533691"/>
                  <a:pt x="111819" y="538372"/>
                </a:cubicBezTo>
                <a:cubicBezTo>
                  <a:pt x="92606" y="549046"/>
                  <a:pt x="77807" y="567997"/>
                  <a:pt x="56955" y="574948"/>
                </a:cubicBezTo>
                <a:cubicBezTo>
                  <a:pt x="47364" y="578145"/>
                  <a:pt x="5314" y="589488"/>
                  <a:pt x="2091" y="602380"/>
                </a:cubicBezTo>
                <a:cubicBezTo>
                  <a:pt x="0" y="610744"/>
                  <a:pt x="12759" y="579520"/>
                  <a:pt x="20379" y="593236"/>
                </a:cubicBezTo>
                <a:close/>
              </a:path>
            </a:pathLst>
          </a:custGeom>
          <a:solidFill>
            <a:srgbClr val="FF0000">
              <a:alpha val="4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3200" dirty="0">
              <a:solidFill>
                <a:prstClr val="white"/>
              </a:solidFill>
            </a:endParaRPr>
          </a:p>
        </p:txBody>
      </p:sp>
      <p:sp>
        <p:nvSpPr>
          <p:cNvPr id="323" name="Полилиния 322"/>
          <p:cNvSpPr/>
          <p:nvPr/>
        </p:nvSpPr>
        <p:spPr>
          <a:xfrm>
            <a:off x="770164" y="1349829"/>
            <a:ext cx="1744436" cy="2978331"/>
          </a:xfrm>
          <a:custGeom>
            <a:avLst/>
            <a:gdLst>
              <a:gd name="connsiteX0" fmla="*/ 2026796 w 2223646"/>
              <a:gd name="connsiteY0" fmla="*/ 1600200 h 2863850"/>
              <a:gd name="connsiteX1" fmla="*/ 2020446 w 2223646"/>
              <a:gd name="connsiteY1" fmla="*/ 1581150 h 2863850"/>
              <a:gd name="connsiteX2" fmla="*/ 2033146 w 2223646"/>
              <a:gd name="connsiteY2" fmla="*/ 1543050 h 2863850"/>
              <a:gd name="connsiteX3" fmla="*/ 2014096 w 2223646"/>
              <a:gd name="connsiteY3" fmla="*/ 1530350 h 2863850"/>
              <a:gd name="connsiteX4" fmla="*/ 2039496 w 2223646"/>
              <a:gd name="connsiteY4" fmla="*/ 1492250 h 2863850"/>
              <a:gd name="connsiteX5" fmla="*/ 2026796 w 2223646"/>
              <a:gd name="connsiteY5" fmla="*/ 1390650 h 2863850"/>
              <a:gd name="connsiteX6" fmla="*/ 2033146 w 2223646"/>
              <a:gd name="connsiteY6" fmla="*/ 1358900 h 2863850"/>
              <a:gd name="connsiteX7" fmla="*/ 2064896 w 2223646"/>
              <a:gd name="connsiteY7" fmla="*/ 1352550 h 2863850"/>
              <a:gd name="connsiteX8" fmla="*/ 2071246 w 2223646"/>
              <a:gd name="connsiteY8" fmla="*/ 1308100 h 2863850"/>
              <a:gd name="connsiteX9" fmla="*/ 2096646 w 2223646"/>
              <a:gd name="connsiteY9" fmla="*/ 1301750 h 2863850"/>
              <a:gd name="connsiteX10" fmla="*/ 2115696 w 2223646"/>
              <a:gd name="connsiteY10" fmla="*/ 1295400 h 2863850"/>
              <a:gd name="connsiteX11" fmla="*/ 2134746 w 2223646"/>
              <a:gd name="connsiteY11" fmla="*/ 1206500 h 2863850"/>
              <a:gd name="connsiteX12" fmla="*/ 2147446 w 2223646"/>
              <a:gd name="connsiteY12" fmla="*/ 1162050 h 2863850"/>
              <a:gd name="connsiteX13" fmla="*/ 2166496 w 2223646"/>
              <a:gd name="connsiteY13" fmla="*/ 1155700 h 2863850"/>
              <a:gd name="connsiteX14" fmla="*/ 2198246 w 2223646"/>
              <a:gd name="connsiteY14" fmla="*/ 1149350 h 2863850"/>
              <a:gd name="connsiteX15" fmla="*/ 2204596 w 2223646"/>
              <a:gd name="connsiteY15" fmla="*/ 1054100 h 2863850"/>
              <a:gd name="connsiteX16" fmla="*/ 2198246 w 2223646"/>
              <a:gd name="connsiteY16" fmla="*/ 1035050 h 2863850"/>
              <a:gd name="connsiteX17" fmla="*/ 2179196 w 2223646"/>
              <a:gd name="connsiteY17" fmla="*/ 1016000 h 2863850"/>
              <a:gd name="connsiteX18" fmla="*/ 2185546 w 2223646"/>
              <a:gd name="connsiteY18" fmla="*/ 996950 h 2863850"/>
              <a:gd name="connsiteX19" fmla="*/ 2217296 w 2223646"/>
              <a:gd name="connsiteY19" fmla="*/ 958850 h 2863850"/>
              <a:gd name="connsiteX20" fmla="*/ 2223646 w 2223646"/>
              <a:gd name="connsiteY20" fmla="*/ 939800 h 2863850"/>
              <a:gd name="connsiteX21" fmla="*/ 2217296 w 2223646"/>
              <a:gd name="connsiteY21" fmla="*/ 908050 h 2863850"/>
              <a:gd name="connsiteX22" fmla="*/ 2185546 w 2223646"/>
              <a:gd name="connsiteY22" fmla="*/ 869950 h 2863850"/>
              <a:gd name="connsiteX23" fmla="*/ 2166496 w 2223646"/>
              <a:gd name="connsiteY23" fmla="*/ 857250 h 2863850"/>
              <a:gd name="connsiteX24" fmla="*/ 2134746 w 2223646"/>
              <a:gd name="connsiteY24" fmla="*/ 825500 h 2863850"/>
              <a:gd name="connsiteX25" fmla="*/ 2122046 w 2223646"/>
              <a:gd name="connsiteY25" fmla="*/ 806450 h 2863850"/>
              <a:gd name="connsiteX26" fmla="*/ 2033146 w 2223646"/>
              <a:gd name="connsiteY26" fmla="*/ 812800 h 2863850"/>
              <a:gd name="connsiteX27" fmla="*/ 2007746 w 2223646"/>
              <a:gd name="connsiteY27" fmla="*/ 819150 h 2863850"/>
              <a:gd name="connsiteX28" fmla="*/ 1982346 w 2223646"/>
              <a:gd name="connsiteY28" fmla="*/ 876300 h 2863850"/>
              <a:gd name="connsiteX29" fmla="*/ 1975996 w 2223646"/>
              <a:gd name="connsiteY29" fmla="*/ 895350 h 2863850"/>
              <a:gd name="connsiteX30" fmla="*/ 1798196 w 2223646"/>
              <a:gd name="connsiteY30" fmla="*/ 901700 h 2863850"/>
              <a:gd name="connsiteX31" fmla="*/ 1741046 w 2223646"/>
              <a:gd name="connsiteY31" fmla="*/ 933450 h 2863850"/>
              <a:gd name="connsiteX32" fmla="*/ 1728346 w 2223646"/>
              <a:gd name="connsiteY32" fmla="*/ 952500 h 2863850"/>
              <a:gd name="connsiteX33" fmla="*/ 1709296 w 2223646"/>
              <a:gd name="connsiteY33" fmla="*/ 958850 h 2863850"/>
              <a:gd name="connsiteX34" fmla="*/ 1588646 w 2223646"/>
              <a:gd name="connsiteY34" fmla="*/ 965200 h 2863850"/>
              <a:gd name="connsiteX35" fmla="*/ 1569596 w 2223646"/>
              <a:gd name="connsiteY35" fmla="*/ 977900 h 2863850"/>
              <a:gd name="connsiteX36" fmla="*/ 1550546 w 2223646"/>
              <a:gd name="connsiteY36" fmla="*/ 984250 h 2863850"/>
              <a:gd name="connsiteX37" fmla="*/ 1474346 w 2223646"/>
              <a:gd name="connsiteY37" fmla="*/ 1016000 h 2863850"/>
              <a:gd name="connsiteX38" fmla="*/ 1455296 w 2223646"/>
              <a:gd name="connsiteY38" fmla="*/ 1003300 h 2863850"/>
              <a:gd name="connsiteX39" fmla="*/ 1436246 w 2223646"/>
              <a:gd name="connsiteY39" fmla="*/ 996950 h 2863850"/>
              <a:gd name="connsiteX40" fmla="*/ 1404496 w 2223646"/>
              <a:gd name="connsiteY40" fmla="*/ 971550 h 2863850"/>
              <a:gd name="connsiteX41" fmla="*/ 1423546 w 2223646"/>
              <a:gd name="connsiteY41" fmla="*/ 933450 h 2863850"/>
              <a:gd name="connsiteX42" fmla="*/ 1429896 w 2223646"/>
              <a:gd name="connsiteY42" fmla="*/ 914400 h 2863850"/>
              <a:gd name="connsiteX43" fmla="*/ 1391796 w 2223646"/>
              <a:gd name="connsiteY43" fmla="*/ 889000 h 2863850"/>
              <a:gd name="connsiteX44" fmla="*/ 1366396 w 2223646"/>
              <a:gd name="connsiteY44" fmla="*/ 857250 h 2863850"/>
              <a:gd name="connsiteX45" fmla="*/ 1328296 w 2223646"/>
              <a:gd name="connsiteY45" fmla="*/ 844550 h 2863850"/>
              <a:gd name="connsiteX46" fmla="*/ 1309246 w 2223646"/>
              <a:gd name="connsiteY46" fmla="*/ 838200 h 2863850"/>
              <a:gd name="connsiteX47" fmla="*/ 1264796 w 2223646"/>
              <a:gd name="connsiteY47" fmla="*/ 850900 h 2863850"/>
              <a:gd name="connsiteX48" fmla="*/ 1220346 w 2223646"/>
              <a:gd name="connsiteY48" fmla="*/ 863600 h 2863850"/>
              <a:gd name="connsiteX49" fmla="*/ 1131446 w 2223646"/>
              <a:gd name="connsiteY49" fmla="*/ 838200 h 2863850"/>
              <a:gd name="connsiteX50" fmla="*/ 1125096 w 2223646"/>
              <a:gd name="connsiteY50" fmla="*/ 819150 h 2863850"/>
              <a:gd name="connsiteX51" fmla="*/ 1144146 w 2223646"/>
              <a:gd name="connsiteY51" fmla="*/ 755650 h 2863850"/>
              <a:gd name="connsiteX52" fmla="*/ 1163196 w 2223646"/>
              <a:gd name="connsiteY52" fmla="*/ 742950 h 2863850"/>
              <a:gd name="connsiteX53" fmla="*/ 1182246 w 2223646"/>
              <a:gd name="connsiteY53" fmla="*/ 527050 h 2863850"/>
              <a:gd name="connsiteX54" fmla="*/ 1213996 w 2223646"/>
              <a:gd name="connsiteY54" fmla="*/ 488950 h 2863850"/>
              <a:gd name="connsiteX55" fmla="*/ 1220346 w 2223646"/>
              <a:gd name="connsiteY55" fmla="*/ 355600 h 2863850"/>
              <a:gd name="connsiteX56" fmla="*/ 1220346 w 2223646"/>
              <a:gd name="connsiteY56" fmla="*/ 311150 h 2863850"/>
              <a:gd name="connsiteX57" fmla="*/ 1182246 w 2223646"/>
              <a:gd name="connsiteY57" fmla="*/ 292100 h 2863850"/>
              <a:gd name="connsiteX58" fmla="*/ 1144146 w 2223646"/>
              <a:gd name="connsiteY58" fmla="*/ 266700 h 2863850"/>
              <a:gd name="connsiteX59" fmla="*/ 1067946 w 2223646"/>
              <a:gd name="connsiteY59" fmla="*/ 254000 h 2863850"/>
              <a:gd name="connsiteX60" fmla="*/ 1055246 w 2223646"/>
              <a:gd name="connsiteY60" fmla="*/ 234950 h 2863850"/>
              <a:gd name="connsiteX61" fmla="*/ 1042546 w 2223646"/>
              <a:gd name="connsiteY61" fmla="*/ 196850 h 2863850"/>
              <a:gd name="connsiteX62" fmla="*/ 1048896 w 2223646"/>
              <a:gd name="connsiteY62" fmla="*/ 165100 h 2863850"/>
              <a:gd name="connsiteX63" fmla="*/ 1067946 w 2223646"/>
              <a:gd name="connsiteY63" fmla="*/ 152400 h 2863850"/>
              <a:gd name="connsiteX64" fmla="*/ 1061596 w 2223646"/>
              <a:gd name="connsiteY64" fmla="*/ 133350 h 2863850"/>
              <a:gd name="connsiteX65" fmla="*/ 1042546 w 2223646"/>
              <a:gd name="connsiteY65" fmla="*/ 120650 h 2863850"/>
              <a:gd name="connsiteX66" fmla="*/ 1010796 w 2223646"/>
              <a:gd name="connsiteY66" fmla="*/ 82550 h 2863850"/>
              <a:gd name="connsiteX67" fmla="*/ 1004446 w 2223646"/>
              <a:gd name="connsiteY67" fmla="*/ 57150 h 2863850"/>
              <a:gd name="connsiteX68" fmla="*/ 979046 w 2223646"/>
              <a:gd name="connsiteY68" fmla="*/ 38100 h 2863850"/>
              <a:gd name="connsiteX69" fmla="*/ 959996 w 2223646"/>
              <a:gd name="connsiteY69" fmla="*/ 25400 h 2863850"/>
              <a:gd name="connsiteX70" fmla="*/ 940946 w 2223646"/>
              <a:gd name="connsiteY70" fmla="*/ 6350 h 2863850"/>
              <a:gd name="connsiteX71" fmla="*/ 921896 w 2223646"/>
              <a:gd name="connsiteY71" fmla="*/ 0 h 2863850"/>
              <a:gd name="connsiteX72" fmla="*/ 871096 w 2223646"/>
              <a:gd name="connsiteY72" fmla="*/ 6350 h 2863850"/>
              <a:gd name="connsiteX73" fmla="*/ 852046 w 2223646"/>
              <a:gd name="connsiteY73" fmla="*/ 19050 h 2863850"/>
              <a:gd name="connsiteX74" fmla="*/ 820296 w 2223646"/>
              <a:gd name="connsiteY74" fmla="*/ 76200 h 2863850"/>
              <a:gd name="connsiteX75" fmla="*/ 813946 w 2223646"/>
              <a:gd name="connsiteY75" fmla="*/ 127000 h 2863850"/>
              <a:gd name="connsiteX76" fmla="*/ 794896 w 2223646"/>
              <a:gd name="connsiteY76" fmla="*/ 133350 h 2863850"/>
              <a:gd name="connsiteX77" fmla="*/ 756796 w 2223646"/>
              <a:gd name="connsiteY77" fmla="*/ 158750 h 2863850"/>
              <a:gd name="connsiteX78" fmla="*/ 750446 w 2223646"/>
              <a:gd name="connsiteY78" fmla="*/ 177800 h 2863850"/>
              <a:gd name="connsiteX79" fmla="*/ 725046 w 2223646"/>
              <a:gd name="connsiteY79" fmla="*/ 215900 h 2863850"/>
              <a:gd name="connsiteX80" fmla="*/ 712346 w 2223646"/>
              <a:gd name="connsiteY80" fmla="*/ 254000 h 2863850"/>
              <a:gd name="connsiteX81" fmla="*/ 674246 w 2223646"/>
              <a:gd name="connsiteY81" fmla="*/ 292100 h 2863850"/>
              <a:gd name="connsiteX82" fmla="*/ 693296 w 2223646"/>
              <a:gd name="connsiteY82" fmla="*/ 304800 h 2863850"/>
              <a:gd name="connsiteX83" fmla="*/ 699646 w 2223646"/>
              <a:gd name="connsiteY83" fmla="*/ 323850 h 2863850"/>
              <a:gd name="connsiteX84" fmla="*/ 674246 w 2223646"/>
              <a:gd name="connsiteY84" fmla="*/ 355600 h 2863850"/>
              <a:gd name="connsiteX85" fmla="*/ 648846 w 2223646"/>
              <a:gd name="connsiteY85" fmla="*/ 361950 h 2863850"/>
              <a:gd name="connsiteX86" fmla="*/ 642496 w 2223646"/>
              <a:gd name="connsiteY86" fmla="*/ 381000 h 2863850"/>
              <a:gd name="connsiteX87" fmla="*/ 623446 w 2223646"/>
              <a:gd name="connsiteY87" fmla="*/ 387350 h 2863850"/>
              <a:gd name="connsiteX88" fmla="*/ 617096 w 2223646"/>
              <a:gd name="connsiteY88" fmla="*/ 444500 h 2863850"/>
              <a:gd name="connsiteX89" fmla="*/ 610746 w 2223646"/>
              <a:gd name="connsiteY89" fmla="*/ 463550 h 2863850"/>
              <a:gd name="connsiteX90" fmla="*/ 572646 w 2223646"/>
              <a:gd name="connsiteY90" fmla="*/ 476250 h 2863850"/>
              <a:gd name="connsiteX91" fmla="*/ 534546 w 2223646"/>
              <a:gd name="connsiteY91" fmla="*/ 501650 h 2863850"/>
              <a:gd name="connsiteX92" fmla="*/ 509146 w 2223646"/>
              <a:gd name="connsiteY92" fmla="*/ 539750 h 2863850"/>
              <a:gd name="connsiteX93" fmla="*/ 496446 w 2223646"/>
              <a:gd name="connsiteY93" fmla="*/ 558800 h 2863850"/>
              <a:gd name="connsiteX94" fmla="*/ 477396 w 2223646"/>
              <a:gd name="connsiteY94" fmla="*/ 565150 h 2863850"/>
              <a:gd name="connsiteX95" fmla="*/ 445646 w 2223646"/>
              <a:gd name="connsiteY95" fmla="*/ 558800 h 2863850"/>
              <a:gd name="connsiteX96" fmla="*/ 432946 w 2223646"/>
              <a:gd name="connsiteY96" fmla="*/ 539750 h 2863850"/>
              <a:gd name="connsiteX97" fmla="*/ 413896 w 2223646"/>
              <a:gd name="connsiteY97" fmla="*/ 527050 h 2863850"/>
              <a:gd name="connsiteX98" fmla="*/ 394846 w 2223646"/>
              <a:gd name="connsiteY98" fmla="*/ 508000 h 2863850"/>
              <a:gd name="connsiteX99" fmla="*/ 388496 w 2223646"/>
              <a:gd name="connsiteY99" fmla="*/ 469900 h 2863850"/>
              <a:gd name="connsiteX100" fmla="*/ 350396 w 2223646"/>
              <a:gd name="connsiteY100" fmla="*/ 469900 h 2863850"/>
              <a:gd name="connsiteX101" fmla="*/ 286896 w 2223646"/>
              <a:gd name="connsiteY101" fmla="*/ 476250 h 2863850"/>
              <a:gd name="connsiteX102" fmla="*/ 274196 w 2223646"/>
              <a:gd name="connsiteY102" fmla="*/ 495300 h 2863850"/>
              <a:gd name="connsiteX103" fmla="*/ 267846 w 2223646"/>
              <a:gd name="connsiteY103" fmla="*/ 533400 h 2863850"/>
              <a:gd name="connsiteX104" fmla="*/ 248796 w 2223646"/>
              <a:gd name="connsiteY104" fmla="*/ 539750 h 2863850"/>
              <a:gd name="connsiteX105" fmla="*/ 210696 w 2223646"/>
              <a:gd name="connsiteY105" fmla="*/ 546100 h 2863850"/>
              <a:gd name="connsiteX106" fmla="*/ 166246 w 2223646"/>
              <a:gd name="connsiteY106" fmla="*/ 596900 h 2863850"/>
              <a:gd name="connsiteX107" fmla="*/ 153546 w 2223646"/>
              <a:gd name="connsiteY107" fmla="*/ 615950 h 2863850"/>
              <a:gd name="connsiteX108" fmla="*/ 134496 w 2223646"/>
              <a:gd name="connsiteY108" fmla="*/ 679450 h 2863850"/>
              <a:gd name="connsiteX109" fmla="*/ 147196 w 2223646"/>
              <a:gd name="connsiteY109" fmla="*/ 698500 h 2863850"/>
              <a:gd name="connsiteX110" fmla="*/ 153546 w 2223646"/>
              <a:gd name="connsiteY110" fmla="*/ 723900 h 2863850"/>
              <a:gd name="connsiteX111" fmla="*/ 172596 w 2223646"/>
              <a:gd name="connsiteY111" fmla="*/ 730250 h 2863850"/>
              <a:gd name="connsiteX112" fmla="*/ 166246 w 2223646"/>
              <a:gd name="connsiteY112" fmla="*/ 749300 h 2863850"/>
              <a:gd name="connsiteX113" fmla="*/ 128146 w 2223646"/>
              <a:gd name="connsiteY113" fmla="*/ 768350 h 2863850"/>
              <a:gd name="connsiteX114" fmla="*/ 115446 w 2223646"/>
              <a:gd name="connsiteY114" fmla="*/ 787400 h 2863850"/>
              <a:gd name="connsiteX115" fmla="*/ 102746 w 2223646"/>
              <a:gd name="connsiteY115" fmla="*/ 825500 h 2863850"/>
              <a:gd name="connsiteX116" fmla="*/ 83696 w 2223646"/>
              <a:gd name="connsiteY116" fmla="*/ 863600 h 2863850"/>
              <a:gd name="connsiteX117" fmla="*/ 102746 w 2223646"/>
              <a:gd name="connsiteY117" fmla="*/ 869950 h 2863850"/>
              <a:gd name="connsiteX118" fmla="*/ 121796 w 2223646"/>
              <a:gd name="connsiteY118" fmla="*/ 863600 h 2863850"/>
              <a:gd name="connsiteX119" fmla="*/ 134496 w 2223646"/>
              <a:gd name="connsiteY119" fmla="*/ 901700 h 2863850"/>
              <a:gd name="connsiteX120" fmla="*/ 140846 w 2223646"/>
              <a:gd name="connsiteY120" fmla="*/ 920750 h 2863850"/>
              <a:gd name="connsiteX121" fmla="*/ 134496 w 2223646"/>
              <a:gd name="connsiteY121" fmla="*/ 939800 h 2863850"/>
              <a:gd name="connsiteX122" fmla="*/ 128146 w 2223646"/>
              <a:gd name="connsiteY122" fmla="*/ 996950 h 2863850"/>
              <a:gd name="connsiteX123" fmla="*/ 102746 w 2223646"/>
              <a:gd name="connsiteY123" fmla="*/ 1003300 h 2863850"/>
              <a:gd name="connsiteX124" fmla="*/ 109096 w 2223646"/>
              <a:gd name="connsiteY124" fmla="*/ 1073150 h 2863850"/>
              <a:gd name="connsiteX125" fmla="*/ 128146 w 2223646"/>
              <a:gd name="connsiteY125" fmla="*/ 1085850 h 2863850"/>
              <a:gd name="connsiteX126" fmla="*/ 134496 w 2223646"/>
              <a:gd name="connsiteY126" fmla="*/ 1104900 h 2863850"/>
              <a:gd name="connsiteX127" fmla="*/ 147196 w 2223646"/>
              <a:gd name="connsiteY127" fmla="*/ 1123950 h 2863850"/>
              <a:gd name="connsiteX128" fmla="*/ 210696 w 2223646"/>
              <a:gd name="connsiteY128" fmla="*/ 1117600 h 2863850"/>
              <a:gd name="connsiteX129" fmla="*/ 229746 w 2223646"/>
              <a:gd name="connsiteY129" fmla="*/ 1104900 h 2863850"/>
              <a:gd name="connsiteX130" fmla="*/ 210696 w 2223646"/>
              <a:gd name="connsiteY130" fmla="*/ 1111250 h 2863850"/>
              <a:gd name="connsiteX131" fmla="*/ 204346 w 2223646"/>
              <a:gd name="connsiteY131" fmla="*/ 1130300 h 2863850"/>
              <a:gd name="connsiteX132" fmla="*/ 185296 w 2223646"/>
              <a:gd name="connsiteY132" fmla="*/ 1200150 h 2863850"/>
              <a:gd name="connsiteX133" fmla="*/ 147196 w 2223646"/>
              <a:gd name="connsiteY133" fmla="*/ 1225550 h 2863850"/>
              <a:gd name="connsiteX134" fmla="*/ 140846 w 2223646"/>
              <a:gd name="connsiteY134" fmla="*/ 1270000 h 2863850"/>
              <a:gd name="connsiteX135" fmla="*/ 121796 w 2223646"/>
              <a:gd name="connsiteY135" fmla="*/ 1282700 h 2863850"/>
              <a:gd name="connsiteX136" fmla="*/ 115446 w 2223646"/>
              <a:gd name="connsiteY136" fmla="*/ 1301750 h 2863850"/>
              <a:gd name="connsiteX137" fmla="*/ 121796 w 2223646"/>
              <a:gd name="connsiteY137" fmla="*/ 1352550 h 2863850"/>
              <a:gd name="connsiteX138" fmla="*/ 109096 w 2223646"/>
              <a:gd name="connsiteY138" fmla="*/ 1422400 h 2863850"/>
              <a:gd name="connsiteX139" fmla="*/ 96396 w 2223646"/>
              <a:gd name="connsiteY139" fmla="*/ 1460500 h 2863850"/>
              <a:gd name="connsiteX140" fmla="*/ 90046 w 2223646"/>
              <a:gd name="connsiteY140" fmla="*/ 1479550 h 2863850"/>
              <a:gd name="connsiteX141" fmla="*/ 77346 w 2223646"/>
              <a:gd name="connsiteY141" fmla="*/ 1562100 h 2863850"/>
              <a:gd name="connsiteX142" fmla="*/ 51946 w 2223646"/>
              <a:gd name="connsiteY142" fmla="*/ 1600200 h 2863850"/>
              <a:gd name="connsiteX143" fmla="*/ 39246 w 2223646"/>
              <a:gd name="connsiteY143" fmla="*/ 1619250 h 2863850"/>
              <a:gd name="connsiteX144" fmla="*/ 32896 w 2223646"/>
              <a:gd name="connsiteY144" fmla="*/ 1803400 h 2863850"/>
              <a:gd name="connsiteX145" fmla="*/ 13846 w 2223646"/>
              <a:gd name="connsiteY145" fmla="*/ 1816100 h 2863850"/>
              <a:gd name="connsiteX146" fmla="*/ 7496 w 2223646"/>
              <a:gd name="connsiteY146" fmla="*/ 1866900 h 2863850"/>
              <a:gd name="connsiteX147" fmla="*/ 1146 w 2223646"/>
              <a:gd name="connsiteY147" fmla="*/ 1885950 h 2863850"/>
              <a:gd name="connsiteX148" fmla="*/ 7496 w 2223646"/>
              <a:gd name="connsiteY148" fmla="*/ 1962150 h 2863850"/>
              <a:gd name="connsiteX149" fmla="*/ 26546 w 2223646"/>
              <a:gd name="connsiteY149" fmla="*/ 1968500 h 2863850"/>
              <a:gd name="connsiteX150" fmla="*/ 64646 w 2223646"/>
              <a:gd name="connsiteY150" fmla="*/ 1974850 h 2863850"/>
              <a:gd name="connsiteX151" fmla="*/ 64646 w 2223646"/>
              <a:gd name="connsiteY151" fmla="*/ 2127250 h 2863850"/>
              <a:gd name="connsiteX152" fmla="*/ 51946 w 2223646"/>
              <a:gd name="connsiteY152" fmla="*/ 2165350 h 2863850"/>
              <a:gd name="connsiteX153" fmla="*/ 58296 w 2223646"/>
              <a:gd name="connsiteY153" fmla="*/ 2228850 h 2863850"/>
              <a:gd name="connsiteX154" fmla="*/ 134496 w 2223646"/>
              <a:gd name="connsiteY154" fmla="*/ 2260600 h 2863850"/>
              <a:gd name="connsiteX155" fmla="*/ 128146 w 2223646"/>
              <a:gd name="connsiteY155" fmla="*/ 2343150 h 2863850"/>
              <a:gd name="connsiteX156" fmla="*/ 121796 w 2223646"/>
              <a:gd name="connsiteY156" fmla="*/ 2362200 h 2863850"/>
              <a:gd name="connsiteX157" fmla="*/ 115446 w 2223646"/>
              <a:gd name="connsiteY157" fmla="*/ 2432050 h 2863850"/>
              <a:gd name="connsiteX158" fmla="*/ 96396 w 2223646"/>
              <a:gd name="connsiteY158" fmla="*/ 2470150 h 2863850"/>
              <a:gd name="connsiteX159" fmla="*/ 83696 w 2223646"/>
              <a:gd name="connsiteY159" fmla="*/ 2508250 h 2863850"/>
              <a:gd name="connsiteX160" fmla="*/ 77346 w 2223646"/>
              <a:gd name="connsiteY160" fmla="*/ 2552700 h 2863850"/>
              <a:gd name="connsiteX161" fmla="*/ 58296 w 2223646"/>
              <a:gd name="connsiteY161" fmla="*/ 2571750 h 2863850"/>
              <a:gd name="connsiteX162" fmla="*/ 70996 w 2223646"/>
              <a:gd name="connsiteY162" fmla="*/ 2647950 h 2863850"/>
              <a:gd name="connsiteX163" fmla="*/ 83696 w 2223646"/>
              <a:gd name="connsiteY163" fmla="*/ 2692400 h 2863850"/>
              <a:gd name="connsiteX164" fmla="*/ 109096 w 2223646"/>
              <a:gd name="connsiteY164" fmla="*/ 2705100 h 2863850"/>
              <a:gd name="connsiteX165" fmla="*/ 210696 w 2223646"/>
              <a:gd name="connsiteY165" fmla="*/ 2711450 h 2863850"/>
              <a:gd name="connsiteX166" fmla="*/ 242446 w 2223646"/>
              <a:gd name="connsiteY166" fmla="*/ 2736850 h 2863850"/>
              <a:gd name="connsiteX167" fmla="*/ 248796 w 2223646"/>
              <a:gd name="connsiteY167" fmla="*/ 2844800 h 2863850"/>
              <a:gd name="connsiteX168" fmla="*/ 267846 w 2223646"/>
              <a:gd name="connsiteY168" fmla="*/ 2857500 h 2863850"/>
              <a:gd name="connsiteX169" fmla="*/ 432946 w 2223646"/>
              <a:gd name="connsiteY169" fmla="*/ 2863850 h 2863850"/>
              <a:gd name="connsiteX170" fmla="*/ 458346 w 2223646"/>
              <a:gd name="connsiteY170" fmla="*/ 2857500 h 2863850"/>
              <a:gd name="connsiteX171" fmla="*/ 477396 w 2223646"/>
              <a:gd name="connsiteY171" fmla="*/ 2851150 h 2863850"/>
              <a:gd name="connsiteX172" fmla="*/ 534546 w 2223646"/>
              <a:gd name="connsiteY172" fmla="*/ 2863850 h 2863850"/>
              <a:gd name="connsiteX173" fmla="*/ 572646 w 2223646"/>
              <a:gd name="connsiteY173" fmla="*/ 2857500 h 2863850"/>
              <a:gd name="connsiteX174" fmla="*/ 572646 w 2223646"/>
              <a:gd name="connsiteY174" fmla="*/ 2819400 h 2863850"/>
              <a:gd name="connsiteX175" fmla="*/ 553596 w 2223646"/>
              <a:gd name="connsiteY175" fmla="*/ 2781300 h 2863850"/>
              <a:gd name="connsiteX176" fmla="*/ 559946 w 2223646"/>
              <a:gd name="connsiteY176" fmla="*/ 2762250 h 2863850"/>
              <a:gd name="connsiteX177" fmla="*/ 623446 w 2223646"/>
              <a:gd name="connsiteY177" fmla="*/ 2762250 h 2863850"/>
              <a:gd name="connsiteX178" fmla="*/ 636146 w 2223646"/>
              <a:gd name="connsiteY178" fmla="*/ 2743200 h 2863850"/>
              <a:gd name="connsiteX179" fmla="*/ 642496 w 2223646"/>
              <a:gd name="connsiteY179" fmla="*/ 2724150 h 2863850"/>
              <a:gd name="connsiteX180" fmla="*/ 693296 w 2223646"/>
              <a:gd name="connsiteY180" fmla="*/ 2717800 h 2863850"/>
              <a:gd name="connsiteX181" fmla="*/ 699646 w 2223646"/>
              <a:gd name="connsiteY181" fmla="*/ 2698750 h 2863850"/>
              <a:gd name="connsiteX182" fmla="*/ 744096 w 2223646"/>
              <a:gd name="connsiteY182" fmla="*/ 2686050 h 2863850"/>
              <a:gd name="connsiteX183" fmla="*/ 750446 w 2223646"/>
              <a:gd name="connsiteY183" fmla="*/ 2667000 h 2863850"/>
              <a:gd name="connsiteX184" fmla="*/ 744096 w 2223646"/>
              <a:gd name="connsiteY184" fmla="*/ 2635250 h 2863850"/>
              <a:gd name="connsiteX185" fmla="*/ 712346 w 2223646"/>
              <a:gd name="connsiteY185" fmla="*/ 2597150 h 2863850"/>
              <a:gd name="connsiteX186" fmla="*/ 788546 w 2223646"/>
              <a:gd name="connsiteY186" fmla="*/ 2590800 h 2863850"/>
              <a:gd name="connsiteX187" fmla="*/ 826646 w 2223646"/>
              <a:gd name="connsiteY187" fmla="*/ 2578100 h 2863850"/>
              <a:gd name="connsiteX188" fmla="*/ 845696 w 2223646"/>
              <a:gd name="connsiteY188" fmla="*/ 2571750 h 2863850"/>
              <a:gd name="connsiteX189" fmla="*/ 890146 w 2223646"/>
              <a:gd name="connsiteY189" fmla="*/ 2520950 h 2863850"/>
              <a:gd name="connsiteX190" fmla="*/ 909196 w 2223646"/>
              <a:gd name="connsiteY190" fmla="*/ 2514600 h 2863850"/>
              <a:gd name="connsiteX191" fmla="*/ 953646 w 2223646"/>
              <a:gd name="connsiteY191" fmla="*/ 2508250 h 2863850"/>
              <a:gd name="connsiteX192" fmla="*/ 985396 w 2223646"/>
              <a:gd name="connsiteY192" fmla="*/ 2514600 h 2863850"/>
              <a:gd name="connsiteX193" fmla="*/ 1004446 w 2223646"/>
              <a:gd name="connsiteY193" fmla="*/ 2527300 h 2863850"/>
              <a:gd name="connsiteX194" fmla="*/ 1042546 w 2223646"/>
              <a:gd name="connsiteY194" fmla="*/ 2501900 h 2863850"/>
              <a:gd name="connsiteX195" fmla="*/ 1099696 w 2223646"/>
              <a:gd name="connsiteY195" fmla="*/ 2489200 h 2863850"/>
              <a:gd name="connsiteX196" fmla="*/ 1125096 w 2223646"/>
              <a:gd name="connsiteY196" fmla="*/ 2495550 h 2863850"/>
              <a:gd name="connsiteX197" fmla="*/ 1131446 w 2223646"/>
              <a:gd name="connsiteY197" fmla="*/ 2514600 h 2863850"/>
              <a:gd name="connsiteX198" fmla="*/ 1188596 w 2223646"/>
              <a:gd name="connsiteY198" fmla="*/ 2520950 h 2863850"/>
              <a:gd name="connsiteX199" fmla="*/ 1258446 w 2223646"/>
              <a:gd name="connsiteY199" fmla="*/ 2514600 h 2863850"/>
              <a:gd name="connsiteX200" fmla="*/ 1264796 w 2223646"/>
              <a:gd name="connsiteY200" fmla="*/ 2495550 h 2863850"/>
              <a:gd name="connsiteX201" fmla="*/ 1283846 w 2223646"/>
              <a:gd name="connsiteY201" fmla="*/ 2489200 h 2863850"/>
              <a:gd name="connsiteX202" fmla="*/ 1321946 w 2223646"/>
              <a:gd name="connsiteY202" fmla="*/ 2495550 h 2863850"/>
              <a:gd name="connsiteX203" fmla="*/ 1372746 w 2223646"/>
              <a:gd name="connsiteY203" fmla="*/ 2508250 h 2863850"/>
              <a:gd name="connsiteX204" fmla="*/ 1512446 w 2223646"/>
              <a:gd name="connsiteY204" fmla="*/ 2501900 h 2863850"/>
              <a:gd name="connsiteX205" fmla="*/ 1550546 w 2223646"/>
              <a:gd name="connsiteY205" fmla="*/ 2476500 h 2863850"/>
              <a:gd name="connsiteX206" fmla="*/ 1620396 w 2223646"/>
              <a:gd name="connsiteY206" fmla="*/ 2470150 h 2863850"/>
              <a:gd name="connsiteX207" fmla="*/ 1633096 w 2223646"/>
              <a:gd name="connsiteY207" fmla="*/ 2451100 h 2863850"/>
              <a:gd name="connsiteX208" fmla="*/ 1664846 w 2223646"/>
              <a:gd name="connsiteY208" fmla="*/ 2457450 h 2863850"/>
              <a:gd name="connsiteX209" fmla="*/ 1709296 w 2223646"/>
              <a:gd name="connsiteY209" fmla="*/ 2470150 h 2863850"/>
              <a:gd name="connsiteX210" fmla="*/ 1715646 w 2223646"/>
              <a:gd name="connsiteY210" fmla="*/ 2495550 h 2863850"/>
              <a:gd name="connsiteX211" fmla="*/ 1766446 w 2223646"/>
              <a:gd name="connsiteY211" fmla="*/ 2501900 h 2863850"/>
              <a:gd name="connsiteX212" fmla="*/ 1785496 w 2223646"/>
              <a:gd name="connsiteY212" fmla="*/ 2514600 h 2863850"/>
              <a:gd name="connsiteX213" fmla="*/ 1817246 w 2223646"/>
              <a:gd name="connsiteY213" fmla="*/ 2508250 h 2863850"/>
              <a:gd name="connsiteX214" fmla="*/ 1823596 w 2223646"/>
              <a:gd name="connsiteY214" fmla="*/ 2482850 h 2863850"/>
              <a:gd name="connsiteX215" fmla="*/ 1861696 w 2223646"/>
              <a:gd name="connsiteY215" fmla="*/ 2476500 h 2863850"/>
              <a:gd name="connsiteX216" fmla="*/ 1855346 w 2223646"/>
              <a:gd name="connsiteY216" fmla="*/ 2400300 h 2863850"/>
              <a:gd name="connsiteX217" fmla="*/ 1836296 w 2223646"/>
              <a:gd name="connsiteY217" fmla="*/ 2387600 h 2863850"/>
              <a:gd name="connsiteX218" fmla="*/ 1829946 w 2223646"/>
              <a:gd name="connsiteY218" fmla="*/ 2368550 h 2863850"/>
              <a:gd name="connsiteX219" fmla="*/ 1817246 w 2223646"/>
              <a:gd name="connsiteY219" fmla="*/ 2349500 h 2863850"/>
              <a:gd name="connsiteX220" fmla="*/ 1829946 w 2223646"/>
              <a:gd name="connsiteY220" fmla="*/ 2330450 h 2863850"/>
              <a:gd name="connsiteX221" fmla="*/ 1868046 w 2223646"/>
              <a:gd name="connsiteY221" fmla="*/ 2311400 h 2863850"/>
              <a:gd name="connsiteX222" fmla="*/ 1868046 w 2223646"/>
              <a:gd name="connsiteY222" fmla="*/ 2273300 h 2863850"/>
              <a:gd name="connsiteX223" fmla="*/ 1848996 w 2223646"/>
              <a:gd name="connsiteY223" fmla="*/ 2146300 h 2863850"/>
              <a:gd name="connsiteX224" fmla="*/ 1836296 w 2223646"/>
              <a:gd name="connsiteY224" fmla="*/ 2127250 h 2863850"/>
              <a:gd name="connsiteX225" fmla="*/ 1823596 w 2223646"/>
              <a:gd name="connsiteY225" fmla="*/ 2089150 h 2863850"/>
              <a:gd name="connsiteX226" fmla="*/ 1817246 w 2223646"/>
              <a:gd name="connsiteY226" fmla="*/ 1924050 h 2863850"/>
              <a:gd name="connsiteX227" fmla="*/ 1817246 w 2223646"/>
              <a:gd name="connsiteY227" fmla="*/ 1860550 h 2863850"/>
              <a:gd name="connsiteX228" fmla="*/ 1823596 w 2223646"/>
              <a:gd name="connsiteY228" fmla="*/ 1803400 h 2863850"/>
              <a:gd name="connsiteX229" fmla="*/ 1829946 w 2223646"/>
              <a:gd name="connsiteY229" fmla="*/ 1758950 h 2863850"/>
              <a:gd name="connsiteX230" fmla="*/ 1868046 w 2223646"/>
              <a:gd name="connsiteY230" fmla="*/ 1733550 h 2863850"/>
              <a:gd name="connsiteX231" fmla="*/ 1874396 w 2223646"/>
              <a:gd name="connsiteY231" fmla="*/ 1689100 h 2863850"/>
              <a:gd name="connsiteX232" fmla="*/ 1893446 w 2223646"/>
              <a:gd name="connsiteY232" fmla="*/ 1682750 h 2863850"/>
              <a:gd name="connsiteX233" fmla="*/ 1937896 w 2223646"/>
              <a:gd name="connsiteY233" fmla="*/ 1676400 h 2863850"/>
              <a:gd name="connsiteX234" fmla="*/ 1963296 w 2223646"/>
              <a:gd name="connsiteY234" fmla="*/ 1651000 h 2863850"/>
              <a:gd name="connsiteX235" fmla="*/ 2001396 w 2223646"/>
              <a:gd name="connsiteY235" fmla="*/ 1625600 h 2863850"/>
              <a:gd name="connsiteX236" fmla="*/ 2020446 w 2223646"/>
              <a:gd name="connsiteY236" fmla="*/ 1606550 h 2863850"/>
              <a:gd name="connsiteX237" fmla="*/ 2033146 w 2223646"/>
              <a:gd name="connsiteY237" fmla="*/ 1536700 h 2863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223646" h="2863850">
                <a:moveTo>
                  <a:pt x="2026796" y="1600200"/>
                </a:moveTo>
                <a:cubicBezTo>
                  <a:pt x="2024679" y="1593850"/>
                  <a:pt x="2019707" y="1587803"/>
                  <a:pt x="2020446" y="1581150"/>
                </a:cubicBezTo>
                <a:cubicBezTo>
                  <a:pt x="2021924" y="1567845"/>
                  <a:pt x="2033146" y="1543050"/>
                  <a:pt x="2033146" y="1543050"/>
                </a:cubicBezTo>
                <a:cubicBezTo>
                  <a:pt x="2026796" y="1538817"/>
                  <a:pt x="2013149" y="1537923"/>
                  <a:pt x="2014096" y="1530350"/>
                </a:cubicBezTo>
                <a:cubicBezTo>
                  <a:pt x="2015989" y="1515204"/>
                  <a:pt x="2039496" y="1492250"/>
                  <a:pt x="2039496" y="1492250"/>
                </a:cubicBezTo>
                <a:cubicBezTo>
                  <a:pt x="2026083" y="1452012"/>
                  <a:pt x="2026796" y="1459284"/>
                  <a:pt x="2026796" y="1390650"/>
                </a:cubicBezTo>
                <a:cubicBezTo>
                  <a:pt x="2026796" y="1379857"/>
                  <a:pt x="2025514" y="1366532"/>
                  <a:pt x="2033146" y="1358900"/>
                </a:cubicBezTo>
                <a:cubicBezTo>
                  <a:pt x="2040778" y="1351268"/>
                  <a:pt x="2054313" y="1354667"/>
                  <a:pt x="2064896" y="1352550"/>
                </a:cubicBezTo>
                <a:cubicBezTo>
                  <a:pt x="2067013" y="1337733"/>
                  <a:pt x="2063313" y="1320792"/>
                  <a:pt x="2071246" y="1308100"/>
                </a:cubicBezTo>
                <a:cubicBezTo>
                  <a:pt x="2075871" y="1300699"/>
                  <a:pt x="2088255" y="1304148"/>
                  <a:pt x="2096646" y="1301750"/>
                </a:cubicBezTo>
                <a:cubicBezTo>
                  <a:pt x="2103082" y="1299911"/>
                  <a:pt x="2109346" y="1297517"/>
                  <a:pt x="2115696" y="1295400"/>
                </a:cubicBezTo>
                <a:cubicBezTo>
                  <a:pt x="2142705" y="1254886"/>
                  <a:pt x="2123598" y="1290111"/>
                  <a:pt x="2134746" y="1206500"/>
                </a:cubicBezTo>
                <a:cubicBezTo>
                  <a:pt x="2134771" y="1206310"/>
                  <a:pt x="2144432" y="1165064"/>
                  <a:pt x="2147446" y="1162050"/>
                </a:cubicBezTo>
                <a:cubicBezTo>
                  <a:pt x="2152179" y="1157317"/>
                  <a:pt x="2160002" y="1157323"/>
                  <a:pt x="2166496" y="1155700"/>
                </a:cubicBezTo>
                <a:cubicBezTo>
                  <a:pt x="2176967" y="1153082"/>
                  <a:pt x="2187663" y="1151467"/>
                  <a:pt x="2198246" y="1149350"/>
                </a:cubicBezTo>
                <a:cubicBezTo>
                  <a:pt x="2200363" y="1117600"/>
                  <a:pt x="2204596" y="1085920"/>
                  <a:pt x="2204596" y="1054100"/>
                </a:cubicBezTo>
                <a:cubicBezTo>
                  <a:pt x="2204596" y="1047407"/>
                  <a:pt x="2201959" y="1040619"/>
                  <a:pt x="2198246" y="1035050"/>
                </a:cubicBezTo>
                <a:cubicBezTo>
                  <a:pt x="2193265" y="1027578"/>
                  <a:pt x="2185546" y="1022350"/>
                  <a:pt x="2179196" y="1016000"/>
                </a:cubicBezTo>
                <a:cubicBezTo>
                  <a:pt x="2181313" y="1009650"/>
                  <a:pt x="2182553" y="1002937"/>
                  <a:pt x="2185546" y="996950"/>
                </a:cubicBezTo>
                <a:cubicBezTo>
                  <a:pt x="2194387" y="979269"/>
                  <a:pt x="2203252" y="972894"/>
                  <a:pt x="2217296" y="958850"/>
                </a:cubicBezTo>
                <a:cubicBezTo>
                  <a:pt x="2219413" y="952500"/>
                  <a:pt x="2223646" y="946493"/>
                  <a:pt x="2223646" y="939800"/>
                </a:cubicBezTo>
                <a:cubicBezTo>
                  <a:pt x="2223646" y="929007"/>
                  <a:pt x="2221086" y="918156"/>
                  <a:pt x="2217296" y="908050"/>
                </a:cubicBezTo>
                <a:cubicBezTo>
                  <a:pt x="2212755" y="895941"/>
                  <a:pt x="2194530" y="877437"/>
                  <a:pt x="2185546" y="869950"/>
                </a:cubicBezTo>
                <a:cubicBezTo>
                  <a:pt x="2179683" y="865064"/>
                  <a:pt x="2172846" y="861483"/>
                  <a:pt x="2166496" y="857250"/>
                </a:cubicBezTo>
                <a:cubicBezTo>
                  <a:pt x="2132629" y="806450"/>
                  <a:pt x="2177079" y="867833"/>
                  <a:pt x="2134746" y="825500"/>
                </a:cubicBezTo>
                <a:cubicBezTo>
                  <a:pt x="2129350" y="820104"/>
                  <a:pt x="2126279" y="812800"/>
                  <a:pt x="2122046" y="806450"/>
                </a:cubicBezTo>
                <a:cubicBezTo>
                  <a:pt x="2092413" y="808567"/>
                  <a:pt x="2062673" y="809519"/>
                  <a:pt x="2033146" y="812800"/>
                </a:cubicBezTo>
                <a:cubicBezTo>
                  <a:pt x="2024472" y="813764"/>
                  <a:pt x="2015008" y="814309"/>
                  <a:pt x="2007746" y="819150"/>
                </a:cubicBezTo>
                <a:cubicBezTo>
                  <a:pt x="1994808" y="827775"/>
                  <a:pt x="1984851" y="868784"/>
                  <a:pt x="1982346" y="876300"/>
                </a:cubicBezTo>
                <a:cubicBezTo>
                  <a:pt x="1980229" y="882650"/>
                  <a:pt x="1982685" y="895111"/>
                  <a:pt x="1975996" y="895350"/>
                </a:cubicBezTo>
                <a:lnTo>
                  <a:pt x="1798196" y="901700"/>
                </a:lnTo>
                <a:cubicBezTo>
                  <a:pt x="1754527" y="930813"/>
                  <a:pt x="1774576" y="922273"/>
                  <a:pt x="1741046" y="933450"/>
                </a:cubicBezTo>
                <a:cubicBezTo>
                  <a:pt x="1736813" y="939800"/>
                  <a:pt x="1734305" y="947732"/>
                  <a:pt x="1728346" y="952500"/>
                </a:cubicBezTo>
                <a:cubicBezTo>
                  <a:pt x="1723119" y="956681"/>
                  <a:pt x="1715962" y="958244"/>
                  <a:pt x="1709296" y="958850"/>
                </a:cubicBezTo>
                <a:cubicBezTo>
                  <a:pt x="1669189" y="962496"/>
                  <a:pt x="1628863" y="963083"/>
                  <a:pt x="1588646" y="965200"/>
                </a:cubicBezTo>
                <a:cubicBezTo>
                  <a:pt x="1582296" y="969433"/>
                  <a:pt x="1576422" y="974487"/>
                  <a:pt x="1569596" y="977900"/>
                </a:cubicBezTo>
                <a:cubicBezTo>
                  <a:pt x="1563609" y="980893"/>
                  <a:pt x="1556397" y="980999"/>
                  <a:pt x="1550546" y="984250"/>
                </a:cubicBezTo>
                <a:cubicBezTo>
                  <a:pt x="1487787" y="1019116"/>
                  <a:pt x="1539266" y="1005180"/>
                  <a:pt x="1474346" y="1016000"/>
                </a:cubicBezTo>
                <a:cubicBezTo>
                  <a:pt x="1467996" y="1011767"/>
                  <a:pt x="1462122" y="1006713"/>
                  <a:pt x="1455296" y="1003300"/>
                </a:cubicBezTo>
                <a:cubicBezTo>
                  <a:pt x="1449309" y="1000307"/>
                  <a:pt x="1441473" y="1001131"/>
                  <a:pt x="1436246" y="996950"/>
                </a:cubicBezTo>
                <a:cubicBezTo>
                  <a:pt x="1395214" y="964124"/>
                  <a:pt x="1452379" y="987511"/>
                  <a:pt x="1404496" y="971550"/>
                </a:cubicBezTo>
                <a:cubicBezTo>
                  <a:pt x="1420457" y="923667"/>
                  <a:pt x="1398927" y="982689"/>
                  <a:pt x="1423546" y="933450"/>
                </a:cubicBezTo>
                <a:cubicBezTo>
                  <a:pt x="1426539" y="927463"/>
                  <a:pt x="1427779" y="920750"/>
                  <a:pt x="1429896" y="914400"/>
                </a:cubicBezTo>
                <a:cubicBezTo>
                  <a:pt x="1417196" y="905933"/>
                  <a:pt x="1396623" y="903480"/>
                  <a:pt x="1391796" y="889000"/>
                </a:cubicBezTo>
                <a:cubicBezTo>
                  <a:pt x="1384910" y="868343"/>
                  <a:pt x="1388875" y="867240"/>
                  <a:pt x="1366396" y="857250"/>
                </a:cubicBezTo>
                <a:cubicBezTo>
                  <a:pt x="1354163" y="851813"/>
                  <a:pt x="1340996" y="848783"/>
                  <a:pt x="1328296" y="844550"/>
                </a:cubicBezTo>
                <a:lnTo>
                  <a:pt x="1309246" y="838200"/>
                </a:lnTo>
                <a:cubicBezTo>
                  <a:pt x="1263571" y="853425"/>
                  <a:pt x="1320610" y="834953"/>
                  <a:pt x="1264796" y="850900"/>
                </a:cubicBezTo>
                <a:cubicBezTo>
                  <a:pt x="1201027" y="869120"/>
                  <a:pt x="1299751" y="843749"/>
                  <a:pt x="1220346" y="863600"/>
                </a:cubicBezTo>
                <a:cubicBezTo>
                  <a:pt x="1181194" y="859685"/>
                  <a:pt x="1156511" y="868278"/>
                  <a:pt x="1131446" y="838200"/>
                </a:cubicBezTo>
                <a:cubicBezTo>
                  <a:pt x="1127161" y="833058"/>
                  <a:pt x="1127213" y="825500"/>
                  <a:pt x="1125096" y="819150"/>
                </a:cubicBezTo>
                <a:cubicBezTo>
                  <a:pt x="1129093" y="791172"/>
                  <a:pt x="1124894" y="774902"/>
                  <a:pt x="1144146" y="755650"/>
                </a:cubicBezTo>
                <a:cubicBezTo>
                  <a:pt x="1149542" y="750254"/>
                  <a:pt x="1156846" y="747183"/>
                  <a:pt x="1163196" y="742950"/>
                </a:cubicBezTo>
                <a:cubicBezTo>
                  <a:pt x="1198363" y="637450"/>
                  <a:pt x="1158969" y="767575"/>
                  <a:pt x="1182246" y="527050"/>
                </a:cubicBezTo>
                <a:cubicBezTo>
                  <a:pt x="1183193" y="517262"/>
                  <a:pt x="1209241" y="493705"/>
                  <a:pt x="1213996" y="488950"/>
                </a:cubicBezTo>
                <a:cubicBezTo>
                  <a:pt x="1216113" y="444500"/>
                  <a:pt x="1216650" y="399947"/>
                  <a:pt x="1220346" y="355600"/>
                </a:cubicBezTo>
                <a:cubicBezTo>
                  <a:pt x="1222250" y="332750"/>
                  <a:pt x="1237714" y="337203"/>
                  <a:pt x="1220346" y="311150"/>
                </a:cubicBezTo>
                <a:cubicBezTo>
                  <a:pt x="1210397" y="296226"/>
                  <a:pt x="1195670" y="299558"/>
                  <a:pt x="1182246" y="292100"/>
                </a:cubicBezTo>
                <a:cubicBezTo>
                  <a:pt x="1168903" y="284687"/>
                  <a:pt x="1158954" y="270402"/>
                  <a:pt x="1144146" y="266700"/>
                </a:cubicBezTo>
                <a:cubicBezTo>
                  <a:pt x="1102190" y="256211"/>
                  <a:pt x="1127406" y="261432"/>
                  <a:pt x="1067946" y="254000"/>
                </a:cubicBezTo>
                <a:cubicBezTo>
                  <a:pt x="1063713" y="247650"/>
                  <a:pt x="1058346" y="241924"/>
                  <a:pt x="1055246" y="234950"/>
                </a:cubicBezTo>
                <a:cubicBezTo>
                  <a:pt x="1049809" y="222717"/>
                  <a:pt x="1042546" y="196850"/>
                  <a:pt x="1042546" y="196850"/>
                </a:cubicBezTo>
                <a:cubicBezTo>
                  <a:pt x="1044663" y="186267"/>
                  <a:pt x="1043541" y="174471"/>
                  <a:pt x="1048896" y="165100"/>
                </a:cubicBezTo>
                <a:cubicBezTo>
                  <a:pt x="1052682" y="158474"/>
                  <a:pt x="1065112" y="159486"/>
                  <a:pt x="1067946" y="152400"/>
                </a:cubicBezTo>
                <a:cubicBezTo>
                  <a:pt x="1070432" y="146185"/>
                  <a:pt x="1065777" y="138577"/>
                  <a:pt x="1061596" y="133350"/>
                </a:cubicBezTo>
                <a:cubicBezTo>
                  <a:pt x="1056828" y="127391"/>
                  <a:pt x="1048409" y="125536"/>
                  <a:pt x="1042546" y="120650"/>
                </a:cubicBezTo>
                <a:cubicBezTo>
                  <a:pt x="1024211" y="105371"/>
                  <a:pt x="1023283" y="101281"/>
                  <a:pt x="1010796" y="82550"/>
                </a:cubicBezTo>
                <a:cubicBezTo>
                  <a:pt x="1008679" y="74083"/>
                  <a:pt x="1009519" y="64252"/>
                  <a:pt x="1004446" y="57150"/>
                </a:cubicBezTo>
                <a:cubicBezTo>
                  <a:pt x="998295" y="48538"/>
                  <a:pt x="987658" y="44251"/>
                  <a:pt x="979046" y="38100"/>
                </a:cubicBezTo>
                <a:cubicBezTo>
                  <a:pt x="972836" y="33664"/>
                  <a:pt x="965859" y="30286"/>
                  <a:pt x="959996" y="25400"/>
                </a:cubicBezTo>
                <a:cubicBezTo>
                  <a:pt x="953097" y="19651"/>
                  <a:pt x="948418" y="11331"/>
                  <a:pt x="940946" y="6350"/>
                </a:cubicBezTo>
                <a:cubicBezTo>
                  <a:pt x="935377" y="2637"/>
                  <a:pt x="928246" y="2117"/>
                  <a:pt x="921896" y="0"/>
                </a:cubicBezTo>
                <a:cubicBezTo>
                  <a:pt x="904963" y="2117"/>
                  <a:pt x="887560" y="1860"/>
                  <a:pt x="871096" y="6350"/>
                </a:cubicBezTo>
                <a:cubicBezTo>
                  <a:pt x="863733" y="8358"/>
                  <a:pt x="857072" y="13307"/>
                  <a:pt x="852046" y="19050"/>
                </a:cubicBezTo>
                <a:cubicBezTo>
                  <a:pt x="828532" y="45923"/>
                  <a:pt x="829018" y="50035"/>
                  <a:pt x="820296" y="76200"/>
                </a:cubicBezTo>
                <a:cubicBezTo>
                  <a:pt x="818179" y="93133"/>
                  <a:pt x="820877" y="111406"/>
                  <a:pt x="813946" y="127000"/>
                </a:cubicBezTo>
                <a:cubicBezTo>
                  <a:pt x="811228" y="133117"/>
                  <a:pt x="800747" y="130099"/>
                  <a:pt x="794896" y="133350"/>
                </a:cubicBezTo>
                <a:cubicBezTo>
                  <a:pt x="781553" y="140763"/>
                  <a:pt x="756796" y="158750"/>
                  <a:pt x="756796" y="158750"/>
                </a:cubicBezTo>
                <a:cubicBezTo>
                  <a:pt x="754679" y="165100"/>
                  <a:pt x="753697" y="171949"/>
                  <a:pt x="750446" y="177800"/>
                </a:cubicBezTo>
                <a:cubicBezTo>
                  <a:pt x="743033" y="191143"/>
                  <a:pt x="729873" y="201420"/>
                  <a:pt x="725046" y="215900"/>
                </a:cubicBezTo>
                <a:cubicBezTo>
                  <a:pt x="720813" y="228600"/>
                  <a:pt x="721812" y="244534"/>
                  <a:pt x="712346" y="254000"/>
                </a:cubicBezTo>
                <a:lnTo>
                  <a:pt x="674246" y="292100"/>
                </a:lnTo>
                <a:cubicBezTo>
                  <a:pt x="680596" y="296333"/>
                  <a:pt x="688528" y="298841"/>
                  <a:pt x="693296" y="304800"/>
                </a:cubicBezTo>
                <a:cubicBezTo>
                  <a:pt x="697477" y="310027"/>
                  <a:pt x="699646" y="317157"/>
                  <a:pt x="699646" y="323850"/>
                </a:cubicBezTo>
                <a:cubicBezTo>
                  <a:pt x="699646" y="341243"/>
                  <a:pt x="688874" y="349331"/>
                  <a:pt x="674246" y="355600"/>
                </a:cubicBezTo>
                <a:cubicBezTo>
                  <a:pt x="666224" y="359038"/>
                  <a:pt x="657313" y="359833"/>
                  <a:pt x="648846" y="361950"/>
                </a:cubicBezTo>
                <a:cubicBezTo>
                  <a:pt x="646729" y="368300"/>
                  <a:pt x="647229" y="376267"/>
                  <a:pt x="642496" y="381000"/>
                </a:cubicBezTo>
                <a:cubicBezTo>
                  <a:pt x="637763" y="385733"/>
                  <a:pt x="625932" y="381135"/>
                  <a:pt x="623446" y="387350"/>
                </a:cubicBezTo>
                <a:cubicBezTo>
                  <a:pt x="616327" y="405146"/>
                  <a:pt x="620247" y="425594"/>
                  <a:pt x="617096" y="444500"/>
                </a:cubicBezTo>
                <a:cubicBezTo>
                  <a:pt x="615996" y="451102"/>
                  <a:pt x="616193" y="459659"/>
                  <a:pt x="610746" y="463550"/>
                </a:cubicBezTo>
                <a:cubicBezTo>
                  <a:pt x="599853" y="471331"/>
                  <a:pt x="583785" y="468824"/>
                  <a:pt x="572646" y="476250"/>
                </a:cubicBezTo>
                <a:lnTo>
                  <a:pt x="534546" y="501650"/>
                </a:lnTo>
                <a:lnTo>
                  <a:pt x="509146" y="539750"/>
                </a:lnTo>
                <a:cubicBezTo>
                  <a:pt x="504913" y="546100"/>
                  <a:pt x="503686" y="556387"/>
                  <a:pt x="496446" y="558800"/>
                </a:cubicBezTo>
                <a:lnTo>
                  <a:pt x="477396" y="565150"/>
                </a:lnTo>
                <a:cubicBezTo>
                  <a:pt x="466813" y="563033"/>
                  <a:pt x="455017" y="564155"/>
                  <a:pt x="445646" y="558800"/>
                </a:cubicBezTo>
                <a:cubicBezTo>
                  <a:pt x="439020" y="555014"/>
                  <a:pt x="438342" y="545146"/>
                  <a:pt x="432946" y="539750"/>
                </a:cubicBezTo>
                <a:cubicBezTo>
                  <a:pt x="427550" y="534354"/>
                  <a:pt x="419759" y="531936"/>
                  <a:pt x="413896" y="527050"/>
                </a:cubicBezTo>
                <a:cubicBezTo>
                  <a:pt x="406997" y="521301"/>
                  <a:pt x="401196" y="514350"/>
                  <a:pt x="394846" y="508000"/>
                </a:cubicBezTo>
                <a:cubicBezTo>
                  <a:pt x="392729" y="495300"/>
                  <a:pt x="394884" y="481079"/>
                  <a:pt x="388496" y="469900"/>
                </a:cubicBezTo>
                <a:cubicBezTo>
                  <a:pt x="379602" y="454335"/>
                  <a:pt x="359290" y="468532"/>
                  <a:pt x="350396" y="469900"/>
                </a:cubicBezTo>
                <a:cubicBezTo>
                  <a:pt x="329371" y="473135"/>
                  <a:pt x="308063" y="474133"/>
                  <a:pt x="286896" y="476250"/>
                </a:cubicBezTo>
                <a:cubicBezTo>
                  <a:pt x="282663" y="482600"/>
                  <a:pt x="276609" y="488060"/>
                  <a:pt x="274196" y="495300"/>
                </a:cubicBezTo>
                <a:cubicBezTo>
                  <a:pt x="270125" y="507514"/>
                  <a:pt x="274234" y="522221"/>
                  <a:pt x="267846" y="533400"/>
                </a:cubicBezTo>
                <a:cubicBezTo>
                  <a:pt x="264525" y="539212"/>
                  <a:pt x="255330" y="538298"/>
                  <a:pt x="248796" y="539750"/>
                </a:cubicBezTo>
                <a:cubicBezTo>
                  <a:pt x="236227" y="542543"/>
                  <a:pt x="223396" y="543983"/>
                  <a:pt x="210696" y="546100"/>
                </a:cubicBezTo>
                <a:cubicBezTo>
                  <a:pt x="181063" y="590550"/>
                  <a:pt x="197996" y="575733"/>
                  <a:pt x="166246" y="596900"/>
                </a:cubicBezTo>
                <a:cubicBezTo>
                  <a:pt x="162013" y="603250"/>
                  <a:pt x="155739" y="608640"/>
                  <a:pt x="153546" y="615950"/>
                </a:cubicBezTo>
                <a:cubicBezTo>
                  <a:pt x="131258" y="690243"/>
                  <a:pt x="163075" y="636582"/>
                  <a:pt x="134496" y="679450"/>
                </a:cubicBezTo>
                <a:cubicBezTo>
                  <a:pt x="138729" y="685800"/>
                  <a:pt x="144190" y="691485"/>
                  <a:pt x="147196" y="698500"/>
                </a:cubicBezTo>
                <a:cubicBezTo>
                  <a:pt x="150634" y="706522"/>
                  <a:pt x="148094" y="717085"/>
                  <a:pt x="153546" y="723900"/>
                </a:cubicBezTo>
                <a:cubicBezTo>
                  <a:pt x="157727" y="729127"/>
                  <a:pt x="166246" y="728133"/>
                  <a:pt x="172596" y="730250"/>
                </a:cubicBezTo>
                <a:cubicBezTo>
                  <a:pt x="170479" y="736600"/>
                  <a:pt x="170427" y="744073"/>
                  <a:pt x="166246" y="749300"/>
                </a:cubicBezTo>
                <a:cubicBezTo>
                  <a:pt x="157294" y="760491"/>
                  <a:pt x="140695" y="764167"/>
                  <a:pt x="128146" y="768350"/>
                </a:cubicBezTo>
                <a:cubicBezTo>
                  <a:pt x="123913" y="774700"/>
                  <a:pt x="118546" y="780426"/>
                  <a:pt x="115446" y="787400"/>
                </a:cubicBezTo>
                <a:cubicBezTo>
                  <a:pt x="110009" y="799633"/>
                  <a:pt x="110172" y="814361"/>
                  <a:pt x="102746" y="825500"/>
                </a:cubicBezTo>
                <a:cubicBezTo>
                  <a:pt x="86333" y="850119"/>
                  <a:pt x="92459" y="837310"/>
                  <a:pt x="83696" y="863600"/>
                </a:cubicBezTo>
                <a:cubicBezTo>
                  <a:pt x="90046" y="865717"/>
                  <a:pt x="96053" y="869950"/>
                  <a:pt x="102746" y="869950"/>
                </a:cubicBezTo>
                <a:cubicBezTo>
                  <a:pt x="109439" y="869950"/>
                  <a:pt x="117063" y="858867"/>
                  <a:pt x="121796" y="863600"/>
                </a:cubicBezTo>
                <a:cubicBezTo>
                  <a:pt x="131262" y="873066"/>
                  <a:pt x="130263" y="889000"/>
                  <a:pt x="134496" y="901700"/>
                </a:cubicBezTo>
                <a:lnTo>
                  <a:pt x="140846" y="920750"/>
                </a:lnTo>
                <a:cubicBezTo>
                  <a:pt x="138729" y="927100"/>
                  <a:pt x="135596" y="933198"/>
                  <a:pt x="134496" y="939800"/>
                </a:cubicBezTo>
                <a:cubicBezTo>
                  <a:pt x="131345" y="958706"/>
                  <a:pt x="136718" y="979806"/>
                  <a:pt x="128146" y="996950"/>
                </a:cubicBezTo>
                <a:cubicBezTo>
                  <a:pt x="124243" y="1004756"/>
                  <a:pt x="111213" y="1001183"/>
                  <a:pt x="102746" y="1003300"/>
                </a:cubicBezTo>
                <a:cubicBezTo>
                  <a:pt x="104863" y="1026583"/>
                  <a:pt x="102220" y="1050805"/>
                  <a:pt x="109096" y="1073150"/>
                </a:cubicBezTo>
                <a:cubicBezTo>
                  <a:pt x="111340" y="1080444"/>
                  <a:pt x="123378" y="1079891"/>
                  <a:pt x="128146" y="1085850"/>
                </a:cubicBezTo>
                <a:cubicBezTo>
                  <a:pt x="132327" y="1091077"/>
                  <a:pt x="131503" y="1098913"/>
                  <a:pt x="134496" y="1104900"/>
                </a:cubicBezTo>
                <a:cubicBezTo>
                  <a:pt x="137909" y="1111726"/>
                  <a:pt x="142963" y="1117600"/>
                  <a:pt x="147196" y="1123950"/>
                </a:cubicBezTo>
                <a:cubicBezTo>
                  <a:pt x="168363" y="1121833"/>
                  <a:pt x="189969" y="1122383"/>
                  <a:pt x="210696" y="1117600"/>
                </a:cubicBezTo>
                <a:cubicBezTo>
                  <a:pt x="218132" y="1115884"/>
                  <a:pt x="229746" y="1112532"/>
                  <a:pt x="229746" y="1104900"/>
                </a:cubicBezTo>
                <a:cubicBezTo>
                  <a:pt x="229746" y="1098207"/>
                  <a:pt x="217046" y="1109133"/>
                  <a:pt x="210696" y="1111250"/>
                </a:cubicBezTo>
                <a:cubicBezTo>
                  <a:pt x="208579" y="1117600"/>
                  <a:pt x="205543" y="1123714"/>
                  <a:pt x="204346" y="1130300"/>
                </a:cubicBezTo>
                <a:cubicBezTo>
                  <a:pt x="199803" y="1155285"/>
                  <a:pt x="206230" y="1181832"/>
                  <a:pt x="185296" y="1200150"/>
                </a:cubicBezTo>
                <a:cubicBezTo>
                  <a:pt x="173809" y="1210201"/>
                  <a:pt x="147196" y="1225550"/>
                  <a:pt x="147196" y="1225550"/>
                </a:cubicBezTo>
                <a:cubicBezTo>
                  <a:pt x="145079" y="1240367"/>
                  <a:pt x="146925" y="1256323"/>
                  <a:pt x="140846" y="1270000"/>
                </a:cubicBezTo>
                <a:cubicBezTo>
                  <a:pt x="137746" y="1276974"/>
                  <a:pt x="126564" y="1276741"/>
                  <a:pt x="121796" y="1282700"/>
                </a:cubicBezTo>
                <a:cubicBezTo>
                  <a:pt x="117615" y="1287927"/>
                  <a:pt x="117563" y="1295400"/>
                  <a:pt x="115446" y="1301750"/>
                </a:cubicBezTo>
                <a:cubicBezTo>
                  <a:pt x="117563" y="1318683"/>
                  <a:pt x="121796" y="1335485"/>
                  <a:pt x="121796" y="1352550"/>
                </a:cubicBezTo>
                <a:cubicBezTo>
                  <a:pt x="121796" y="1357390"/>
                  <a:pt x="111161" y="1414830"/>
                  <a:pt x="109096" y="1422400"/>
                </a:cubicBezTo>
                <a:cubicBezTo>
                  <a:pt x="105574" y="1435315"/>
                  <a:pt x="100629" y="1447800"/>
                  <a:pt x="96396" y="1460500"/>
                </a:cubicBezTo>
                <a:lnTo>
                  <a:pt x="90046" y="1479550"/>
                </a:lnTo>
                <a:cubicBezTo>
                  <a:pt x="89112" y="1488892"/>
                  <a:pt x="88509" y="1542006"/>
                  <a:pt x="77346" y="1562100"/>
                </a:cubicBezTo>
                <a:cubicBezTo>
                  <a:pt x="69933" y="1575443"/>
                  <a:pt x="60413" y="1587500"/>
                  <a:pt x="51946" y="1600200"/>
                </a:cubicBezTo>
                <a:lnTo>
                  <a:pt x="39246" y="1619250"/>
                </a:lnTo>
                <a:cubicBezTo>
                  <a:pt x="37129" y="1680633"/>
                  <a:pt x="40756" y="1742485"/>
                  <a:pt x="32896" y="1803400"/>
                </a:cubicBezTo>
                <a:cubicBezTo>
                  <a:pt x="31919" y="1810969"/>
                  <a:pt x="16680" y="1809014"/>
                  <a:pt x="13846" y="1816100"/>
                </a:cubicBezTo>
                <a:cubicBezTo>
                  <a:pt x="7508" y="1831945"/>
                  <a:pt x="10549" y="1850110"/>
                  <a:pt x="7496" y="1866900"/>
                </a:cubicBezTo>
                <a:cubicBezTo>
                  <a:pt x="6299" y="1873486"/>
                  <a:pt x="3263" y="1879600"/>
                  <a:pt x="1146" y="1885950"/>
                </a:cubicBezTo>
                <a:cubicBezTo>
                  <a:pt x="3263" y="1911350"/>
                  <a:pt x="0" y="1937789"/>
                  <a:pt x="7496" y="1962150"/>
                </a:cubicBezTo>
                <a:cubicBezTo>
                  <a:pt x="9464" y="1968547"/>
                  <a:pt x="20012" y="1967048"/>
                  <a:pt x="26546" y="1968500"/>
                </a:cubicBezTo>
                <a:cubicBezTo>
                  <a:pt x="39115" y="1971293"/>
                  <a:pt x="51946" y="1972733"/>
                  <a:pt x="64646" y="1974850"/>
                </a:cubicBezTo>
                <a:cubicBezTo>
                  <a:pt x="73097" y="2042460"/>
                  <a:pt x="76251" y="2042145"/>
                  <a:pt x="64646" y="2127250"/>
                </a:cubicBezTo>
                <a:cubicBezTo>
                  <a:pt x="62837" y="2140514"/>
                  <a:pt x="51946" y="2165350"/>
                  <a:pt x="51946" y="2165350"/>
                </a:cubicBezTo>
                <a:cubicBezTo>
                  <a:pt x="54063" y="2186517"/>
                  <a:pt x="48783" y="2209824"/>
                  <a:pt x="58296" y="2228850"/>
                </a:cubicBezTo>
                <a:cubicBezTo>
                  <a:pt x="71609" y="2255475"/>
                  <a:pt x="111286" y="2256732"/>
                  <a:pt x="134496" y="2260600"/>
                </a:cubicBezTo>
                <a:cubicBezTo>
                  <a:pt x="132379" y="2288117"/>
                  <a:pt x="131569" y="2315765"/>
                  <a:pt x="128146" y="2343150"/>
                </a:cubicBezTo>
                <a:cubicBezTo>
                  <a:pt x="127316" y="2349792"/>
                  <a:pt x="122743" y="2355574"/>
                  <a:pt x="121796" y="2362200"/>
                </a:cubicBezTo>
                <a:cubicBezTo>
                  <a:pt x="118490" y="2385344"/>
                  <a:pt x="118752" y="2408906"/>
                  <a:pt x="115446" y="2432050"/>
                </a:cubicBezTo>
                <a:cubicBezTo>
                  <a:pt x="111789" y="2457646"/>
                  <a:pt x="106986" y="2446322"/>
                  <a:pt x="96396" y="2470150"/>
                </a:cubicBezTo>
                <a:cubicBezTo>
                  <a:pt x="90959" y="2482383"/>
                  <a:pt x="83696" y="2508250"/>
                  <a:pt x="83696" y="2508250"/>
                </a:cubicBezTo>
                <a:cubicBezTo>
                  <a:pt x="81579" y="2523067"/>
                  <a:pt x="82905" y="2538803"/>
                  <a:pt x="77346" y="2552700"/>
                </a:cubicBezTo>
                <a:cubicBezTo>
                  <a:pt x="74011" y="2561038"/>
                  <a:pt x="59772" y="2562892"/>
                  <a:pt x="58296" y="2571750"/>
                </a:cubicBezTo>
                <a:cubicBezTo>
                  <a:pt x="52723" y="2605191"/>
                  <a:pt x="63007" y="2621319"/>
                  <a:pt x="70996" y="2647950"/>
                </a:cubicBezTo>
                <a:cubicBezTo>
                  <a:pt x="75424" y="2662710"/>
                  <a:pt x="75148" y="2679578"/>
                  <a:pt x="83696" y="2692400"/>
                </a:cubicBezTo>
                <a:cubicBezTo>
                  <a:pt x="88947" y="2700276"/>
                  <a:pt x="99735" y="2703696"/>
                  <a:pt x="109096" y="2705100"/>
                </a:cubicBezTo>
                <a:cubicBezTo>
                  <a:pt x="142653" y="2710134"/>
                  <a:pt x="176829" y="2709333"/>
                  <a:pt x="210696" y="2711450"/>
                </a:cubicBezTo>
                <a:cubicBezTo>
                  <a:pt x="225243" y="2716299"/>
                  <a:pt x="239423" y="2716694"/>
                  <a:pt x="242446" y="2736850"/>
                </a:cubicBezTo>
                <a:cubicBezTo>
                  <a:pt x="247793" y="2772497"/>
                  <a:pt x="241370" y="2809528"/>
                  <a:pt x="248796" y="2844800"/>
                </a:cubicBezTo>
                <a:cubicBezTo>
                  <a:pt x="250368" y="2852268"/>
                  <a:pt x="260255" y="2856715"/>
                  <a:pt x="267846" y="2857500"/>
                </a:cubicBezTo>
                <a:cubicBezTo>
                  <a:pt x="322628" y="2863167"/>
                  <a:pt x="377913" y="2861733"/>
                  <a:pt x="432946" y="2863850"/>
                </a:cubicBezTo>
                <a:cubicBezTo>
                  <a:pt x="441413" y="2861733"/>
                  <a:pt x="449955" y="2859898"/>
                  <a:pt x="458346" y="2857500"/>
                </a:cubicBezTo>
                <a:cubicBezTo>
                  <a:pt x="464782" y="2855661"/>
                  <a:pt x="470703" y="2851150"/>
                  <a:pt x="477396" y="2851150"/>
                </a:cubicBezTo>
                <a:cubicBezTo>
                  <a:pt x="485458" y="2851150"/>
                  <a:pt x="524750" y="2861401"/>
                  <a:pt x="534546" y="2863850"/>
                </a:cubicBezTo>
                <a:cubicBezTo>
                  <a:pt x="547246" y="2861733"/>
                  <a:pt x="561130" y="2863258"/>
                  <a:pt x="572646" y="2857500"/>
                </a:cubicBezTo>
                <a:cubicBezTo>
                  <a:pt x="599739" y="2843953"/>
                  <a:pt x="579419" y="2832947"/>
                  <a:pt x="572646" y="2819400"/>
                </a:cubicBezTo>
                <a:cubicBezTo>
                  <a:pt x="546356" y="2766820"/>
                  <a:pt x="589992" y="2835895"/>
                  <a:pt x="553596" y="2781300"/>
                </a:cubicBezTo>
                <a:cubicBezTo>
                  <a:pt x="555713" y="2774950"/>
                  <a:pt x="555213" y="2766983"/>
                  <a:pt x="559946" y="2762250"/>
                </a:cubicBezTo>
                <a:cubicBezTo>
                  <a:pt x="573800" y="2748396"/>
                  <a:pt x="615739" y="2761149"/>
                  <a:pt x="623446" y="2762250"/>
                </a:cubicBezTo>
                <a:cubicBezTo>
                  <a:pt x="627679" y="2755900"/>
                  <a:pt x="632733" y="2750026"/>
                  <a:pt x="636146" y="2743200"/>
                </a:cubicBezTo>
                <a:cubicBezTo>
                  <a:pt x="639139" y="2737213"/>
                  <a:pt x="636379" y="2726868"/>
                  <a:pt x="642496" y="2724150"/>
                </a:cubicBezTo>
                <a:cubicBezTo>
                  <a:pt x="658090" y="2717219"/>
                  <a:pt x="676363" y="2719917"/>
                  <a:pt x="693296" y="2717800"/>
                </a:cubicBezTo>
                <a:cubicBezTo>
                  <a:pt x="695413" y="2711450"/>
                  <a:pt x="694913" y="2703483"/>
                  <a:pt x="699646" y="2698750"/>
                </a:cubicBezTo>
                <a:cubicBezTo>
                  <a:pt x="702683" y="2695713"/>
                  <a:pt x="743876" y="2686105"/>
                  <a:pt x="744096" y="2686050"/>
                </a:cubicBezTo>
                <a:cubicBezTo>
                  <a:pt x="746213" y="2679700"/>
                  <a:pt x="750446" y="2673693"/>
                  <a:pt x="750446" y="2667000"/>
                </a:cubicBezTo>
                <a:cubicBezTo>
                  <a:pt x="750446" y="2656207"/>
                  <a:pt x="747886" y="2645356"/>
                  <a:pt x="744096" y="2635250"/>
                </a:cubicBezTo>
                <a:cubicBezTo>
                  <a:pt x="738792" y="2621105"/>
                  <a:pt x="722229" y="2607033"/>
                  <a:pt x="712346" y="2597150"/>
                </a:cubicBezTo>
                <a:cubicBezTo>
                  <a:pt x="737746" y="2595033"/>
                  <a:pt x="763405" y="2594990"/>
                  <a:pt x="788546" y="2590800"/>
                </a:cubicBezTo>
                <a:cubicBezTo>
                  <a:pt x="801751" y="2588599"/>
                  <a:pt x="813946" y="2582333"/>
                  <a:pt x="826646" y="2578100"/>
                </a:cubicBezTo>
                <a:lnTo>
                  <a:pt x="845696" y="2571750"/>
                </a:lnTo>
                <a:cubicBezTo>
                  <a:pt x="864746" y="2543175"/>
                  <a:pt x="863688" y="2534179"/>
                  <a:pt x="890146" y="2520950"/>
                </a:cubicBezTo>
                <a:cubicBezTo>
                  <a:pt x="896133" y="2517957"/>
                  <a:pt x="902632" y="2515913"/>
                  <a:pt x="909196" y="2514600"/>
                </a:cubicBezTo>
                <a:cubicBezTo>
                  <a:pt x="923872" y="2511665"/>
                  <a:pt x="938829" y="2510367"/>
                  <a:pt x="953646" y="2508250"/>
                </a:cubicBezTo>
                <a:cubicBezTo>
                  <a:pt x="964229" y="2510367"/>
                  <a:pt x="975290" y="2510810"/>
                  <a:pt x="985396" y="2514600"/>
                </a:cubicBezTo>
                <a:cubicBezTo>
                  <a:pt x="992542" y="2517280"/>
                  <a:pt x="996996" y="2528956"/>
                  <a:pt x="1004446" y="2527300"/>
                </a:cubicBezTo>
                <a:cubicBezTo>
                  <a:pt x="1019346" y="2523989"/>
                  <a:pt x="1028066" y="2506727"/>
                  <a:pt x="1042546" y="2501900"/>
                </a:cubicBezTo>
                <a:cubicBezTo>
                  <a:pt x="1073810" y="2491479"/>
                  <a:pt x="1054994" y="2496650"/>
                  <a:pt x="1099696" y="2489200"/>
                </a:cubicBezTo>
                <a:cubicBezTo>
                  <a:pt x="1108163" y="2491317"/>
                  <a:pt x="1118281" y="2490098"/>
                  <a:pt x="1125096" y="2495550"/>
                </a:cubicBezTo>
                <a:cubicBezTo>
                  <a:pt x="1130323" y="2499731"/>
                  <a:pt x="1125231" y="2512114"/>
                  <a:pt x="1131446" y="2514600"/>
                </a:cubicBezTo>
                <a:cubicBezTo>
                  <a:pt x="1149242" y="2521719"/>
                  <a:pt x="1169546" y="2518833"/>
                  <a:pt x="1188596" y="2520950"/>
                </a:cubicBezTo>
                <a:cubicBezTo>
                  <a:pt x="1211879" y="2518833"/>
                  <a:pt x="1236266" y="2521993"/>
                  <a:pt x="1258446" y="2514600"/>
                </a:cubicBezTo>
                <a:cubicBezTo>
                  <a:pt x="1264796" y="2512483"/>
                  <a:pt x="1260063" y="2500283"/>
                  <a:pt x="1264796" y="2495550"/>
                </a:cubicBezTo>
                <a:cubicBezTo>
                  <a:pt x="1269529" y="2490817"/>
                  <a:pt x="1277496" y="2491317"/>
                  <a:pt x="1283846" y="2489200"/>
                </a:cubicBezTo>
                <a:cubicBezTo>
                  <a:pt x="1296546" y="2491317"/>
                  <a:pt x="1309357" y="2492852"/>
                  <a:pt x="1321946" y="2495550"/>
                </a:cubicBezTo>
                <a:cubicBezTo>
                  <a:pt x="1339013" y="2499207"/>
                  <a:pt x="1372746" y="2508250"/>
                  <a:pt x="1372746" y="2508250"/>
                </a:cubicBezTo>
                <a:cubicBezTo>
                  <a:pt x="1419313" y="2506133"/>
                  <a:pt x="1466557" y="2510094"/>
                  <a:pt x="1512446" y="2501900"/>
                </a:cubicBezTo>
                <a:cubicBezTo>
                  <a:pt x="1527472" y="2499217"/>
                  <a:pt x="1535345" y="2477882"/>
                  <a:pt x="1550546" y="2476500"/>
                </a:cubicBezTo>
                <a:lnTo>
                  <a:pt x="1620396" y="2470150"/>
                </a:lnTo>
                <a:cubicBezTo>
                  <a:pt x="1624629" y="2463800"/>
                  <a:pt x="1625758" y="2453197"/>
                  <a:pt x="1633096" y="2451100"/>
                </a:cubicBezTo>
                <a:cubicBezTo>
                  <a:pt x="1643474" y="2448135"/>
                  <a:pt x="1654310" y="2455109"/>
                  <a:pt x="1664846" y="2457450"/>
                </a:cubicBezTo>
                <a:cubicBezTo>
                  <a:pt x="1688766" y="2462766"/>
                  <a:pt x="1688082" y="2463079"/>
                  <a:pt x="1709296" y="2470150"/>
                </a:cubicBezTo>
                <a:cubicBezTo>
                  <a:pt x="1711413" y="2478617"/>
                  <a:pt x="1708017" y="2491312"/>
                  <a:pt x="1715646" y="2495550"/>
                </a:cubicBezTo>
                <a:cubicBezTo>
                  <a:pt x="1730564" y="2503838"/>
                  <a:pt x="1749982" y="2497410"/>
                  <a:pt x="1766446" y="2501900"/>
                </a:cubicBezTo>
                <a:cubicBezTo>
                  <a:pt x="1773809" y="2503908"/>
                  <a:pt x="1779146" y="2510367"/>
                  <a:pt x="1785496" y="2514600"/>
                </a:cubicBezTo>
                <a:cubicBezTo>
                  <a:pt x="1796079" y="2512483"/>
                  <a:pt x="1808955" y="2515159"/>
                  <a:pt x="1817246" y="2508250"/>
                </a:cubicBezTo>
                <a:cubicBezTo>
                  <a:pt x="1823950" y="2502663"/>
                  <a:pt x="1816494" y="2487923"/>
                  <a:pt x="1823596" y="2482850"/>
                </a:cubicBezTo>
                <a:cubicBezTo>
                  <a:pt x="1834073" y="2475366"/>
                  <a:pt x="1848996" y="2478617"/>
                  <a:pt x="1861696" y="2476500"/>
                </a:cubicBezTo>
                <a:cubicBezTo>
                  <a:pt x="1865959" y="2438134"/>
                  <a:pt x="1879845" y="2424799"/>
                  <a:pt x="1855346" y="2400300"/>
                </a:cubicBezTo>
                <a:cubicBezTo>
                  <a:pt x="1849950" y="2394904"/>
                  <a:pt x="1842646" y="2391833"/>
                  <a:pt x="1836296" y="2387600"/>
                </a:cubicBezTo>
                <a:cubicBezTo>
                  <a:pt x="1834179" y="2381250"/>
                  <a:pt x="1832939" y="2374537"/>
                  <a:pt x="1829946" y="2368550"/>
                </a:cubicBezTo>
                <a:cubicBezTo>
                  <a:pt x="1826533" y="2361724"/>
                  <a:pt x="1817246" y="2357132"/>
                  <a:pt x="1817246" y="2349500"/>
                </a:cubicBezTo>
                <a:cubicBezTo>
                  <a:pt x="1817246" y="2341868"/>
                  <a:pt x="1824550" y="2335846"/>
                  <a:pt x="1829946" y="2330450"/>
                </a:cubicBezTo>
                <a:cubicBezTo>
                  <a:pt x="1842256" y="2318140"/>
                  <a:pt x="1852552" y="2316565"/>
                  <a:pt x="1868046" y="2311400"/>
                </a:cubicBezTo>
                <a:cubicBezTo>
                  <a:pt x="1880562" y="2273852"/>
                  <a:pt x="1872463" y="2310848"/>
                  <a:pt x="1868046" y="2273300"/>
                </a:cubicBezTo>
                <a:cubicBezTo>
                  <a:pt x="1865511" y="2251750"/>
                  <a:pt x="1868942" y="2176219"/>
                  <a:pt x="1848996" y="2146300"/>
                </a:cubicBezTo>
                <a:cubicBezTo>
                  <a:pt x="1844763" y="2139950"/>
                  <a:pt x="1839396" y="2134224"/>
                  <a:pt x="1836296" y="2127250"/>
                </a:cubicBezTo>
                <a:cubicBezTo>
                  <a:pt x="1830859" y="2115017"/>
                  <a:pt x="1823596" y="2089150"/>
                  <a:pt x="1823596" y="2089150"/>
                </a:cubicBezTo>
                <a:cubicBezTo>
                  <a:pt x="1821479" y="2034117"/>
                  <a:pt x="1820909" y="1979002"/>
                  <a:pt x="1817246" y="1924050"/>
                </a:cubicBezTo>
                <a:cubicBezTo>
                  <a:pt x="1812053" y="1846149"/>
                  <a:pt x="1803148" y="1966285"/>
                  <a:pt x="1817246" y="1860550"/>
                </a:cubicBezTo>
                <a:cubicBezTo>
                  <a:pt x="1819779" y="1841551"/>
                  <a:pt x="1821219" y="1822419"/>
                  <a:pt x="1823596" y="1803400"/>
                </a:cubicBezTo>
                <a:cubicBezTo>
                  <a:pt x="1825452" y="1788548"/>
                  <a:pt x="1821911" y="1771577"/>
                  <a:pt x="1829946" y="1758950"/>
                </a:cubicBezTo>
                <a:cubicBezTo>
                  <a:pt x="1838141" y="1746073"/>
                  <a:pt x="1868046" y="1733550"/>
                  <a:pt x="1868046" y="1733550"/>
                </a:cubicBezTo>
                <a:cubicBezTo>
                  <a:pt x="1870163" y="1718733"/>
                  <a:pt x="1867703" y="1702487"/>
                  <a:pt x="1874396" y="1689100"/>
                </a:cubicBezTo>
                <a:cubicBezTo>
                  <a:pt x="1877389" y="1683113"/>
                  <a:pt x="1886882" y="1684063"/>
                  <a:pt x="1893446" y="1682750"/>
                </a:cubicBezTo>
                <a:cubicBezTo>
                  <a:pt x="1908122" y="1679815"/>
                  <a:pt x="1923079" y="1678517"/>
                  <a:pt x="1937896" y="1676400"/>
                </a:cubicBezTo>
                <a:cubicBezTo>
                  <a:pt x="1988696" y="1659467"/>
                  <a:pt x="1929429" y="1684867"/>
                  <a:pt x="1963296" y="1651000"/>
                </a:cubicBezTo>
                <a:cubicBezTo>
                  <a:pt x="1974089" y="1640207"/>
                  <a:pt x="1990603" y="1636393"/>
                  <a:pt x="2001396" y="1625600"/>
                </a:cubicBezTo>
                <a:lnTo>
                  <a:pt x="2020446" y="1606550"/>
                </a:lnTo>
                <a:cubicBezTo>
                  <a:pt x="2026988" y="1534592"/>
                  <a:pt x="2003417" y="1536700"/>
                  <a:pt x="2033146" y="1536700"/>
                </a:cubicBezTo>
              </a:path>
            </a:pathLst>
          </a:custGeom>
          <a:solidFill>
            <a:srgbClr val="FF0000">
              <a:alpha val="4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5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5" name="Text Box 2"/>
          <p:cNvSpPr txBox="1">
            <a:spLocks noChangeArrowheads="1"/>
          </p:cNvSpPr>
          <p:nvPr/>
        </p:nvSpPr>
        <p:spPr bwMode="auto">
          <a:xfrm>
            <a:off x="1" y="-9583"/>
            <a:ext cx="9146079" cy="749811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26214" tIns="13108" rIns="26214" bIns="13108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ИНФОРМАЦИОННЫЕ МАТЕРИАЛЫ ПО РИСКУ НАРУШЕНИЯ ЭЛЕКТРОСНАБЖЕНИЯ, СВЯЗАННЫХ </a:t>
            </a:r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С НЕБЛАГОПРИЯТНЫМИ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МЕТЕОЯВЛЕНИЯМИ НА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ТЕРРИТОРИИ</a:t>
            </a:r>
          </a:p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ХАНТЫ-МАНСИЙСКОГО АВТОНОМНОГО ОКРУГА – ЮГРЫ (НА 26.05.2020)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8" name="TextBox 157"/>
          <p:cNvSpPr txBox="1"/>
          <p:nvPr/>
        </p:nvSpPr>
        <p:spPr>
          <a:xfrm>
            <a:off x="156588" y="691972"/>
            <a:ext cx="2414074" cy="261608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121917" tIns="60959" rIns="121917" bIns="60959">
            <a:spAutoFit/>
          </a:bodyPr>
          <a:lstStyle>
            <a:defPPr>
              <a:defRPr lang="ru-RU"/>
            </a:defPPr>
            <a:lvl1pPr algn="ctr" defTabSz="914400">
              <a:defRPr sz="9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defTabSz="914400">
              <a:defRPr sz="1800"/>
            </a:lvl2pPr>
            <a:lvl3pPr marL="914400" defTabSz="914400">
              <a:defRPr sz="1800"/>
            </a:lvl3pPr>
            <a:lvl4pPr marL="1371600" defTabSz="914400">
              <a:defRPr sz="1800"/>
            </a:lvl4pPr>
            <a:lvl5pPr marL="1828800" defTabSz="914400">
              <a:defRPr sz="1800"/>
            </a:lvl5pPr>
            <a:lvl6pPr marL="2286000" defTabSz="914400">
              <a:defRPr sz="1800"/>
            </a:lvl6pPr>
            <a:lvl7pPr marL="2743200" defTabSz="914400">
              <a:defRPr sz="1800"/>
            </a:lvl7pPr>
            <a:lvl8pPr marL="3200400" defTabSz="914400">
              <a:defRPr sz="1800"/>
            </a:lvl8pPr>
            <a:lvl9pPr marL="3657600" defTabSz="914400">
              <a:defRPr sz="1800"/>
            </a:lvl9pPr>
          </a:lstStyle>
          <a:p>
            <a:pPr>
              <a:defRPr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Прогноз метеоявлений</a:t>
            </a:r>
          </a:p>
        </p:txBody>
      </p:sp>
      <p:sp>
        <p:nvSpPr>
          <p:cNvPr id="174" name="TextBox 173"/>
          <p:cNvSpPr txBox="1"/>
          <p:nvPr/>
        </p:nvSpPr>
        <p:spPr>
          <a:xfrm>
            <a:off x="0" y="6234752"/>
            <a:ext cx="1852836" cy="623248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r>
              <a:rPr lang="ru-RU" sz="600" dirty="0" smtClean="0">
                <a:latin typeface="Arial" panose="020B0604020202020204" pitchFamily="34" charset="0"/>
                <a:cs typeface="Arial" panose="020B0604020202020204" pitchFamily="34" charset="0"/>
              </a:rPr>
              <a:t>16:00 25.05.2020</a:t>
            </a:r>
          </a:p>
          <a:p>
            <a:r>
              <a:rPr lang="ru-RU" sz="600" dirty="0" smtClean="0">
                <a:latin typeface="Arial" panose="020B0604020202020204" pitchFamily="34" charset="0"/>
                <a:cs typeface="Arial" panose="020B0604020202020204" pitchFamily="34" charset="0"/>
              </a:rPr>
              <a:t>Исп. ЦУКС ГУ МЧС по ХМАО-Югре</a:t>
            </a:r>
          </a:p>
          <a:p>
            <a:r>
              <a:rPr lang="ru-RU" sz="600" dirty="0" smtClean="0">
                <a:latin typeface="Arial" panose="020B0604020202020204" pitchFamily="34" charset="0"/>
                <a:cs typeface="Arial" panose="020B0604020202020204" pitchFamily="34" charset="0"/>
              </a:rPr>
              <a:t>Егорова Н.Р.</a:t>
            </a:r>
          </a:p>
          <a:p>
            <a:r>
              <a:rPr lang="ru-RU" sz="600" dirty="0" smtClean="0">
                <a:latin typeface="Arial" panose="020B0604020202020204" pitchFamily="34" charset="0"/>
                <a:cs typeface="Arial" panose="020B0604020202020204" pitchFamily="34" charset="0"/>
              </a:rPr>
              <a:t>тел. 3116-7709</a:t>
            </a:r>
          </a:p>
          <a:p>
            <a:r>
              <a:rPr lang="ru-RU" sz="600" dirty="0" smtClean="0">
                <a:latin typeface="Arial" panose="020B0604020202020204" pitchFamily="34" charset="0"/>
                <a:cs typeface="Arial" panose="020B0604020202020204" pitchFamily="34" charset="0"/>
              </a:rPr>
              <a:t>Использовался АИУС-2030</a:t>
            </a:r>
          </a:p>
          <a:p>
            <a:r>
              <a:rPr lang="ru-RU" sz="600" dirty="0" smtClean="0">
                <a:latin typeface="Arial" panose="020B0604020202020204" pitchFamily="34" charset="0"/>
                <a:cs typeface="Arial" panose="020B0604020202020204" pitchFamily="34" charset="0"/>
              </a:rPr>
              <a:t>Масштаб 1</a:t>
            </a:r>
            <a:r>
              <a:rPr lang="en-US" sz="6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sz="600" dirty="0" smtClean="0">
                <a:latin typeface="Arial" panose="020B0604020202020204" pitchFamily="34" charset="0"/>
                <a:cs typeface="Arial" panose="020B0604020202020204" pitchFamily="34" charset="0"/>
              </a:rPr>
              <a:t>2000000</a:t>
            </a:r>
            <a:endParaRPr lang="ru-RU" sz="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67" name="Group 18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0494783"/>
              </p:ext>
            </p:extLst>
          </p:nvPr>
        </p:nvGraphicFramePr>
        <p:xfrm>
          <a:off x="4040902" y="792566"/>
          <a:ext cx="2256628" cy="1365132"/>
        </p:xfrm>
        <a:graphic>
          <a:graphicData uri="http://schemas.openxmlformats.org/drawingml/2006/table">
            <a:tbl>
              <a:tblPr/>
              <a:tblGrid>
                <a:gridCol w="14269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84043">
                  <a:extLst>
                    <a:ext uri="{9D8B030D-6E8A-4147-A177-3AD203B41FA5}">
                      <a16:colId xmlns:a16="http://schemas.microsoft.com/office/drawing/2014/main" xmlns="" val="2902832006"/>
                    </a:ext>
                  </a:extLst>
                </a:gridCol>
                <a:gridCol w="50121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xmlns="" val="892918951"/>
                    </a:ext>
                  </a:extLst>
                </a:gridCol>
                <a:gridCol w="409575">
                  <a:extLst>
                    <a:ext uri="{9D8B030D-6E8A-4147-A177-3AD203B41FA5}">
                      <a16:colId xmlns:a16="http://schemas.microsoft.com/office/drawing/2014/main" xmlns="" val="78192789"/>
                    </a:ext>
                  </a:extLst>
                </a:gridCol>
              </a:tblGrid>
              <a:tr h="152008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Прогноз по нарушению энергоснабжения</a:t>
                      </a:r>
                    </a:p>
                  </a:txBody>
                  <a:tcPr marL="16124" marR="16124" marT="10691" marB="106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4968"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Муниципальный район</a:t>
                      </a:r>
                    </a:p>
                  </a:txBody>
                  <a:tcPr marL="12696" marR="12696" marT="1684" marB="168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 </a:t>
                      </a:r>
                    </a:p>
                  </a:txBody>
                  <a:tcPr marL="12696" marR="12696" marT="1684" marB="168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696" marR="12696" marT="1263" marB="126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696" marR="12696" marT="1263" marB="126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6568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населенных пунктов</a:t>
                      </a:r>
                    </a:p>
                  </a:txBody>
                  <a:tcPr marL="12696" marR="12696" marT="1684" marB="168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жилых домов</a:t>
                      </a:r>
                    </a:p>
                  </a:txBody>
                  <a:tcPr marL="12696" marR="12696" marT="1684" marB="168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населения</a:t>
                      </a:r>
                    </a:p>
                  </a:txBody>
                  <a:tcPr marL="12696" marR="12696" marT="1684" marB="168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44438334"/>
                  </a:ext>
                </a:extLst>
              </a:tr>
              <a:tr h="1049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12696" marR="12696" marT="1684" marB="1684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ХМАО-Югра</a:t>
                      </a:r>
                    </a:p>
                  </a:txBody>
                  <a:tcPr marL="12696" marR="12696" marT="1684" marB="1684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12696" marR="12696" marT="1684" marB="1684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54856</a:t>
                      </a:r>
                    </a:p>
                  </a:txBody>
                  <a:tcPr marL="12696" marR="12696" marT="1684" marB="1684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1620916</a:t>
                      </a:r>
                    </a:p>
                  </a:txBody>
                  <a:tcPr marL="12696" marR="12696" marT="1684" marB="1684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49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696" marR="12696" marT="1684" marB="1684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696" marR="12696" marT="1684" marB="1684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696" marR="12696" marT="1684" marB="1684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696" marR="12696" marT="1684" marB="1684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696" marR="12696" marT="1684" marB="1684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049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696" marR="12696" marT="1684" marB="1684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696" marR="12696" marT="1684" marB="1684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696" marR="12696" marT="1684" marB="1684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696" marR="12696" marT="1684" marB="1684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696" marR="12696" marT="1684" marB="1684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049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696" marR="12696" marT="1684" marB="1684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696" marR="12696" marT="1684" marB="1684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696" marR="12696" marT="1684" marB="1684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696" marR="12696" marT="1684" marB="1684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696" marR="12696" marT="1684" marB="1684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77439462"/>
                  </a:ext>
                </a:extLst>
              </a:tr>
              <a:tr h="1049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696" marR="12696" marT="1684" marB="1684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696" marR="12696" marT="1684" marB="1684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696" marR="12696" marT="1684" marB="1684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696" marR="12696" marT="1684" marB="1684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696" marR="12696" marT="1684" marB="1684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74011316"/>
                  </a:ext>
                </a:extLst>
              </a:tr>
              <a:tr h="1049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696" marR="12696" marT="1684" marB="1684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696" marR="12696" marT="1684" marB="1684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696" marR="12696" marT="1684" marB="1684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696" marR="12696" marT="1684" marB="1684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696" marR="12696" marT="1684" marB="1684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1430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ИТОГО</a:t>
                      </a:r>
                    </a:p>
                  </a:txBody>
                  <a:tcPr marL="12696" marR="12696" marT="1684" marB="1684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54856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1620916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35193148"/>
                  </a:ext>
                </a:extLst>
              </a:tr>
            </a:tbl>
          </a:graphicData>
        </a:graphic>
      </p:graphicFrame>
      <p:grpSp>
        <p:nvGrpSpPr>
          <p:cNvPr id="2" name="Группа 168"/>
          <p:cNvGrpSpPr/>
          <p:nvPr/>
        </p:nvGrpSpPr>
        <p:grpSpPr>
          <a:xfrm>
            <a:off x="7303660" y="5241057"/>
            <a:ext cx="2711184" cy="1566199"/>
            <a:chOff x="9926898" y="5444209"/>
            <a:chExt cx="2711181" cy="1270075"/>
          </a:xfrm>
        </p:grpSpPr>
        <p:grpSp>
          <p:nvGrpSpPr>
            <p:cNvPr id="3" name="Группа 1145"/>
            <p:cNvGrpSpPr/>
            <p:nvPr/>
          </p:nvGrpSpPr>
          <p:grpSpPr>
            <a:xfrm>
              <a:off x="9926898" y="5444209"/>
              <a:ext cx="2711181" cy="1270075"/>
              <a:chOff x="7187581" y="6029132"/>
              <a:chExt cx="2208047" cy="752570"/>
            </a:xfrm>
          </p:grpSpPr>
          <p:sp>
            <p:nvSpPr>
              <p:cNvPr id="188" name="Rectangle 93"/>
              <p:cNvSpPr>
                <a:spLocks noChangeArrowheads="1"/>
              </p:cNvSpPr>
              <p:nvPr/>
            </p:nvSpPr>
            <p:spPr bwMode="auto">
              <a:xfrm>
                <a:off x="7208202" y="6064991"/>
                <a:ext cx="1466344" cy="716711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endParaRPr lang="ru-RU" altLang="ru-RU" sz="700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9" name="Text Box 97"/>
              <p:cNvSpPr txBox="1">
                <a:spLocks noChangeArrowheads="1"/>
              </p:cNvSpPr>
              <p:nvPr/>
            </p:nvSpPr>
            <p:spPr bwMode="auto">
              <a:xfrm>
                <a:off x="7487996" y="6111674"/>
                <a:ext cx="1833906" cy="1271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70647" tIns="85325" rIns="170647" bIns="85325">
                <a:spAutoFit/>
              </a:bodyPr>
              <a:lstStyle>
                <a:lvl1pPr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r>
                  <a:rPr lang="ru-RU" altLang="ru-RU" sz="600" b="0" dirty="0">
                    <a:solidFill>
                      <a:srgbClr val="000000"/>
                    </a:solidFill>
                    <a:cs typeface="Arial" panose="020B0604020202020204" pitchFamily="34" charset="0"/>
                  </a:rPr>
                  <a:t> - прогноз нарушения ЛЭП</a:t>
                </a:r>
              </a:p>
            </p:txBody>
          </p:sp>
          <p:sp>
            <p:nvSpPr>
              <p:cNvPr id="193" name="Text Box 97"/>
              <p:cNvSpPr txBox="1">
                <a:spLocks noChangeArrowheads="1"/>
              </p:cNvSpPr>
              <p:nvPr/>
            </p:nvSpPr>
            <p:spPr bwMode="auto">
              <a:xfrm>
                <a:off x="7437350" y="6029132"/>
                <a:ext cx="1038726" cy="11977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70647" tIns="85325" rIns="170647" bIns="85325">
                <a:spAutoFit/>
              </a:bodyPr>
              <a:lstStyle>
                <a:lvl1pPr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r>
                  <a:rPr lang="ru-RU" altLang="ru-RU" sz="500" i="1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Условные обозначения</a:t>
                </a:r>
              </a:p>
            </p:txBody>
          </p:sp>
          <p:sp>
            <p:nvSpPr>
              <p:cNvPr id="236" name="Text Box 97"/>
              <p:cNvSpPr txBox="1">
                <a:spLocks noChangeArrowheads="1"/>
              </p:cNvSpPr>
              <p:nvPr/>
            </p:nvSpPr>
            <p:spPr bwMode="auto">
              <a:xfrm>
                <a:off x="7187581" y="6232909"/>
                <a:ext cx="1609849" cy="1345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70647" tIns="85325" rIns="170647" bIns="85325">
                <a:spAutoFit/>
              </a:bodyPr>
              <a:lstStyle>
                <a:lvl1pPr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endParaRPr lang="ru-RU" altLang="ru-RU" sz="700" b="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37" name="TextBox 10"/>
              <p:cNvSpPr txBox="1"/>
              <p:nvPr/>
            </p:nvSpPr>
            <p:spPr>
              <a:xfrm>
                <a:off x="7208203" y="6673251"/>
                <a:ext cx="919351" cy="81339"/>
              </a:xfrm>
              <a:prstGeom prst="rect">
                <a:avLst/>
              </a:prstGeom>
              <a:solidFill>
                <a:schemeClr val="bg1"/>
              </a:solidFill>
              <a:effectLst>
                <a:softEdge rad="63500"/>
              </a:effectLst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algn="ctr">
                  <a:defRPr sz="7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</a:lstStyle>
              <a:p>
                <a:pPr algn="l">
                  <a:defRPr/>
                </a:pPr>
                <a:r>
                  <a:rPr lang="ru-RU" sz="5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Тымовский</a:t>
                </a:r>
                <a:endParaRPr lang="ru-RU" sz="5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8" name="Полилиния 237"/>
              <p:cNvSpPr/>
              <p:nvPr/>
            </p:nvSpPr>
            <p:spPr>
              <a:xfrm>
                <a:off x="7325915" y="6166432"/>
                <a:ext cx="204663" cy="98303"/>
              </a:xfrm>
              <a:custGeom>
                <a:avLst/>
                <a:gdLst>
                  <a:gd name="connsiteX0" fmla="*/ 42863 w 324905"/>
                  <a:gd name="connsiteY0" fmla="*/ 28575 h 204788"/>
                  <a:gd name="connsiteX1" fmla="*/ 47625 w 324905"/>
                  <a:gd name="connsiteY1" fmla="*/ 4763 h 204788"/>
                  <a:gd name="connsiteX2" fmla="*/ 61913 w 324905"/>
                  <a:gd name="connsiteY2" fmla="*/ 0 h 204788"/>
                  <a:gd name="connsiteX3" fmla="*/ 95250 w 324905"/>
                  <a:gd name="connsiteY3" fmla="*/ 4763 h 204788"/>
                  <a:gd name="connsiteX4" fmla="*/ 200025 w 324905"/>
                  <a:gd name="connsiteY4" fmla="*/ 9525 h 204788"/>
                  <a:gd name="connsiteX5" fmla="*/ 252413 w 324905"/>
                  <a:gd name="connsiteY5" fmla="*/ 14288 h 204788"/>
                  <a:gd name="connsiteX6" fmla="*/ 280988 w 324905"/>
                  <a:gd name="connsiteY6" fmla="*/ 23813 h 204788"/>
                  <a:gd name="connsiteX7" fmla="*/ 285750 w 324905"/>
                  <a:gd name="connsiteY7" fmla="*/ 52388 h 204788"/>
                  <a:gd name="connsiteX8" fmla="*/ 300038 w 324905"/>
                  <a:gd name="connsiteY8" fmla="*/ 57150 h 204788"/>
                  <a:gd name="connsiteX9" fmla="*/ 314325 w 324905"/>
                  <a:gd name="connsiteY9" fmla="*/ 66675 h 204788"/>
                  <a:gd name="connsiteX10" fmla="*/ 323850 w 324905"/>
                  <a:gd name="connsiteY10" fmla="*/ 80963 h 204788"/>
                  <a:gd name="connsiteX11" fmla="*/ 319088 w 324905"/>
                  <a:gd name="connsiteY11" fmla="*/ 180975 h 204788"/>
                  <a:gd name="connsiteX12" fmla="*/ 300038 w 324905"/>
                  <a:gd name="connsiteY12" fmla="*/ 185738 h 204788"/>
                  <a:gd name="connsiteX13" fmla="*/ 228600 w 324905"/>
                  <a:gd name="connsiteY13" fmla="*/ 190500 h 204788"/>
                  <a:gd name="connsiteX14" fmla="*/ 209550 w 324905"/>
                  <a:gd name="connsiteY14" fmla="*/ 195263 h 204788"/>
                  <a:gd name="connsiteX15" fmla="*/ 185738 w 324905"/>
                  <a:gd name="connsiteY15" fmla="*/ 200025 h 204788"/>
                  <a:gd name="connsiteX16" fmla="*/ 171450 w 324905"/>
                  <a:gd name="connsiteY16" fmla="*/ 204788 h 204788"/>
                  <a:gd name="connsiteX17" fmla="*/ 152400 w 324905"/>
                  <a:gd name="connsiteY17" fmla="*/ 190500 h 204788"/>
                  <a:gd name="connsiteX18" fmla="*/ 138113 w 324905"/>
                  <a:gd name="connsiteY18" fmla="*/ 180975 h 204788"/>
                  <a:gd name="connsiteX19" fmla="*/ 123825 w 324905"/>
                  <a:gd name="connsiteY19" fmla="*/ 166688 h 204788"/>
                  <a:gd name="connsiteX20" fmla="*/ 95250 w 324905"/>
                  <a:gd name="connsiteY20" fmla="*/ 152400 h 204788"/>
                  <a:gd name="connsiteX21" fmla="*/ 42863 w 324905"/>
                  <a:gd name="connsiteY21" fmla="*/ 147638 h 204788"/>
                  <a:gd name="connsiteX22" fmla="*/ 14288 w 324905"/>
                  <a:gd name="connsiteY22" fmla="*/ 133350 h 204788"/>
                  <a:gd name="connsiteX23" fmla="*/ 4763 w 324905"/>
                  <a:gd name="connsiteY23" fmla="*/ 119063 h 204788"/>
                  <a:gd name="connsiteX24" fmla="*/ 0 w 324905"/>
                  <a:gd name="connsiteY24" fmla="*/ 104775 h 204788"/>
                  <a:gd name="connsiteX25" fmla="*/ 19050 w 324905"/>
                  <a:gd name="connsiteY25" fmla="*/ 42863 h 204788"/>
                  <a:gd name="connsiteX26" fmla="*/ 42863 w 324905"/>
                  <a:gd name="connsiteY26" fmla="*/ 28575 h 204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324905" h="204788">
                    <a:moveTo>
                      <a:pt x="42863" y="28575"/>
                    </a:moveTo>
                    <a:cubicBezTo>
                      <a:pt x="44450" y="20638"/>
                      <a:pt x="43135" y="11498"/>
                      <a:pt x="47625" y="4763"/>
                    </a:cubicBezTo>
                    <a:cubicBezTo>
                      <a:pt x="50410" y="586"/>
                      <a:pt x="56893" y="0"/>
                      <a:pt x="61913" y="0"/>
                    </a:cubicBezTo>
                    <a:cubicBezTo>
                      <a:pt x="73138" y="0"/>
                      <a:pt x="84138" y="3175"/>
                      <a:pt x="95250" y="4763"/>
                    </a:cubicBezTo>
                    <a:cubicBezTo>
                      <a:pt x="147969" y="22336"/>
                      <a:pt x="113804" y="14914"/>
                      <a:pt x="200025" y="9525"/>
                    </a:cubicBezTo>
                    <a:cubicBezTo>
                      <a:pt x="217488" y="11113"/>
                      <a:pt x="235145" y="11241"/>
                      <a:pt x="252413" y="14288"/>
                    </a:cubicBezTo>
                    <a:cubicBezTo>
                      <a:pt x="262300" y="16033"/>
                      <a:pt x="280988" y="23813"/>
                      <a:pt x="280988" y="23813"/>
                    </a:cubicBezTo>
                    <a:cubicBezTo>
                      <a:pt x="282575" y="33338"/>
                      <a:pt x="280959" y="44004"/>
                      <a:pt x="285750" y="52388"/>
                    </a:cubicBezTo>
                    <a:cubicBezTo>
                      <a:pt x="288241" y="56747"/>
                      <a:pt x="295548" y="54905"/>
                      <a:pt x="300038" y="57150"/>
                    </a:cubicBezTo>
                    <a:cubicBezTo>
                      <a:pt x="305157" y="59710"/>
                      <a:pt x="309563" y="63500"/>
                      <a:pt x="314325" y="66675"/>
                    </a:cubicBezTo>
                    <a:cubicBezTo>
                      <a:pt x="317500" y="71438"/>
                      <a:pt x="323612" y="75244"/>
                      <a:pt x="323850" y="80963"/>
                    </a:cubicBezTo>
                    <a:cubicBezTo>
                      <a:pt x="325240" y="114309"/>
                      <a:pt x="326484" y="148430"/>
                      <a:pt x="319088" y="180975"/>
                    </a:cubicBezTo>
                    <a:cubicBezTo>
                      <a:pt x="317637" y="187358"/>
                      <a:pt x="306548" y="185053"/>
                      <a:pt x="300038" y="185738"/>
                    </a:cubicBezTo>
                    <a:cubicBezTo>
                      <a:pt x="276304" y="188236"/>
                      <a:pt x="252413" y="188913"/>
                      <a:pt x="228600" y="190500"/>
                    </a:cubicBezTo>
                    <a:cubicBezTo>
                      <a:pt x="222250" y="192088"/>
                      <a:pt x="215940" y="193843"/>
                      <a:pt x="209550" y="195263"/>
                    </a:cubicBezTo>
                    <a:cubicBezTo>
                      <a:pt x="201648" y="197019"/>
                      <a:pt x="193591" y="198062"/>
                      <a:pt x="185738" y="200025"/>
                    </a:cubicBezTo>
                    <a:cubicBezTo>
                      <a:pt x="180868" y="201243"/>
                      <a:pt x="176213" y="203200"/>
                      <a:pt x="171450" y="204788"/>
                    </a:cubicBezTo>
                    <a:cubicBezTo>
                      <a:pt x="165100" y="200025"/>
                      <a:pt x="158859" y="195114"/>
                      <a:pt x="152400" y="190500"/>
                    </a:cubicBezTo>
                    <a:cubicBezTo>
                      <a:pt x="147743" y="187173"/>
                      <a:pt x="142510" y="184639"/>
                      <a:pt x="138113" y="180975"/>
                    </a:cubicBezTo>
                    <a:cubicBezTo>
                      <a:pt x="132939" y="176663"/>
                      <a:pt x="128999" y="171000"/>
                      <a:pt x="123825" y="166688"/>
                    </a:cubicBezTo>
                    <a:cubicBezTo>
                      <a:pt x="116019" y="160183"/>
                      <a:pt x="105619" y="153881"/>
                      <a:pt x="95250" y="152400"/>
                    </a:cubicBezTo>
                    <a:cubicBezTo>
                      <a:pt x="77892" y="149920"/>
                      <a:pt x="60325" y="149225"/>
                      <a:pt x="42863" y="147638"/>
                    </a:cubicBezTo>
                    <a:cubicBezTo>
                      <a:pt x="31242" y="143764"/>
                      <a:pt x="23520" y="142582"/>
                      <a:pt x="14288" y="133350"/>
                    </a:cubicBezTo>
                    <a:cubicBezTo>
                      <a:pt x="10241" y="129303"/>
                      <a:pt x="7323" y="124182"/>
                      <a:pt x="4763" y="119063"/>
                    </a:cubicBezTo>
                    <a:cubicBezTo>
                      <a:pt x="2518" y="114573"/>
                      <a:pt x="1588" y="109538"/>
                      <a:pt x="0" y="104775"/>
                    </a:cubicBezTo>
                    <a:cubicBezTo>
                      <a:pt x="5433" y="50448"/>
                      <a:pt x="-6518" y="68431"/>
                      <a:pt x="19050" y="42863"/>
                    </a:cubicBezTo>
                    <a:lnTo>
                      <a:pt x="42863" y="28575"/>
                    </a:lnTo>
                    <a:close/>
                  </a:path>
                </a:pathLst>
              </a:custGeom>
              <a:solidFill>
                <a:srgbClr val="FF0000">
                  <a:alpha val="40000"/>
                </a:srgb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ru-RU" sz="7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39" name="Прямоугольник 238"/>
              <p:cNvSpPr/>
              <p:nvPr/>
            </p:nvSpPr>
            <p:spPr>
              <a:xfrm>
                <a:off x="7276738" y="6353173"/>
                <a:ext cx="321224" cy="91017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ru-RU" sz="5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321/20</a:t>
                </a:r>
              </a:p>
            </p:txBody>
          </p:sp>
          <p:sp>
            <p:nvSpPr>
              <p:cNvPr id="240" name="Text Box 97"/>
              <p:cNvSpPr txBox="1">
                <a:spLocks noChangeArrowheads="1"/>
              </p:cNvSpPr>
              <p:nvPr/>
            </p:nvSpPr>
            <p:spPr bwMode="auto">
              <a:xfrm>
                <a:off x="7496976" y="6636533"/>
                <a:ext cx="1831079" cy="1271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70647" tIns="85325" rIns="170647" bIns="85325">
                <a:spAutoFit/>
              </a:bodyPr>
              <a:lstStyle>
                <a:lvl1pPr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r>
                  <a:rPr lang="ru-RU" altLang="ru-RU" sz="600" b="0" dirty="0">
                    <a:solidFill>
                      <a:srgbClr val="000000"/>
                    </a:solidFill>
                    <a:cs typeface="Arial" panose="020B0604020202020204" pitchFamily="34" charset="0"/>
                  </a:rPr>
                  <a:t>- муниципальное образование</a:t>
                </a:r>
              </a:p>
            </p:txBody>
          </p:sp>
          <p:sp>
            <p:nvSpPr>
              <p:cNvPr id="241" name="Text Box 97"/>
              <p:cNvSpPr txBox="1">
                <a:spLocks noChangeArrowheads="1"/>
              </p:cNvSpPr>
              <p:nvPr/>
            </p:nvSpPr>
            <p:spPr bwMode="auto">
              <a:xfrm>
                <a:off x="7487996" y="6213263"/>
                <a:ext cx="1896493" cy="1271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70647" tIns="85325" rIns="170647" bIns="85325">
                <a:spAutoFit/>
              </a:bodyPr>
              <a:lstStyle>
                <a:lvl1pPr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r>
                  <a:rPr lang="ru-RU" altLang="ru-RU" sz="600" b="0" dirty="0">
                    <a:solidFill>
                      <a:srgbClr val="000000"/>
                    </a:solidFill>
                    <a:cs typeface="Arial" panose="020B0604020202020204" pitchFamily="34" charset="0"/>
                  </a:rPr>
                  <a:t> - линии электропередач 110 кВт</a:t>
                </a:r>
              </a:p>
            </p:txBody>
          </p:sp>
          <p:cxnSp>
            <p:nvCxnSpPr>
              <p:cNvPr id="242" name="Прямая соединительная линия 241"/>
              <p:cNvCxnSpPr/>
              <p:nvPr/>
            </p:nvCxnSpPr>
            <p:spPr>
              <a:xfrm>
                <a:off x="7302499" y="6299234"/>
                <a:ext cx="275997" cy="0"/>
              </a:xfrm>
              <a:prstGeom prst="line">
                <a:avLst/>
              </a:prstGeom>
              <a:ln w="38100">
                <a:solidFill>
                  <a:srgbClr val="060BD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3" name="Text Box 97"/>
              <p:cNvSpPr txBox="1">
                <a:spLocks noChangeArrowheads="1"/>
              </p:cNvSpPr>
              <p:nvPr/>
            </p:nvSpPr>
            <p:spPr bwMode="auto">
              <a:xfrm>
                <a:off x="7496976" y="6317997"/>
                <a:ext cx="1898652" cy="1271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170647" tIns="85325" rIns="170647" bIns="85325">
                <a:spAutoFit/>
              </a:bodyPr>
              <a:lstStyle>
                <a:lvl1pPr defTabSz="1279525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defTabSz="1279525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defTabSz="1279525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defTabSz="1279525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defTabSz="1279525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defRPr/>
                </a:pPr>
                <a:r>
                  <a:rPr lang="ru-RU" altLang="ru-RU" sz="600" kern="0" dirty="0">
                    <a:solidFill>
                      <a:srgbClr val="000000"/>
                    </a:solidFill>
                    <a:latin typeface="Times New Roman" pitchFamily="18" charset="0"/>
                  </a:rPr>
                  <a:t>- </a:t>
                </a:r>
                <a:r>
                  <a:rPr lang="ru-RU" altLang="ru-RU" sz="6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rPr>
                  <a:t>протяженность ЛЭП/ТП (шт.)</a:t>
                </a:r>
              </a:p>
            </p:txBody>
          </p:sp>
        </p:grpSp>
        <p:sp>
          <p:nvSpPr>
            <p:cNvPr id="176" name="Скругленный прямоугольник 175"/>
            <p:cNvSpPr/>
            <p:nvPr/>
          </p:nvSpPr>
          <p:spPr>
            <a:xfrm>
              <a:off x="10135841" y="6353063"/>
              <a:ext cx="198573" cy="144688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sz="5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60%</a:t>
              </a:r>
            </a:p>
          </p:txBody>
        </p:sp>
        <p:sp>
          <p:nvSpPr>
            <p:cNvPr id="179" name="Text Box 97"/>
            <p:cNvSpPr txBox="1">
              <a:spLocks noChangeArrowheads="1"/>
            </p:cNvSpPr>
            <p:nvPr/>
          </p:nvSpPr>
          <p:spPr bwMode="auto">
            <a:xfrm>
              <a:off x="10348051" y="6329700"/>
              <a:ext cx="2046139" cy="1624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06933" tIns="53468" rIns="106933" bIns="53468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1069026">
                <a:defRPr/>
              </a:pPr>
              <a:r>
                <a:rPr lang="ru-RU" altLang="ru-RU" sz="600" b="0" dirty="0">
                  <a:solidFill>
                    <a:srgbClr val="000000"/>
                  </a:solidFill>
                  <a:cs typeface="Arial" panose="020B0604020202020204" pitchFamily="34" charset="0"/>
                </a:rPr>
                <a:t> - износ электроэнергетических систем </a:t>
              </a:r>
            </a:p>
          </p:txBody>
        </p:sp>
        <p:sp>
          <p:nvSpPr>
            <p:cNvPr id="181" name="Прямоугольник 180"/>
            <p:cNvSpPr/>
            <p:nvPr/>
          </p:nvSpPr>
          <p:spPr>
            <a:xfrm>
              <a:off x="10034797" y="6170225"/>
              <a:ext cx="397567" cy="164687"/>
            </a:xfrm>
            <a:prstGeom prst="rect">
              <a:avLst/>
            </a:prstGeom>
            <a:solidFill>
              <a:srgbClr val="92D05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28" tIns="45714" rIns="91428" bIns="45714" anchor="ctr"/>
            <a:lstStyle/>
            <a:p>
              <a:pPr algn="ctr"/>
              <a:r>
                <a:rPr lang="ru-RU" sz="500" kern="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159/10</a:t>
              </a:r>
              <a:endParaRPr lang="ru-RU" sz="5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4" name="Text Box 97"/>
            <p:cNvSpPr txBox="1">
              <a:spLocks noChangeArrowheads="1"/>
            </p:cNvSpPr>
            <p:nvPr/>
          </p:nvSpPr>
          <p:spPr bwMode="auto">
            <a:xfrm>
              <a:off x="10306792" y="6108752"/>
              <a:ext cx="1648082" cy="2145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70631" tIns="85317" rIns="170631" bIns="85317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ru-RU" altLang="ru-RU" sz="600" b="0" dirty="0">
                  <a:solidFill>
                    <a:srgbClr val="000000"/>
                  </a:solidFill>
                  <a:cs typeface="Arial" panose="020B0604020202020204" pitchFamily="34" charset="0"/>
                </a:rPr>
                <a:t>- кол-во домов /населения</a:t>
              </a:r>
            </a:p>
          </p:txBody>
        </p:sp>
      </p:grpSp>
      <p:pic>
        <p:nvPicPr>
          <p:cNvPr id="244" name="Рисунок 24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93957" y="39859"/>
            <a:ext cx="512404" cy="409845"/>
          </a:xfrm>
          <a:prstGeom prst="rect">
            <a:avLst/>
          </a:prstGeom>
        </p:spPr>
      </p:pic>
      <p:pic>
        <p:nvPicPr>
          <p:cNvPr id="245" name="Рисунок 24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9758" y="0"/>
            <a:ext cx="884485" cy="447547"/>
          </a:xfrm>
          <a:prstGeom prst="rect">
            <a:avLst/>
          </a:prstGeom>
        </p:spPr>
      </p:pic>
      <p:sp>
        <p:nvSpPr>
          <p:cNvPr id="321" name="Полилиния 320"/>
          <p:cNvSpPr/>
          <p:nvPr/>
        </p:nvSpPr>
        <p:spPr>
          <a:xfrm>
            <a:off x="2163947" y="3072013"/>
            <a:ext cx="1095237" cy="1534583"/>
          </a:xfrm>
          <a:custGeom>
            <a:avLst/>
            <a:gdLst>
              <a:gd name="connsiteX0" fmla="*/ 4763 w 1158249"/>
              <a:gd name="connsiteY0" fmla="*/ 1044304 h 1563417"/>
              <a:gd name="connsiteX1" fmla="*/ 33338 w 1158249"/>
              <a:gd name="connsiteY1" fmla="*/ 1087167 h 1563417"/>
              <a:gd name="connsiteX2" fmla="*/ 42863 w 1158249"/>
              <a:gd name="connsiteY2" fmla="*/ 1101454 h 1563417"/>
              <a:gd name="connsiteX3" fmla="*/ 71438 w 1158249"/>
              <a:gd name="connsiteY3" fmla="*/ 1115742 h 1563417"/>
              <a:gd name="connsiteX4" fmla="*/ 80963 w 1158249"/>
              <a:gd name="connsiteY4" fmla="*/ 1182417 h 1563417"/>
              <a:gd name="connsiteX5" fmla="*/ 85725 w 1158249"/>
              <a:gd name="connsiteY5" fmla="*/ 1206229 h 1563417"/>
              <a:gd name="connsiteX6" fmla="*/ 90488 w 1158249"/>
              <a:gd name="connsiteY6" fmla="*/ 1220517 h 1563417"/>
              <a:gd name="connsiteX7" fmla="*/ 119063 w 1158249"/>
              <a:gd name="connsiteY7" fmla="*/ 1239567 h 1563417"/>
              <a:gd name="connsiteX8" fmla="*/ 157163 w 1158249"/>
              <a:gd name="connsiteY8" fmla="*/ 1253854 h 1563417"/>
              <a:gd name="connsiteX9" fmla="*/ 228600 w 1158249"/>
              <a:gd name="connsiteY9" fmla="*/ 1239567 h 1563417"/>
              <a:gd name="connsiteX10" fmla="*/ 238125 w 1158249"/>
              <a:gd name="connsiteY10" fmla="*/ 1225279 h 1563417"/>
              <a:gd name="connsiteX11" fmla="*/ 252413 w 1158249"/>
              <a:gd name="connsiteY11" fmla="*/ 1196704 h 1563417"/>
              <a:gd name="connsiteX12" fmla="*/ 376238 w 1158249"/>
              <a:gd name="connsiteY12" fmla="*/ 1201467 h 1563417"/>
              <a:gd name="connsiteX13" fmla="*/ 385763 w 1158249"/>
              <a:gd name="connsiteY13" fmla="*/ 1215754 h 1563417"/>
              <a:gd name="connsiteX14" fmla="*/ 414338 w 1158249"/>
              <a:gd name="connsiteY14" fmla="*/ 1225279 h 1563417"/>
              <a:gd name="connsiteX15" fmla="*/ 428625 w 1158249"/>
              <a:gd name="connsiteY15" fmla="*/ 1230042 h 1563417"/>
              <a:gd name="connsiteX16" fmla="*/ 433388 w 1158249"/>
              <a:gd name="connsiteY16" fmla="*/ 1258617 h 1563417"/>
              <a:gd name="connsiteX17" fmla="*/ 419100 w 1158249"/>
              <a:gd name="connsiteY17" fmla="*/ 1263379 h 1563417"/>
              <a:gd name="connsiteX18" fmla="*/ 428625 w 1158249"/>
              <a:gd name="connsiteY18" fmla="*/ 1420542 h 1563417"/>
              <a:gd name="connsiteX19" fmla="*/ 438150 w 1158249"/>
              <a:gd name="connsiteY19" fmla="*/ 1449117 h 1563417"/>
              <a:gd name="connsiteX20" fmla="*/ 447675 w 1158249"/>
              <a:gd name="connsiteY20" fmla="*/ 1463404 h 1563417"/>
              <a:gd name="connsiteX21" fmla="*/ 452438 w 1158249"/>
              <a:gd name="connsiteY21" fmla="*/ 1477692 h 1563417"/>
              <a:gd name="connsiteX22" fmla="*/ 500063 w 1158249"/>
              <a:gd name="connsiteY22" fmla="*/ 1491979 h 1563417"/>
              <a:gd name="connsiteX23" fmla="*/ 519113 w 1158249"/>
              <a:gd name="connsiteY23" fmla="*/ 1511029 h 1563417"/>
              <a:gd name="connsiteX24" fmla="*/ 523875 w 1158249"/>
              <a:gd name="connsiteY24" fmla="*/ 1525317 h 1563417"/>
              <a:gd name="connsiteX25" fmla="*/ 538163 w 1158249"/>
              <a:gd name="connsiteY25" fmla="*/ 1534842 h 1563417"/>
              <a:gd name="connsiteX26" fmla="*/ 552450 w 1158249"/>
              <a:gd name="connsiteY26" fmla="*/ 1525317 h 1563417"/>
              <a:gd name="connsiteX27" fmla="*/ 557213 w 1158249"/>
              <a:gd name="connsiteY27" fmla="*/ 1511029 h 1563417"/>
              <a:gd name="connsiteX28" fmla="*/ 566738 w 1158249"/>
              <a:gd name="connsiteY28" fmla="*/ 1496742 h 1563417"/>
              <a:gd name="connsiteX29" fmla="*/ 590550 w 1158249"/>
              <a:gd name="connsiteY29" fmla="*/ 1463404 h 1563417"/>
              <a:gd name="connsiteX30" fmla="*/ 619125 w 1158249"/>
              <a:gd name="connsiteY30" fmla="*/ 1477692 h 1563417"/>
              <a:gd name="connsiteX31" fmla="*/ 623888 w 1158249"/>
              <a:gd name="connsiteY31" fmla="*/ 1491979 h 1563417"/>
              <a:gd name="connsiteX32" fmla="*/ 633413 w 1158249"/>
              <a:gd name="connsiteY32" fmla="*/ 1506267 h 1563417"/>
              <a:gd name="connsiteX33" fmla="*/ 638175 w 1158249"/>
              <a:gd name="connsiteY33" fmla="*/ 1520554 h 1563417"/>
              <a:gd name="connsiteX34" fmla="*/ 652463 w 1158249"/>
              <a:gd name="connsiteY34" fmla="*/ 1530079 h 1563417"/>
              <a:gd name="connsiteX35" fmla="*/ 666750 w 1158249"/>
              <a:gd name="connsiteY35" fmla="*/ 1544367 h 1563417"/>
              <a:gd name="connsiteX36" fmla="*/ 695325 w 1158249"/>
              <a:gd name="connsiteY36" fmla="*/ 1563417 h 1563417"/>
              <a:gd name="connsiteX37" fmla="*/ 728663 w 1158249"/>
              <a:gd name="connsiteY37" fmla="*/ 1558654 h 1563417"/>
              <a:gd name="connsiteX38" fmla="*/ 742950 w 1158249"/>
              <a:gd name="connsiteY38" fmla="*/ 1544367 h 1563417"/>
              <a:gd name="connsiteX39" fmla="*/ 757238 w 1158249"/>
              <a:gd name="connsiteY39" fmla="*/ 1534842 h 1563417"/>
              <a:gd name="connsiteX40" fmla="*/ 785813 w 1158249"/>
              <a:gd name="connsiteY40" fmla="*/ 1525317 h 1563417"/>
              <a:gd name="connsiteX41" fmla="*/ 809625 w 1158249"/>
              <a:gd name="connsiteY41" fmla="*/ 1501504 h 1563417"/>
              <a:gd name="connsiteX42" fmla="*/ 814388 w 1158249"/>
              <a:gd name="connsiteY42" fmla="*/ 1487217 h 1563417"/>
              <a:gd name="connsiteX43" fmla="*/ 833438 w 1158249"/>
              <a:gd name="connsiteY43" fmla="*/ 1482454 h 1563417"/>
              <a:gd name="connsiteX44" fmla="*/ 866775 w 1158249"/>
              <a:gd name="connsiteY44" fmla="*/ 1477692 h 1563417"/>
              <a:gd name="connsiteX45" fmla="*/ 895350 w 1158249"/>
              <a:gd name="connsiteY45" fmla="*/ 1472929 h 1563417"/>
              <a:gd name="connsiteX46" fmla="*/ 914400 w 1158249"/>
              <a:gd name="connsiteY46" fmla="*/ 1430067 h 1563417"/>
              <a:gd name="connsiteX47" fmla="*/ 942975 w 1158249"/>
              <a:gd name="connsiteY47" fmla="*/ 1420542 h 1563417"/>
              <a:gd name="connsiteX48" fmla="*/ 952500 w 1158249"/>
              <a:gd name="connsiteY48" fmla="*/ 1406254 h 1563417"/>
              <a:gd name="connsiteX49" fmla="*/ 966788 w 1158249"/>
              <a:gd name="connsiteY49" fmla="*/ 1377679 h 1563417"/>
              <a:gd name="connsiteX50" fmla="*/ 981075 w 1158249"/>
              <a:gd name="connsiteY50" fmla="*/ 1372917 h 1563417"/>
              <a:gd name="connsiteX51" fmla="*/ 990600 w 1158249"/>
              <a:gd name="connsiteY51" fmla="*/ 1358629 h 1563417"/>
              <a:gd name="connsiteX52" fmla="*/ 1004888 w 1158249"/>
              <a:gd name="connsiteY52" fmla="*/ 1349104 h 1563417"/>
              <a:gd name="connsiteX53" fmla="*/ 1014413 w 1158249"/>
              <a:gd name="connsiteY53" fmla="*/ 1320529 h 1563417"/>
              <a:gd name="connsiteX54" fmla="*/ 1019175 w 1158249"/>
              <a:gd name="connsiteY54" fmla="*/ 1306242 h 1563417"/>
              <a:gd name="connsiteX55" fmla="*/ 1038225 w 1158249"/>
              <a:gd name="connsiteY55" fmla="*/ 1296717 h 1563417"/>
              <a:gd name="connsiteX56" fmla="*/ 1062038 w 1158249"/>
              <a:gd name="connsiteY56" fmla="*/ 1291954 h 1563417"/>
              <a:gd name="connsiteX57" fmla="*/ 1076325 w 1158249"/>
              <a:gd name="connsiteY57" fmla="*/ 1287192 h 1563417"/>
              <a:gd name="connsiteX58" fmla="*/ 1090613 w 1158249"/>
              <a:gd name="connsiteY58" fmla="*/ 1277667 h 1563417"/>
              <a:gd name="connsiteX59" fmla="*/ 1104900 w 1158249"/>
              <a:gd name="connsiteY59" fmla="*/ 1263379 h 1563417"/>
              <a:gd name="connsiteX60" fmla="*/ 1138238 w 1158249"/>
              <a:gd name="connsiteY60" fmla="*/ 1253854 h 1563417"/>
              <a:gd name="connsiteX61" fmla="*/ 1143000 w 1158249"/>
              <a:gd name="connsiteY61" fmla="*/ 1239567 h 1563417"/>
              <a:gd name="connsiteX62" fmla="*/ 1147763 w 1158249"/>
              <a:gd name="connsiteY62" fmla="*/ 1196704 h 1563417"/>
              <a:gd name="connsiteX63" fmla="*/ 1157288 w 1158249"/>
              <a:gd name="connsiteY63" fmla="*/ 1182417 h 1563417"/>
              <a:gd name="connsiteX64" fmla="*/ 1152525 w 1158249"/>
              <a:gd name="connsiteY64" fmla="*/ 1158604 h 1563417"/>
              <a:gd name="connsiteX65" fmla="*/ 1123950 w 1158249"/>
              <a:gd name="connsiteY65" fmla="*/ 1149079 h 1563417"/>
              <a:gd name="connsiteX66" fmla="*/ 1109663 w 1158249"/>
              <a:gd name="connsiteY66" fmla="*/ 1144317 h 1563417"/>
              <a:gd name="connsiteX67" fmla="*/ 1095375 w 1158249"/>
              <a:gd name="connsiteY67" fmla="*/ 972867 h 1563417"/>
              <a:gd name="connsiteX68" fmla="*/ 1081088 w 1158249"/>
              <a:gd name="connsiteY68" fmla="*/ 968104 h 1563417"/>
              <a:gd name="connsiteX69" fmla="*/ 1066800 w 1158249"/>
              <a:gd name="connsiteY69" fmla="*/ 958579 h 1563417"/>
              <a:gd name="connsiteX70" fmla="*/ 1038225 w 1158249"/>
              <a:gd name="connsiteY70" fmla="*/ 930004 h 1563417"/>
              <a:gd name="connsiteX71" fmla="*/ 1023938 w 1158249"/>
              <a:gd name="connsiteY71" fmla="*/ 920479 h 1563417"/>
              <a:gd name="connsiteX72" fmla="*/ 1009650 w 1158249"/>
              <a:gd name="connsiteY72" fmla="*/ 915717 h 1563417"/>
              <a:gd name="connsiteX73" fmla="*/ 952500 w 1158249"/>
              <a:gd name="connsiteY73" fmla="*/ 906192 h 1563417"/>
              <a:gd name="connsiteX74" fmla="*/ 942975 w 1158249"/>
              <a:gd name="connsiteY74" fmla="*/ 891904 h 1563417"/>
              <a:gd name="connsiteX75" fmla="*/ 933450 w 1158249"/>
              <a:gd name="connsiteY75" fmla="*/ 858567 h 1563417"/>
              <a:gd name="connsiteX76" fmla="*/ 900113 w 1158249"/>
              <a:gd name="connsiteY76" fmla="*/ 844279 h 1563417"/>
              <a:gd name="connsiteX77" fmla="*/ 904875 w 1158249"/>
              <a:gd name="connsiteY77" fmla="*/ 829992 h 1563417"/>
              <a:gd name="connsiteX78" fmla="*/ 909638 w 1158249"/>
              <a:gd name="connsiteY78" fmla="*/ 801417 h 1563417"/>
              <a:gd name="connsiteX79" fmla="*/ 923925 w 1158249"/>
              <a:gd name="connsiteY79" fmla="*/ 787129 h 1563417"/>
              <a:gd name="connsiteX80" fmla="*/ 933450 w 1158249"/>
              <a:gd name="connsiteY80" fmla="*/ 772842 h 1563417"/>
              <a:gd name="connsiteX81" fmla="*/ 928688 w 1158249"/>
              <a:gd name="connsiteY81" fmla="*/ 744267 h 1563417"/>
              <a:gd name="connsiteX82" fmla="*/ 914400 w 1158249"/>
              <a:gd name="connsiteY82" fmla="*/ 710929 h 1563417"/>
              <a:gd name="connsiteX83" fmla="*/ 900113 w 1158249"/>
              <a:gd name="connsiteY83" fmla="*/ 701404 h 1563417"/>
              <a:gd name="connsiteX84" fmla="*/ 900113 w 1158249"/>
              <a:gd name="connsiteY84" fmla="*/ 672829 h 1563417"/>
              <a:gd name="connsiteX85" fmla="*/ 928688 w 1158249"/>
              <a:gd name="connsiteY85" fmla="*/ 668067 h 1563417"/>
              <a:gd name="connsiteX86" fmla="*/ 971550 w 1158249"/>
              <a:gd name="connsiteY86" fmla="*/ 663304 h 1563417"/>
              <a:gd name="connsiteX87" fmla="*/ 976313 w 1158249"/>
              <a:gd name="connsiteY87" fmla="*/ 649017 h 1563417"/>
              <a:gd name="connsiteX88" fmla="*/ 957263 w 1158249"/>
              <a:gd name="connsiteY88" fmla="*/ 625204 h 1563417"/>
              <a:gd name="connsiteX89" fmla="*/ 952500 w 1158249"/>
              <a:gd name="connsiteY89" fmla="*/ 610917 h 1563417"/>
              <a:gd name="connsiteX90" fmla="*/ 933450 w 1158249"/>
              <a:gd name="connsiteY90" fmla="*/ 582342 h 1563417"/>
              <a:gd name="connsiteX91" fmla="*/ 928688 w 1158249"/>
              <a:gd name="connsiteY91" fmla="*/ 544242 h 1563417"/>
              <a:gd name="connsiteX92" fmla="*/ 914400 w 1158249"/>
              <a:gd name="connsiteY92" fmla="*/ 539479 h 1563417"/>
              <a:gd name="connsiteX93" fmla="*/ 871538 w 1158249"/>
              <a:gd name="connsiteY93" fmla="*/ 534717 h 1563417"/>
              <a:gd name="connsiteX94" fmla="*/ 857250 w 1158249"/>
              <a:gd name="connsiteY94" fmla="*/ 525192 h 1563417"/>
              <a:gd name="connsiteX95" fmla="*/ 757238 w 1158249"/>
              <a:gd name="connsiteY95" fmla="*/ 510904 h 1563417"/>
              <a:gd name="connsiteX96" fmla="*/ 752475 w 1158249"/>
              <a:gd name="connsiteY96" fmla="*/ 487092 h 1563417"/>
              <a:gd name="connsiteX97" fmla="*/ 700088 w 1158249"/>
              <a:gd name="connsiteY97" fmla="*/ 496617 h 1563417"/>
              <a:gd name="connsiteX98" fmla="*/ 685800 w 1158249"/>
              <a:gd name="connsiteY98" fmla="*/ 491854 h 1563417"/>
              <a:gd name="connsiteX99" fmla="*/ 661988 w 1158249"/>
              <a:gd name="connsiteY99" fmla="*/ 472804 h 1563417"/>
              <a:gd name="connsiteX100" fmla="*/ 647700 w 1158249"/>
              <a:gd name="connsiteY100" fmla="*/ 477567 h 1563417"/>
              <a:gd name="connsiteX101" fmla="*/ 623888 w 1158249"/>
              <a:gd name="connsiteY101" fmla="*/ 482329 h 1563417"/>
              <a:gd name="connsiteX102" fmla="*/ 585788 w 1158249"/>
              <a:gd name="connsiteY102" fmla="*/ 448992 h 1563417"/>
              <a:gd name="connsiteX103" fmla="*/ 571500 w 1158249"/>
              <a:gd name="connsiteY103" fmla="*/ 439467 h 1563417"/>
              <a:gd name="connsiteX104" fmla="*/ 576263 w 1158249"/>
              <a:gd name="connsiteY104" fmla="*/ 410892 h 1563417"/>
              <a:gd name="connsiteX105" fmla="*/ 604838 w 1158249"/>
              <a:gd name="connsiteY105" fmla="*/ 401367 h 1563417"/>
              <a:gd name="connsiteX106" fmla="*/ 581025 w 1158249"/>
              <a:gd name="connsiteY106" fmla="*/ 358504 h 1563417"/>
              <a:gd name="connsiteX107" fmla="*/ 571500 w 1158249"/>
              <a:gd name="connsiteY107" fmla="*/ 344217 h 1563417"/>
              <a:gd name="connsiteX108" fmla="*/ 557213 w 1158249"/>
              <a:gd name="connsiteY108" fmla="*/ 339454 h 1563417"/>
              <a:gd name="connsiteX109" fmla="*/ 571500 w 1158249"/>
              <a:gd name="connsiteY109" fmla="*/ 329929 h 1563417"/>
              <a:gd name="connsiteX110" fmla="*/ 609600 w 1158249"/>
              <a:gd name="connsiteY110" fmla="*/ 320404 h 1563417"/>
              <a:gd name="connsiteX111" fmla="*/ 595313 w 1158249"/>
              <a:gd name="connsiteY111" fmla="*/ 306117 h 1563417"/>
              <a:gd name="connsiteX112" fmla="*/ 590550 w 1158249"/>
              <a:gd name="connsiteY112" fmla="*/ 291829 h 1563417"/>
              <a:gd name="connsiteX113" fmla="*/ 552450 w 1158249"/>
              <a:gd name="connsiteY113" fmla="*/ 287067 h 1563417"/>
              <a:gd name="connsiteX114" fmla="*/ 538163 w 1158249"/>
              <a:gd name="connsiteY114" fmla="*/ 282304 h 1563417"/>
              <a:gd name="connsiteX115" fmla="*/ 509588 w 1158249"/>
              <a:gd name="connsiteY115" fmla="*/ 258492 h 1563417"/>
              <a:gd name="connsiteX116" fmla="*/ 490538 w 1158249"/>
              <a:gd name="connsiteY116" fmla="*/ 229917 h 1563417"/>
              <a:gd name="connsiteX117" fmla="*/ 481013 w 1158249"/>
              <a:gd name="connsiteY117" fmla="*/ 215629 h 1563417"/>
              <a:gd name="connsiteX118" fmla="*/ 466725 w 1158249"/>
              <a:gd name="connsiteY118" fmla="*/ 210867 h 1563417"/>
              <a:gd name="connsiteX119" fmla="*/ 461963 w 1158249"/>
              <a:gd name="connsiteY119" fmla="*/ 196579 h 1563417"/>
              <a:gd name="connsiteX120" fmla="*/ 414338 w 1158249"/>
              <a:gd name="connsiteY120" fmla="*/ 182292 h 1563417"/>
              <a:gd name="connsiteX121" fmla="*/ 409575 w 1158249"/>
              <a:gd name="connsiteY121" fmla="*/ 148954 h 1563417"/>
              <a:gd name="connsiteX122" fmla="*/ 395288 w 1158249"/>
              <a:gd name="connsiteY122" fmla="*/ 139429 h 1563417"/>
              <a:gd name="connsiteX123" fmla="*/ 409575 w 1158249"/>
              <a:gd name="connsiteY123" fmla="*/ 129904 h 1563417"/>
              <a:gd name="connsiteX124" fmla="*/ 438150 w 1158249"/>
              <a:gd name="connsiteY124" fmla="*/ 120379 h 1563417"/>
              <a:gd name="connsiteX125" fmla="*/ 447675 w 1158249"/>
              <a:gd name="connsiteY125" fmla="*/ 106092 h 1563417"/>
              <a:gd name="connsiteX126" fmla="*/ 409575 w 1158249"/>
              <a:gd name="connsiteY126" fmla="*/ 72754 h 1563417"/>
              <a:gd name="connsiteX127" fmla="*/ 395288 w 1158249"/>
              <a:gd name="connsiteY127" fmla="*/ 58467 h 1563417"/>
              <a:gd name="connsiteX128" fmla="*/ 352425 w 1158249"/>
              <a:gd name="connsiteY128" fmla="*/ 29892 h 1563417"/>
              <a:gd name="connsiteX129" fmla="*/ 333375 w 1158249"/>
              <a:gd name="connsiteY129" fmla="*/ 15604 h 1563417"/>
              <a:gd name="connsiteX130" fmla="*/ 300038 w 1158249"/>
              <a:gd name="connsiteY130" fmla="*/ 1317 h 1563417"/>
              <a:gd name="connsiteX131" fmla="*/ 257175 w 1158249"/>
              <a:gd name="connsiteY131" fmla="*/ 6079 h 1563417"/>
              <a:gd name="connsiteX132" fmla="*/ 228600 w 1158249"/>
              <a:gd name="connsiteY132" fmla="*/ 34654 h 1563417"/>
              <a:gd name="connsiteX133" fmla="*/ 214313 w 1158249"/>
              <a:gd name="connsiteY133" fmla="*/ 39417 h 1563417"/>
              <a:gd name="connsiteX134" fmla="*/ 209550 w 1158249"/>
              <a:gd name="connsiteY134" fmla="*/ 53704 h 1563417"/>
              <a:gd name="connsiteX135" fmla="*/ 195263 w 1158249"/>
              <a:gd name="connsiteY135" fmla="*/ 63229 h 1563417"/>
              <a:gd name="connsiteX136" fmla="*/ 180975 w 1158249"/>
              <a:gd name="connsiteY136" fmla="*/ 67992 h 1563417"/>
              <a:gd name="connsiteX137" fmla="*/ 138113 w 1158249"/>
              <a:gd name="connsiteY137" fmla="*/ 77517 h 1563417"/>
              <a:gd name="connsiteX138" fmla="*/ 95250 w 1158249"/>
              <a:gd name="connsiteY138" fmla="*/ 91804 h 1563417"/>
              <a:gd name="connsiteX139" fmla="*/ 80963 w 1158249"/>
              <a:gd name="connsiteY139" fmla="*/ 96567 h 1563417"/>
              <a:gd name="connsiteX140" fmla="*/ 71438 w 1158249"/>
              <a:gd name="connsiteY140" fmla="*/ 158479 h 1563417"/>
              <a:gd name="connsiteX141" fmla="*/ 61913 w 1158249"/>
              <a:gd name="connsiteY141" fmla="*/ 196579 h 1563417"/>
              <a:gd name="connsiteX142" fmla="*/ 47625 w 1158249"/>
              <a:gd name="connsiteY142" fmla="*/ 206104 h 1563417"/>
              <a:gd name="connsiteX143" fmla="*/ 42863 w 1158249"/>
              <a:gd name="connsiteY143" fmla="*/ 220392 h 1563417"/>
              <a:gd name="connsiteX144" fmla="*/ 33338 w 1158249"/>
              <a:gd name="connsiteY144" fmla="*/ 234679 h 1563417"/>
              <a:gd name="connsiteX145" fmla="*/ 42863 w 1158249"/>
              <a:gd name="connsiteY145" fmla="*/ 287067 h 1563417"/>
              <a:gd name="connsiteX146" fmla="*/ 42863 w 1158249"/>
              <a:gd name="connsiteY146" fmla="*/ 472804 h 1563417"/>
              <a:gd name="connsiteX147" fmla="*/ 57150 w 1158249"/>
              <a:gd name="connsiteY147" fmla="*/ 482329 h 1563417"/>
              <a:gd name="connsiteX148" fmla="*/ 61913 w 1158249"/>
              <a:gd name="connsiteY148" fmla="*/ 496617 h 1563417"/>
              <a:gd name="connsiteX149" fmla="*/ 71438 w 1158249"/>
              <a:gd name="connsiteY149" fmla="*/ 553767 h 1563417"/>
              <a:gd name="connsiteX150" fmla="*/ 76200 w 1158249"/>
              <a:gd name="connsiteY150" fmla="*/ 577579 h 1563417"/>
              <a:gd name="connsiteX151" fmla="*/ 85725 w 1158249"/>
              <a:gd name="connsiteY151" fmla="*/ 606154 h 1563417"/>
              <a:gd name="connsiteX152" fmla="*/ 95250 w 1158249"/>
              <a:gd name="connsiteY152" fmla="*/ 620442 h 1563417"/>
              <a:gd name="connsiteX153" fmla="*/ 100013 w 1158249"/>
              <a:gd name="connsiteY153" fmla="*/ 649017 h 1563417"/>
              <a:gd name="connsiteX154" fmla="*/ 100013 w 1158249"/>
              <a:gd name="connsiteY154" fmla="*/ 691879 h 1563417"/>
              <a:gd name="connsiteX155" fmla="*/ 71438 w 1158249"/>
              <a:gd name="connsiteY155" fmla="*/ 701404 h 1563417"/>
              <a:gd name="connsiteX156" fmla="*/ 57150 w 1158249"/>
              <a:gd name="connsiteY156" fmla="*/ 706167 h 1563417"/>
              <a:gd name="connsiteX157" fmla="*/ 47625 w 1158249"/>
              <a:gd name="connsiteY157" fmla="*/ 720454 h 1563417"/>
              <a:gd name="connsiteX158" fmla="*/ 47625 w 1158249"/>
              <a:gd name="connsiteY158" fmla="*/ 777604 h 1563417"/>
              <a:gd name="connsiteX159" fmla="*/ 76200 w 1158249"/>
              <a:gd name="connsiteY159" fmla="*/ 796654 h 1563417"/>
              <a:gd name="connsiteX160" fmla="*/ 90488 w 1158249"/>
              <a:gd name="connsiteY160" fmla="*/ 806179 h 1563417"/>
              <a:gd name="connsiteX161" fmla="*/ 100013 w 1158249"/>
              <a:gd name="connsiteY161" fmla="*/ 844279 h 1563417"/>
              <a:gd name="connsiteX162" fmla="*/ 90488 w 1158249"/>
              <a:gd name="connsiteY162" fmla="*/ 872854 h 1563417"/>
              <a:gd name="connsiteX163" fmla="*/ 52388 w 1158249"/>
              <a:gd name="connsiteY163" fmla="*/ 882379 h 1563417"/>
              <a:gd name="connsiteX164" fmla="*/ 42863 w 1158249"/>
              <a:gd name="connsiteY164" fmla="*/ 896667 h 1563417"/>
              <a:gd name="connsiteX165" fmla="*/ 57150 w 1158249"/>
              <a:gd name="connsiteY165" fmla="*/ 925242 h 1563417"/>
              <a:gd name="connsiteX166" fmla="*/ 57150 w 1158249"/>
              <a:gd name="connsiteY166" fmla="*/ 991917 h 1563417"/>
              <a:gd name="connsiteX167" fmla="*/ 42863 w 1158249"/>
              <a:gd name="connsiteY167" fmla="*/ 1001442 h 1563417"/>
              <a:gd name="connsiteX168" fmla="*/ 28575 w 1158249"/>
              <a:gd name="connsiteY168" fmla="*/ 1015729 h 1563417"/>
              <a:gd name="connsiteX169" fmla="*/ 0 w 1158249"/>
              <a:gd name="connsiteY169" fmla="*/ 1034779 h 1563417"/>
              <a:gd name="connsiteX170" fmla="*/ 4763 w 1158249"/>
              <a:gd name="connsiteY170" fmla="*/ 1058592 h 1563417"/>
              <a:gd name="connsiteX171" fmla="*/ 19050 w 1158249"/>
              <a:gd name="connsiteY171" fmla="*/ 1063354 h 1563417"/>
              <a:gd name="connsiteX172" fmla="*/ 23813 w 1158249"/>
              <a:gd name="connsiteY172" fmla="*/ 1077642 h 1563417"/>
              <a:gd name="connsiteX173" fmla="*/ 33338 w 1158249"/>
              <a:gd name="connsiteY173" fmla="*/ 1091929 h 1563417"/>
              <a:gd name="connsiteX174" fmla="*/ 61913 w 1158249"/>
              <a:gd name="connsiteY174" fmla="*/ 1106217 h 1563417"/>
              <a:gd name="connsiteX175" fmla="*/ 66675 w 1158249"/>
              <a:gd name="connsiteY175" fmla="*/ 1125267 h 1563417"/>
              <a:gd name="connsiteX176" fmla="*/ 80963 w 1158249"/>
              <a:gd name="connsiteY176" fmla="*/ 1130029 h 1563417"/>
              <a:gd name="connsiteX177" fmla="*/ 76200 w 1158249"/>
              <a:gd name="connsiteY177" fmla="*/ 1144317 h 1563417"/>
              <a:gd name="connsiteX178" fmla="*/ 76200 w 1158249"/>
              <a:gd name="connsiteY178" fmla="*/ 1149079 h 1563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</a:cxnLst>
            <a:rect l="l" t="t" r="r" b="b"/>
            <a:pathLst>
              <a:path w="1158249" h="1563417">
                <a:moveTo>
                  <a:pt x="4763" y="1044304"/>
                </a:moveTo>
                <a:lnTo>
                  <a:pt x="33338" y="1087167"/>
                </a:lnTo>
                <a:cubicBezTo>
                  <a:pt x="36513" y="1091929"/>
                  <a:pt x="38101" y="1098279"/>
                  <a:pt x="42863" y="1101454"/>
                </a:cubicBezTo>
                <a:cubicBezTo>
                  <a:pt x="61327" y="1113764"/>
                  <a:pt x="51720" y="1109169"/>
                  <a:pt x="71438" y="1115742"/>
                </a:cubicBezTo>
                <a:cubicBezTo>
                  <a:pt x="75580" y="1148881"/>
                  <a:pt x="75467" y="1152190"/>
                  <a:pt x="80963" y="1182417"/>
                </a:cubicBezTo>
                <a:cubicBezTo>
                  <a:pt x="82411" y="1190381"/>
                  <a:pt x="83762" y="1198376"/>
                  <a:pt x="85725" y="1206229"/>
                </a:cubicBezTo>
                <a:cubicBezTo>
                  <a:pt x="86943" y="1211099"/>
                  <a:pt x="86938" y="1216967"/>
                  <a:pt x="90488" y="1220517"/>
                </a:cubicBezTo>
                <a:cubicBezTo>
                  <a:pt x="98583" y="1228612"/>
                  <a:pt x="109538" y="1233217"/>
                  <a:pt x="119063" y="1239567"/>
                </a:cubicBezTo>
                <a:cubicBezTo>
                  <a:pt x="140086" y="1253582"/>
                  <a:pt x="127736" y="1247969"/>
                  <a:pt x="157163" y="1253854"/>
                </a:cubicBezTo>
                <a:cubicBezTo>
                  <a:pt x="199376" y="1239783"/>
                  <a:pt x="175759" y="1245438"/>
                  <a:pt x="228600" y="1239567"/>
                </a:cubicBezTo>
                <a:cubicBezTo>
                  <a:pt x="231775" y="1234804"/>
                  <a:pt x="235565" y="1230399"/>
                  <a:pt x="238125" y="1225279"/>
                </a:cubicBezTo>
                <a:cubicBezTo>
                  <a:pt x="257844" y="1185843"/>
                  <a:pt x="225115" y="1237653"/>
                  <a:pt x="252413" y="1196704"/>
                </a:cubicBezTo>
                <a:cubicBezTo>
                  <a:pt x="293688" y="1198292"/>
                  <a:pt x="335348" y="1195626"/>
                  <a:pt x="376238" y="1201467"/>
                </a:cubicBezTo>
                <a:cubicBezTo>
                  <a:pt x="381904" y="1202276"/>
                  <a:pt x="380909" y="1212721"/>
                  <a:pt x="385763" y="1215754"/>
                </a:cubicBezTo>
                <a:cubicBezTo>
                  <a:pt x="394277" y="1221075"/>
                  <a:pt x="404813" y="1222104"/>
                  <a:pt x="414338" y="1225279"/>
                </a:cubicBezTo>
                <a:lnTo>
                  <a:pt x="428625" y="1230042"/>
                </a:lnTo>
                <a:cubicBezTo>
                  <a:pt x="434939" y="1239513"/>
                  <a:pt x="445218" y="1246787"/>
                  <a:pt x="433388" y="1258617"/>
                </a:cubicBezTo>
                <a:cubicBezTo>
                  <a:pt x="429838" y="1262167"/>
                  <a:pt x="423863" y="1261792"/>
                  <a:pt x="419100" y="1263379"/>
                </a:cubicBezTo>
                <a:cubicBezTo>
                  <a:pt x="419444" y="1271982"/>
                  <a:pt x="420526" y="1382744"/>
                  <a:pt x="428625" y="1420542"/>
                </a:cubicBezTo>
                <a:cubicBezTo>
                  <a:pt x="430729" y="1430359"/>
                  <a:pt x="432581" y="1440763"/>
                  <a:pt x="438150" y="1449117"/>
                </a:cubicBezTo>
                <a:cubicBezTo>
                  <a:pt x="441325" y="1453879"/>
                  <a:pt x="445115" y="1458285"/>
                  <a:pt x="447675" y="1463404"/>
                </a:cubicBezTo>
                <a:cubicBezTo>
                  <a:pt x="449920" y="1467894"/>
                  <a:pt x="449302" y="1473772"/>
                  <a:pt x="452438" y="1477692"/>
                </a:cubicBezTo>
                <a:cubicBezTo>
                  <a:pt x="463617" y="1491666"/>
                  <a:pt x="485473" y="1489895"/>
                  <a:pt x="500063" y="1491979"/>
                </a:cubicBezTo>
                <a:cubicBezTo>
                  <a:pt x="512762" y="1530080"/>
                  <a:pt x="493713" y="1485629"/>
                  <a:pt x="519113" y="1511029"/>
                </a:cubicBezTo>
                <a:cubicBezTo>
                  <a:pt x="522663" y="1514579"/>
                  <a:pt x="520739" y="1521397"/>
                  <a:pt x="523875" y="1525317"/>
                </a:cubicBezTo>
                <a:cubicBezTo>
                  <a:pt x="527451" y="1529787"/>
                  <a:pt x="533400" y="1531667"/>
                  <a:pt x="538163" y="1534842"/>
                </a:cubicBezTo>
                <a:cubicBezTo>
                  <a:pt x="542925" y="1531667"/>
                  <a:pt x="548874" y="1529786"/>
                  <a:pt x="552450" y="1525317"/>
                </a:cubicBezTo>
                <a:cubicBezTo>
                  <a:pt x="555586" y="1521397"/>
                  <a:pt x="554968" y="1515519"/>
                  <a:pt x="557213" y="1511029"/>
                </a:cubicBezTo>
                <a:cubicBezTo>
                  <a:pt x="559773" y="1505910"/>
                  <a:pt x="563563" y="1501504"/>
                  <a:pt x="566738" y="1496742"/>
                </a:cubicBezTo>
                <a:cubicBezTo>
                  <a:pt x="577850" y="1463405"/>
                  <a:pt x="566738" y="1471342"/>
                  <a:pt x="590550" y="1463404"/>
                </a:cubicBezTo>
                <a:cubicBezTo>
                  <a:pt x="599962" y="1466542"/>
                  <a:pt x="612410" y="1469299"/>
                  <a:pt x="619125" y="1477692"/>
                </a:cubicBezTo>
                <a:cubicBezTo>
                  <a:pt x="622261" y="1481612"/>
                  <a:pt x="621643" y="1487489"/>
                  <a:pt x="623888" y="1491979"/>
                </a:cubicBezTo>
                <a:cubicBezTo>
                  <a:pt x="626448" y="1497099"/>
                  <a:pt x="630238" y="1501504"/>
                  <a:pt x="633413" y="1506267"/>
                </a:cubicBezTo>
                <a:cubicBezTo>
                  <a:pt x="635000" y="1511029"/>
                  <a:pt x="635039" y="1516634"/>
                  <a:pt x="638175" y="1520554"/>
                </a:cubicBezTo>
                <a:cubicBezTo>
                  <a:pt x="641751" y="1525024"/>
                  <a:pt x="648066" y="1526415"/>
                  <a:pt x="652463" y="1530079"/>
                </a:cubicBezTo>
                <a:cubicBezTo>
                  <a:pt x="657637" y="1534391"/>
                  <a:pt x="661434" y="1540232"/>
                  <a:pt x="666750" y="1544367"/>
                </a:cubicBezTo>
                <a:cubicBezTo>
                  <a:pt x="675786" y="1551395"/>
                  <a:pt x="695325" y="1563417"/>
                  <a:pt x="695325" y="1563417"/>
                </a:cubicBezTo>
                <a:cubicBezTo>
                  <a:pt x="706438" y="1561829"/>
                  <a:pt x="718240" y="1562823"/>
                  <a:pt x="728663" y="1558654"/>
                </a:cubicBezTo>
                <a:cubicBezTo>
                  <a:pt x="734916" y="1556153"/>
                  <a:pt x="737776" y="1548679"/>
                  <a:pt x="742950" y="1544367"/>
                </a:cubicBezTo>
                <a:cubicBezTo>
                  <a:pt x="747347" y="1540703"/>
                  <a:pt x="752007" y="1537167"/>
                  <a:pt x="757238" y="1534842"/>
                </a:cubicBezTo>
                <a:cubicBezTo>
                  <a:pt x="766413" y="1530764"/>
                  <a:pt x="785813" y="1525317"/>
                  <a:pt x="785813" y="1525317"/>
                </a:cubicBezTo>
                <a:cubicBezTo>
                  <a:pt x="800101" y="1515791"/>
                  <a:pt x="801687" y="1517380"/>
                  <a:pt x="809625" y="1501504"/>
                </a:cubicBezTo>
                <a:cubicBezTo>
                  <a:pt x="811870" y="1497014"/>
                  <a:pt x="810468" y="1490353"/>
                  <a:pt x="814388" y="1487217"/>
                </a:cubicBezTo>
                <a:cubicBezTo>
                  <a:pt x="819499" y="1483128"/>
                  <a:pt x="826998" y="1483625"/>
                  <a:pt x="833438" y="1482454"/>
                </a:cubicBezTo>
                <a:cubicBezTo>
                  <a:pt x="844482" y="1480446"/>
                  <a:pt x="855680" y="1479399"/>
                  <a:pt x="866775" y="1477692"/>
                </a:cubicBezTo>
                <a:cubicBezTo>
                  <a:pt x="876319" y="1476224"/>
                  <a:pt x="885825" y="1474517"/>
                  <a:pt x="895350" y="1472929"/>
                </a:cubicBezTo>
                <a:cubicBezTo>
                  <a:pt x="896930" y="1468188"/>
                  <a:pt x="904866" y="1436025"/>
                  <a:pt x="914400" y="1430067"/>
                </a:cubicBezTo>
                <a:cubicBezTo>
                  <a:pt x="922914" y="1424746"/>
                  <a:pt x="942975" y="1420542"/>
                  <a:pt x="942975" y="1420542"/>
                </a:cubicBezTo>
                <a:cubicBezTo>
                  <a:pt x="946150" y="1415779"/>
                  <a:pt x="949940" y="1411374"/>
                  <a:pt x="952500" y="1406254"/>
                </a:cubicBezTo>
                <a:cubicBezTo>
                  <a:pt x="958251" y="1394752"/>
                  <a:pt x="955416" y="1386777"/>
                  <a:pt x="966788" y="1377679"/>
                </a:cubicBezTo>
                <a:cubicBezTo>
                  <a:pt x="970708" y="1374543"/>
                  <a:pt x="976313" y="1374504"/>
                  <a:pt x="981075" y="1372917"/>
                </a:cubicBezTo>
                <a:cubicBezTo>
                  <a:pt x="984250" y="1368154"/>
                  <a:pt x="986553" y="1362676"/>
                  <a:pt x="990600" y="1358629"/>
                </a:cubicBezTo>
                <a:cubicBezTo>
                  <a:pt x="994647" y="1354582"/>
                  <a:pt x="1001854" y="1353958"/>
                  <a:pt x="1004888" y="1349104"/>
                </a:cubicBezTo>
                <a:cubicBezTo>
                  <a:pt x="1010209" y="1340590"/>
                  <a:pt x="1011238" y="1330054"/>
                  <a:pt x="1014413" y="1320529"/>
                </a:cubicBezTo>
                <a:cubicBezTo>
                  <a:pt x="1016000" y="1315767"/>
                  <a:pt x="1014685" y="1308487"/>
                  <a:pt x="1019175" y="1306242"/>
                </a:cubicBezTo>
                <a:cubicBezTo>
                  <a:pt x="1025525" y="1303067"/>
                  <a:pt x="1031490" y="1298962"/>
                  <a:pt x="1038225" y="1296717"/>
                </a:cubicBezTo>
                <a:cubicBezTo>
                  <a:pt x="1045904" y="1294157"/>
                  <a:pt x="1054185" y="1293917"/>
                  <a:pt x="1062038" y="1291954"/>
                </a:cubicBezTo>
                <a:cubicBezTo>
                  <a:pt x="1066908" y="1290736"/>
                  <a:pt x="1071563" y="1288779"/>
                  <a:pt x="1076325" y="1287192"/>
                </a:cubicBezTo>
                <a:cubicBezTo>
                  <a:pt x="1081088" y="1284017"/>
                  <a:pt x="1086216" y="1281331"/>
                  <a:pt x="1090613" y="1277667"/>
                </a:cubicBezTo>
                <a:cubicBezTo>
                  <a:pt x="1095787" y="1273355"/>
                  <a:pt x="1099296" y="1267115"/>
                  <a:pt x="1104900" y="1263379"/>
                </a:cubicBezTo>
                <a:cubicBezTo>
                  <a:pt x="1108996" y="1260648"/>
                  <a:pt x="1135702" y="1254488"/>
                  <a:pt x="1138238" y="1253854"/>
                </a:cubicBezTo>
                <a:cubicBezTo>
                  <a:pt x="1139825" y="1249092"/>
                  <a:pt x="1142175" y="1244519"/>
                  <a:pt x="1143000" y="1239567"/>
                </a:cubicBezTo>
                <a:cubicBezTo>
                  <a:pt x="1145363" y="1225387"/>
                  <a:pt x="1144276" y="1210650"/>
                  <a:pt x="1147763" y="1196704"/>
                </a:cubicBezTo>
                <a:cubicBezTo>
                  <a:pt x="1149151" y="1191151"/>
                  <a:pt x="1154113" y="1187179"/>
                  <a:pt x="1157288" y="1182417"/>
                </a:cubicBezTo>
                <a:cubicBezTo>
                  <a:pt x="1155700" y="1174479"/>
                  <a:pt x="1158249" y="1164328"/>
                  <a:pt x="1152525" y="1158604"/>
                </a:cubicBezTo>
                <a:cubicBezTo>
                  <a:pt x="1145425" y="1151504"/>
                  <a:pt x="1133475" y="1152254"/>
                  <a:pt x="1123950" y="1149079"/>
                </a:cubicBezTo>
                <a:lnTo>
                  <a:pt x="1109663" y="1144317"/>
                </a:lnTo>
                <a:cubicBezTo>
                  <a:pt x="1080039" y="1055445"/>
                  <a:pt x="1124347" y="1197400"/>
                  <a:pt x="1095375" y="972867"/>
                </a:cubicBezTo>
                <a:cubicBezTo>
                  <a:pt x="1094733" y="967888"/>
                  <a:pt x="1085578" y="970349"/>
                  <a:pt x="1081088" y="968104"/>
                </a:cubicBezTo>
                <a:cubicBezTo>
                  <a:pt x="1075968" y="965544"/>
                  <a:pt x="1071078" y="962382"/>
                  <a:pt x="1066800" y="958579"/>
                </a:cubicBezTo>
                <a:cubicBezTo>
                  <a:pt x="1056732" y="949630"/>
                  <a:pt x="1049433" y="937476"/>
                  <a:pt x="1038225" y="930004"/>
                </a:cubicBezTo>
                <a:cubicBezTo>
                  <a:pt x="1033463" y="926829"/>
                  <a:pt x="1029057" y="923039"/>
                  <a:pt x="1023938" y="920479"/>
                </a:cubicBezTo>
                <a:cubicBezTo>
                  <a:pt x="1019448" y="918234"/>
                  <a:pt x="1014520" y="916935"/>
                  <a:pt x="1009650" y="915717"/>
                </a:cubicBezTo>
                <a:cubicBezTo>
                  <a:pt x="991069" y="911072"/>
                  <a:pt x="971332" y="908882"/>
                  <a:pt x="952500" y="906192"/>
                </a:cubicBezTo>
                <a:cubicBezTo>
                  <a:pt x="949325" y="901429"/>
                  <a:pt x="945230" y="897165"/>
                  <a:pt x="942975" y="891904"/>
                </a:cubicBezTo>
                <a:cubicBezTo>
                  <a:pt x="942183" y="890056"/>
                  <a:pt x="936305" y="862135"/>
                  <a:pt x="933450" y="858567"/>
                </a:cubicBezTo>
                <a:cubicBezTo>
                  <a:pt x="925228" y="848289"/>
                  <a:pt x="911552" y="847139"/>
                  <a:pt x="900113" y="844279"/>
                </a:cubicBezTo>
                <a:cubicBezTo>
                  <a:pt x="901700" y="839517"/>
                  <a:pt x="903786" y="834892"/>
                  <a:pt x="904875" y="829992"/>
                </a:cubicBezTo>
                <a:cubicBezTo>
                  <a:pt x="906970" y="820566"/>
                  <a:pt x="905716" y="810241"/>
                  <a:pt x="909638" y="801417"/>
                </a:cubicBezTo>
                <a:cubicBezTo>
                  <a:pt x="912373" y="795262"/>
                  <a:pt x="919613" y="792303"/>
                  <a:pt x="923925" y="787129"/>
                </a:cubicBezTo>
                <a:cubicBezTo>
                  <a:pt x="927589" y="782732"/>
                  <a:pt x="930275" y="777604"/>
                  <a:pt x="933450" y="772842"/>
                </a:cubicBezTo>
                <a:cubicBezTo>
                  <a:pt x="931863" y="763317"/>
                  <a:pt x="930582" y="753736"/>
                  <a:pt x="928688" y="744267"/>
                </a:cubicBezTo>
                <a:cubicBezTo>
                  <a:pt x="925956" y="730605"/>
                  <a:pt x="924566" y="721095"/>
                  <a:pt x="914400" y="710929"/>
                </a:cubicBezTo>
                <a:cubicBezTo>
                  <a:pt x="910353" y="706882"/>
                  <a:pt x="904875" y="704579"/>
                  <a:pt x="900113" y="701404"/>
                </a:cubicBezTo>
                <a:cubicBezTo>
                  <a:pt x="898081" y="695307"/>
                  <a:pt x="889444" y="678926"/>
                  <a:pt x="900113" y="672829"/>
                </a:cubicBezTo>
                <a:cubicBezTo>
                  <a:pt x="908497" y="668038"/>
                  <a:pt x="919116" y="669343"/>
                  <a:pt x="928688" y="668067"/>
                </a:cubicBezTo>
                <a:cubicBezTo>
                  <a:pt x="942937" y="666167"/>
                  <a:pt x="957263" y="664892"/>
                  <a:pt x="971550" y="663304"/>
                </a:cubicBezTo>
                <a:cubicBezTo>
                  <a:pt x="973138" y="658542"/>
                  <a:pt x="976313" y="654037"/>
                  <a:pt x="976313" y="649017"/>
                </a:cubicBezTo>
                <a:cubicBezTo>
                  <a:pt x="976313" y="633681"/>
                  <a:pt x="968233" y="632518"/>
                  <a:pt x="957263" y="625204"/>
                </a:cubicBezTo>
                <a:cubicBezTo>
                  <a:pt x="955675" y="620442"/>
                  <a:pt x="954938" y="615305"/>
                  <a:pt x="952500" y="610917"/>
                </a:cubicBezTo>
                <a:cubicBezTo>
                  <a:pt x="946940" y="600910"/>
                  <a:pt x="933450" y="582342"/>
                  <a:pt x="933450" y="582342"/>
                </a:cubicBezTo>
                <a:cubicBezTo>
                  <a:pt x="931863" y="569642"/>
                  <a:pt x="933886" y="555938"/>
                  <a:pt x="928688" y="544242"/>
                </a:cubicBezTo>
                <a:cubicBezTo>
                  <a:pt x="926649" y="539654"/>
                  <a:pt x="919352" y="540304"/>
                  <a:pt x="914400" y="539479"/>
                </a:cubicBezTo>
                <a:cubicBezTo>
                  <a:pt x="900220" y="537116"/>
                  <a:pt x="885825" y="536304"/>
                  <a:pt x="871538" y="534717"/>
                </a:cubicBezTo>
                <a:cubicBezTo>
                  <a:pt x="866775" y="531542"/>
                  <a:pt x="862481" y="527517"/>
                  <a:pt x="857250" y="525192"/>
                </a:cubicBezTo>
                <a:cubicBezTo>
                  <a:pt x="821098" y="509124"/>
                  <a:pt x="802888" y="513948"/>
                  <a:pt x="757238" y="510904"/>
                </a:cubicBezTo>
                <a:cubicBezTo>
                  <a:pt x="755650" y="502967"/>
                  <a:pt x="759503" y="491108"/>
                  <a:pt x="752475" y="487092"/>
                </a:cubicBezTo>
                <a:cubicBezTo>
                  <a:pt x="750893" y="486188"/>
                  <a:pt x="704048" y="495825"/>
                  <a:pt x="700088" y="496617"/>
                </a:cubicBezTo>
                <a:cubicBezTo>
                  <a:pt x="695325" y="495029"/>
                  <a:pt x="689720" y="494990"/>
                  <a:pt x="685800" y="491854"/>
                </a:cubicBezTo>
                <a:cubicBezTo>
                  <a:pt x="655024" y="467234"/>
                  <a:pt x="697901" y="484777"/>
                  <a:pt x="661988" y="472804"/>
                </a:cubicBezTo>
                <a:cubicBezTo>
                  <a:pt x="657225" y="474392"/>
                  <a:pt x="651250" y="474017"/>
                  <a:pt x="647700" y="477567"/>
                </a:cubicBezTo>
                <a:cubicBezTo>
                  <a:pt x="631350" y="493917"/>
                  <a:pt x="660642" y="500706"/>
                  <a:pt x="623888" y="482329"/>
                </a:cubicBezTo>
                <a:cubicBezTo>
                  <a:pt x="608013" y="458517"/>
                  <a:pt x="619125" y="471216"/>
                  <a:pt x="585788" y="448992"/>
                </a:cubicBezTo>
                <a:lnTo>
                  <a:pt x="571500" y="439467"/>
                </a:lnTo>
                <a:cubicBezTo>
                  <a:pt x="567534" y="427567"/>
                  <a:pt x="560982" y="420442"/>
                  <a:pt x="576263" y="410892"/>
                </a:cubicBezTo>
                <a:cubicBezTo>
                  <a:pt x="584777" y="405571"/>
                  <a:pt x="604838" y="401367"/>
                  <a:pt x="604838" y="401367"/>
                </a:cubicBezTo>
                <a:cubicBezTo>
                  <a:pt x="596455" y="376219"/>
                  <a:pt x="602860" y="391255"/>
                  <a:pt x="581025" y="358504"/>
                </a:cubicBezTo>
                <a:cubicBezTo>
                  <a:pt x="577850" y="353742"/>
                  <a:pt x="576930" y="346027"/>
                  <a:pt x="571500" y="344217"/>
                </a:cubicBezTo>
                <a:lnTo>
                  <a:pt x="557213" y="339454"/>
                </a:lnTo>
                <a:cubicBezTo>
                  <a:pt x="561975" y="336279"/>
                  <a:pt x="566381" y="332489"/>
                  <a:pt x="571500" y="329929"/>
                </a:cubicBezTo>
                <a:cubicBezTo>
                  <a:pt x="581259" y="325049"/>
                  <a:pt x="600549" y="322214"/>
                  <a:pt x="609600" y="320404"/>
                </a:cubicBezTo>
                <a:cubicBezTo>
                  <a:pt x="604838" y="315642"/>
                  <a:pt x="599049" y="311721"/>
                  <a:pt x="595313" y="306117"/>
                </a:cubicBezTo>
                <a:cubicBezTo>
                  <a:pt x="592528" y="301940"/>
                  <a:pt x="595138" y="293868"/>
                  <a:pt x="590550" y="291829"/>
                </a:cubicBezTo>
                <a:cubicBezTo>
                  <a:pt x="578854" y="286631"/>
                  <a:pt x="565150" y="288654"/>
                  <a:pt x="552450" y="287067"/>
                </a:cubicBezTo>
                <a:cubicBezTo>
                  <a:pt x="547688" y="285479"/>
                  <a:pt x="542653" y="284549"/>
                  <a:pt x="538163" y="282304"/>
                </a:cubicBezTo>
                <a:cubicBezTo>
                  <a:pt x="524900" y="275672"/>
                  <a:pt x="520122" y="269026"/>
                  <a:pt x="509588" y="258492"/>
                </a:cubicBezTo>
                <a:cubicBezTo>
                  <a:pt x="501217" y="233382"/>
                  <a:pt x="510357" y="253701"/>
                  <a:pt x="490538" y="229917"/>
                </a:cubicBezTo>
                <a:cubicBezTo>
                  <a:pt x="486874" y="225520"/>
                  <a:pt x="485483" y="219205"/>
                  <a:pt x="481013" y="215629"/>
                </a:cubicBezTo>
                <a:cubicBezTo>
                  <a:pt x="477093" y="212493"/>
                  <a:pt x="471488" y="212454"/>
                  <a:pt x="466725" y="210867"/>
                </a:cubicBezTo>
                <a:cubicBezTo>
                  <a:pt x="465138" y="206104"/>
                  <a:pt x="465099" y="200499"/>
                  <a:pt x="461963" y="196579"/>
                </a:cubicBezTo>
                <a:cubicBezTo>
                  <a:pt x="450785" y="182606"/>
                  <a:pt x="428926" y="184376"/>
                  <a:pt x="414338" y="182292"/>
                </a:cubicBezTo>
                <a:cubicBezTo>
                  <a:pt x="412750" y="171179"/>
                  <a:pt x="414134" y="159212"/>
                  <a:pt x="409575" y="148954"/>
                </a:cubicBezTo>
                <a:cubicBezTo>
                  <a:pt x="407250" y="143724"/>
                  <a:pt x="395288" y="145153"/>
                  <a:pt x="395288" y="139429"/>
                </a:cubicBezTo>
                <a:cubicBezTo>
                  <a:pt x="395288" y="133705"/>
                  <a:pt x="404345" y="132229"/>
                  <a:pt x="409575" y="129904"/>
                </a:cubicBezTo>
                <a:cubicBezTo>
                  <a:pt x="418750" y="125826"/>
                  <a:pt x="438150" y="120379"/>
                  <a:pt x="438150" y="120379"/>
                </a:cubicBezTo>
                <a:cubicBezTo>
                  <a:pt x="441325" y="115617"/>
                  <a:pt x="447675" y="111816"/>
                  <a:pt x="447675" y="106092"/>
                </a:cubicBezTo>
                <a:cubicBezTo>
                  <a:pt x="447675" y="92597"/>
                  <a:pt x="411164" y="74343"/>
                  <a:pt x="409575" y="72754"/>
                </a:cubicBezTo>
                <a:cubicBezTo>
                  <a:pt x="404813" y="67992"/>
                  <a:pt x="400604" y="62602"/>
                  <a:pt x="395288" y="58467"/>
                </a:cubicBezTo>
                <a:cubicBezTo>
                  <a:pt x="352328" y="25053"/>
                  <a:pt x="381050" y="51361"/>
                  <a:pt x="352425" y="29892"/>
                </a:cubicBezTo>
                <a:cubicBezTo>
                  <a:pt x="346075" y="25129"/>
                  <a:pt x="340106" y="19811"/>
                  <a:pt x="333375" y="15604"/>
                </a:cubicBezTo>
                <a:cubicBezTo>
                  <a:pt x="319923" y="7197"/>
                  <a:pt x="313927" y="5946"/>
                  <a:pt x="300038" y="1317"/>
                </a:cubicBezTo>
                <a:cubicBezTo>
                  <a:pt x="285750" y="2904"/>
                  <a:pt x="270202" y="0"/>
                  <a:pt x="257175" y="6079"/>
                </a:cubicBezTo>
                <a:cubicBezTo>
                  <a:pt x="244968" y="11775"/>
                  <a:pt x="241379" y="30394"/>
                  <a:pt x="228600" y="34654"/>
                </a:cubicBezTo>
                <a:lnTo>
                  <a:pt x="214313" y="39417"/>
                </a:lnTo>
                <a:cubicBezTo>
                  <a:pt x="212725" y="44179"/>
                  <a:pt x="212686" y="49784"/>
                  <a:pt x="209550" y="53704"/>
                </a:cubicBezTo>
                <a:cubicBezTo>
                  <a:pt x="205974" y="58173"/>
                  <a:pt x="200382" y="60669"/>
                  <a:pt x="195263" y="63229"/>
                </a:cubicBezTo>
                <a:cubicBezTo>
                  <a:pt x="190773" y="65474"/>
                  <a:pt x="185845" y="66774"/>
                  <a:pt x="180975" y="67992"/>
                </a:cubicBezTo>
                <a:cubicBezTo>
                  <a:pt x="153762" y="74795"/>
                  <a:pt x="162575" y="70178"/>
                  <a:pt x="138113" y="77517"/>
                </a:cubicBezTo>
                <a:cubicBezTo>
                  <a:pt x="123688" y="81845"/>
                  <a:pt x="109538" y="87041"/>
                  <a:pt x="95250" y="91804"/>
                </a:cubicBezTo>
                <a:lnTo>
                  <a:pt x="80963" y="96567"/>
                </a:lnTo>
                <a:cubicBezTo>
                  <a:pt x="70234" y="128749"/>
                  <a:pt x="79623" y="97088"/>
                  <a:pt x="71438" y="158479"/>
                </a:cubicBezTo>
                <a:cubicBezTo>
                  <a:pt x="71296" y="159543"/>
                  <a:pt x="65758" y="191772"/>
                  <a:pt x="61913" y="196579"/>
                </a:cubicBezTo>
                <a:cubicBezTo>
                  <a:pt x="58337" y="201049"/>
                  <a:pt x="52388" y="202929"/>
                  <a:pt x="47625" y="206104"/>
                </a:cubicBezTo>
                <a:cubicBezTo>
                  <a:pt x="46038" y="210867"/>
                  <a:pt x="45108" y="215902"/>
                  <a:pt x="42863" y="220392"/>
                </a:cubicBezTo>
                <a:cubicBezTo>
                  <a:pt x="40303" y="225511"/>
                  <a:pt x="33856" y="228979"/>
                  <a:pt x="33338" y="234679"/>
                </a:cubicBezTo>
                <a:cubicBezTo>
                  <a:pt x="31414" y="255837"/>
                  <a:pt x="36919" y="269237"/>
                  <a:pt x="42863" y="287067"/>
                </a:cubicBezTo>
                <a:cubicBezTo>
                  <a:pt x="20931" y="352854"/>
                  <a:pt x="27569" y="327507"/>
                  <a:pt x="42863" y="472804"/>
                </a:cubicBezTo>
                <a:cubicBezTo>
                  <a:pt x="43462" y="478496"/>
                  <a:pt x="52388" y="479154"/>
                  <a:pt x="57150" y="482329"/>
                </a:cubicBezTo>
                <a:cubicBezTo>
                  <a:pt x="58738" y="487092"/>
                  <a:pt x="60928" y="491694"/>
                  <a:pt x="61913" y="496617"/>
                </a:cubicBezTo>
                <a:cubicBezTo>
                  <a:pt x="65701" y="515555"/>
                  <a:pt x="67651" y="534829"/>
                  <a:pt x="71438" y="553767"/>
                </a:cubicBezTo>
                <a:cubicBezTo>
                  <a:pt x="73025" y="561704"/>
                  <a:pt x="74070" y="569770"/>
                  <a:pt x="76200" y="577579"/>
                </a:cubicBezTo>
                <a:cubicBezTo>
                  <a:pt x="78842" y="587265"/>
                  <a:pt x="80156" y="597800"/>
                  <a:pt x="85725" y="606154"/>
                </a:cubicBezTo>
                <a:lnTo>
                  <a:pt x="95250" y="620442"/>
                </a:lnTo>
                <a:cubicBezTo>
                  <a:pt x="96838" y="629967"/>
                  <a:pt x="97918" y="639591"/>
                  <a:pt x="100013" y="649017"/>
                </a:cubicBezTo>
                <a:cubicBezTo>
                  <a:pt x="103251" y="663587"/>
                  <a:pt x="114406" y="675430"/>
                  <a:pt x="100013" y="691879"/>
                </a:cubicBezTo>
                <a:cubicBezTo>
                  <a:pt x="93402" y="699435"/>
                  <a:pt x="80963" y="698229"/>
                  <a:pt x="71438" y="701404"/>
                </a:cubicBezTo>
                <a:lnTo>
                  <a:pt x="57150" y="706167"/>
                </a:lnTo>
                <a:cubicBezTo>
                  <a:pt x="53975" y="710929"/>
                  <a:pt x="49635" y="715095"/>
                  <a:pt x="47625" y="720454"/>
                </a:cubicBezTo>
                <a:cubicBezTo>
                  <a:pt x="42284" y="734697"/>
                  <a:pt x="39469" y="764787"/>
                  <a:pt x="47625" y="777604"/>
                </a:cubicBezTo>
                <a:cubicBezTo>
                  <a:pt x="53771" y="787262"/>
                  <a:pt x="66675" y="790304"/>
                  <a:pt x="76200" y="796654"/>
                </a:cubicBezTo>
                <a:lnTo>
                  <a:pt x="90488" y="806179"/>
                </a:lnTo>
                <a:cubicBezTo>
                  <a:pt x="93736" y="815924"/>
                  <a:pt x="100834" y="835252"/>
                  <a:pt x="100013" y="844279"/>
                </a:cubicBezTo>
                <a:cubicBezTo>
                  <a:pt x="99104" y="854278"/>
                  <a:pt x="100013" y="869679"/>
                  <a:pt x="90488" y="872854"/>
                </a:cubicBezTo>
                <a:cubicBezTo>
                  <a:pt x="68521" y="880177"/>
                  <a:pt x="81123" y="876633"/>
                  <a:pt x="52388" y="882379"/>
                </a:cubicBezTo>
                <a:cubicBezTo>
                  <a:pt x="49213" y="887142"/>
                  <a:pt x="43804" y="891021"/>
                  <a:pt x="42863" y="896667"/>
                </a:cubicBezTo>
                <a:cubicBezTo>
                  <a:pt x="41548" y="904554"/>
                  <a:pt x="53833" y="920267"/>
                  <a:pt x="57150" y="925242"/>
                </a:cubicBezTo>
                <a:cubicBezTo>
                  <a:pt x="57990" y="933645"/>
                  <a:pt x="67659" y="976153"/>
                  <a:pt x="57150" y="991917"/>
                </a:cubicBezTo>
                <a:cubicBezTo>
                  <a:pt x="53975" y="996679"/>
                  <a:pt x="47260" y="997778"/>
                  <a:pt x="42863" y="1001442"/>
                </a:cubicBezTo>
                <a:cubicBezTo>
                  <a:pt x="37689" y="1005754"/>
                  <a:pt x="33891" y="1011594"/>
                  <a:pt x="28575" y="1015729"/>
                </a:cubicBezTo>
                <a:cubicBezTo>
                  <a:pt x="19539" y="1022757"/>
                  <a:pt x="0" y="1034779"/>
                  <a:pt x="0" y="1034779"/>
                </a:cubicBezTo>
                <a:cubicBezTo>
                  <a:pt x="1588" y="1042717"/>
                  <a:pt x="273" y="1051857"/>
                  <a:pt x="4763" y="1058592"/>
                </a:cubicBezTo>
                <a:cubicBezTo>
                  <a:pt x="7548" y="1062769"/>
                  <a:pt x="15500" y="1059804"/>
                  <a:pt x="19050" y="1063354"/>
                </a:cubicBezTo>
                <a:cubicBezTo>
                  <a:pt x="22600" y="1066904"/>
                  <a:pt x="21568" y="1073152"/>
                  <a:pt x="23813" y="1077642"/>
                </a:cubicBezTo>
                <a:cubicBezTo>
                  <a:pt x="26373" y="1082761"/>
                  <a:pt x="29291" y="1087882"/>
                  <a:pt x="33338" y="1091929"/>
                </a:cubicBezTo>
                <a:cubicBezTo>
                  <a:pt x="42570" y="1101161"/>
                  <a:pt x="50292" y="1102343"/>
                  <a:pt x="61913" y="1106217"/>
                </a:cubicBezTo>
                <a:cubicBezTo>
                  <a:pt x="63500" y="1112567"/>
                  <a:pt x="62586" y="1120156"/>
                  <a:pt x="66675" y="1125267"/>
                </a:cubicBezTo>
                <a:cubicBezTo>
                  <a:pt x="69811" y="1129187"/>
                  <a:pt x="78718" y="1125539"/>
                  <a:pt x="80963" y="1130029"/>
                </a:cubicBezTo>
                <a:cubicBezTo>
                  <a:pt x="83208" y="1134519"/>
                  <a:pt x="77418" y="1139447"/>
                  <a:pt x="76200" y="1144317"/>
                </a:cubicBezTo>
                <a:cubicBezTo>
                  <a:pt x="75815" y="1145857"/>
                  <a:pt x="76200" y="1147492"/>
                  <a:pt x="76200" y="1149079"/>
                </a:cubicBezTo>
              </a:path>
            </a:pathLst>
          </a:custGeom>
          <a:solidFill>
            <a:srgbClr val="FF0000">
              <a:alpha val="4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3200" dirty="0">
              <a:solidFill>
                <a:prstClr val="white"/>
              </a:solidFill>
            </a:endParaRPr>
          </a:p>
          <a:p>
            <a:pPr algn="ctr">
              <a:defRPr/>
            </a:pPr>
            <a:endParaRPr lang="ru-RU" sz="3200" dirty="0">
              <a:solidFill>
                <a:prstClr val="white"/>
              </a:solidFill>
            </a:endParaRPr>
          </a:p>
          <a:p>
            <a:pPr algn="ctr">
              <a:defRPr/>
            </a:pPr>
            <a:endParaRPr lang="ru-RU" sz="3200" dirty="0">
              <a:solidFill>
                <a:prstClr val="white"/>
              </a:solidFill>
            </a:endParaRPr>
          </a:p>
          <a:p>
            <a:pPr algn="ctr">
              <a:defRPr/>
            </a:pPr>
            <a:endParaRPr lang="ru-RU" sz="3200" dirty="0">
              <a:solidFill>
                <a:prstClr val="white"/>
              </a:solidFill>
            </a:endParaRPr>
          </a:p>
          <a:p>
            <a:pPr algn="ctr">
              <a:defRPr/>
            </a:pPr>
            <a:endParaRPr lang="ru-RU" sz="3200" dirty="0">
              <a:solidFill>
                <a:prstClr val="white"/>
              </a:solidFill>
            </a:endParaRPr>
          </a:p>
        </p:txBody>
      </p:sp>
      <p:sp>
        <p:nvSpPr>
          <p:cNvPr id="322" name="Полилиния 321"/>
          <p:cNvSpPr/>
          <p:nvPr/>
        </p:nvSpPr>
        <p:spPr>
          <a:xfrm>
            <a:off x="2347597" y="2107476"/>
            <a:ext cx="1812923" cy="1602377"/>
          </a:xfrm>
          <a:custGeom>
            <a:avLst/>
            <a:gdLst>
              <a:gd name="connsiteX0" fmla="*/ 135201 w 2127880"/>
              <a:gd name="connsiteY0" fmla="*/ 31750 h 1366140"/>
              <a:gd name="connsiteX1" fmla="*/ 166951 w 2127880"/>
              <a:gd name="connsiteY1" fmla="*/ 25400 h 1366140"/>
              <a:gd name="connsiteX2" fmla="*/ 224101 w 2127880"/>
              <a:gd name="connsiteY2" fmla="*/ 19050 h 1366140"/>
              <a:gd name="connsiteX3" fmla="*/ 243151 w 2127880"/>
              <a:gd name="connsiteY3" fmla="*/ 6350 h 1366140"/>
              <a:gd name="connsiteX4" fmla="*/ 262201 w 2127880"/>
              <a:gd name="connsiteY4" fmla="*/ 0 h 1366140"/>
              <a:gd name="connsiteX5" fmla="*/ 306651 w 2127880"/>
              <a:gd name="connsiteY5" fmla="*/ 6350 h 1366140"/>
              <a:gd name="connsiteX6" fmla="*/ 351101 w 2127880"/>
              <a:gd name="connsiteY6" fmla="*/ 25400 h 1366140"/>
              <a:gd name="connsiteX7" fmla="*/ 376501 w 2127880"/>
              <a:gd name="connsiteY7" fmla="*/ 31750 h 1366140"/>
              <a:gd name="connsiteX8" fmla="*/ 528901 w 2127880"/>
              <a:gd name="connsiteY8" fmla="*/ 50800 h 1366140"/>
              <a:gd name="connsiteX9" fmla="*/ 541601 w 2127880"/>
              <a:gd name="connsiteY9" fmla="*/ 69850 h 1366140"/>
              <a:gd name="connsiteX10" fmla="*/ 560651 w 2127880"/>
              <a:gd name="connsiteY10" fmla="*/ 107950 h 1366140"/>
              <a:gd name="connsiteX11" fmla="*/ 554301 w 2127880"/>
              <a:gd name="connsiteY11" fmla="*/ 152400 h 1366140"/>
              <a:gd name="connsiteX12" fmla="*/ 547951 w 2127880"/>
              <a:gd name="connsiteY12" fmla="*/ 171450 h 1366140"/>
              <a:gd name="connsiteX13" fmla="*/ 528901 w 2127880"/>
              <a:gd name="connsiteY13" fmla="*/ 184150 h 1366140"/>
              <a:gd name="connsiteX14" fmla="*/ 522551 w 2127880"/>
              <a:gd name="connsiteY14" fmla="*/ 273050 h 1366140"/>
              <a:gd name="connsiteX15" fmla="*/ 560651 w 2127880"/>
              <a:gd name="connsiteY15" fmla="*/ 285750 h 1366140"/>
              <a:gd name="connsiteX16" fmla="*/ 586051 w 2127880"/>
              <a:gd name="connsiteY16" fmla="*/ 304800 h 1366140"/>
              <a:gd name="connsiteX17" fmla="*/ 617801 w 2127880"/>
              <a:gd name="connsiteY17" fmla="*/ 311150 h 1366140"/>
              <a:gd name="connsiteX18" fmla="*/ 624151 w 2127880"/>
              <a:gd name="connsiteY18" fmla="*/ 330200 h 1366140"/>
              <a:gd name="connsiteX19" fmla="*/ 655901 w 2127880"/>
              <a:gd name="connsiteY19" fmla="*/ 355600 h 1366140"/>
              <a:gd name="connsiteX20" fmla="*/ 662251 w 2127880"/>
              <a:gd name="connsiteY20" fmla="*/ 381000 h 1366140"/>
              <a:gd name="connsiteX21" fmla="*/ 700351 w 2127880"/>
              <a:gd name="connsiteY21" fmla="*/ 374650 h 1366140"/>
              <a:gd name="connsiteX22" fmla="*/ 719401 w 2127880"/>
              <a:gd name="connsiteY22" fmla="*/ 381000 h 1366140"/>
              <a:gd name="connsiteX23" fmla="*/ 795601 w 2127880"/>
              <a:gd name="connsiteY23" fmla="*/ 387350 h 1366140"/>
              <a:gd name="connsiteX24" fmla="*/ 801951 w 2127880"/>
              <a:gd name="connsiteY24" fmla="*/ 406400 h 1366140"/>
              <a:gd name="connsiteX25" fmla="*/ 846401 w 2127880"/>
              <a:gd name="connsiteY25" fmla="*/ 419100 h 1366140"/>
              <a:gd name="connsiteX26" fmla="*/ 852751 w 2127880"/>
              <a:gd name="connsiteY26" fmla="*/ 393700 h 1366140"/>
              <a:gd name="connsiteX27" fmla="*/ 903551 w 2127880"/>
              <a:gd name="connsiteY27" fmla="*/ 374650 h 1366140"/>
              <a:gd name="connsiteX28" fmla="*/ 941651 w 2127880"/>
              <a:gd name="connsiteY28" fmla="*/ 342900 h 1366140"/>
              <a:gd name="connsiteX29" fmla="*/ 960701 w 2127880"/>
              <a:gd name="connsiteY29" fmla="*/ 336550 h 1366140"/>
              <a:gd name="connsiteX30" fmla="*/ 967051 w 2127880"/>
              <a:gd name="connsiteY30" fmla="*/ 317500 h 1366140"/>
              <a:gd name="connsiteX31" fmla="*/ 973401 w 2127880"/>
              <a:gd name="connsiteY31" fmla="*/ 285750 h 1366140"/>
              <a:gd name="connsiteX32" fmla="*/ 992451 w 2127880"/>
              <a:gd name="connsiteY32" fmla="*/ 273050 h 1366140"/>
              <a:gd name="connsiteX33" fmla="*/ 1011501 w 2127880"/>
              <a:gd name="connsiteY33" fmla="*/ 254000 h 1366140"/>
              <a:gd name="connsiteX34" fmla="*/ 1036901 w 2127880"/>
              <a:gd name="connsiteY34" fmla="*/ 222250 h 1366140"/>
              <a:gd name="connsiteX35" fmla="*/ 1055951 w 2127880"/>
              <a:gd name="connsiteY35" fmla="*/ 228600 h 1366140"/>
              <a:gd name="connsiteX36" fmla="*/ 1113101 w 2127880"/>
              <a:gd name="connsiteY36" fmla="*/ 234950 h 1366140"/>
              <a:gd name="connsiteX37" fmla="*/ 1132151 w 2127880"/>
              <a:gd name="connsiteY37" fmla="*/ 247650 h 1366140"/>
              <a:gd name="connsiteX38" fmla="*/ 1176601 w 2127880"/>
              <a:gd name="connsiteY38" fmla="*/ 260350 h 1366140"/>
              <a:gd name="connsiteX39" fmla="*/ 1214701 w 2127880"/>
              <a:gd name="connsiteY39" fmla="*/ 254000 h 1366140"/>
              <a:gd name="connsiteX40" fmla="*/ 1233751 w 2127880"/>
              <a:gd name="connsiteY40" fmla="*/ 215900 h 1366140"/>
              <a:gd name="connsiteX41" fmla="*/ 1252801 w 2127880"/>
              <a:gd name="connsiteY41" fmla="*/ 209550 h 1366140"/>
              <a:gd name="connsiteX42" fmla="*/ 1208351 w 2127880"/>
              <a:gd name="connsiteY42" fmla="*/ 152400 h 1366140"/>
              <a:gd name="connsiteX43" fmla="*/ 1195651 w 2127880"/>
              <a:gd name="connsiteY43" fmla="*/ 133350 h 1366140"/>
              <a:gd name="connsiteX44" fmla="*/ 1227401 w 2127880"/>
              <a:gd name="connsiteY44" fmla="*/ 107950 h 1366140"/>
              <a:gd name="connsiteX45" fmla="*/ 1265501 w 2127880"/>
              <a:gd name="connsiteY45" fmla="*/ 95250 h 1366140"/>
              <a:gd name="connsiteX46" fmla="*/ 1322651 w 2127880"/>
              <a:gd name="connsiteY46" fmla="*/ 101600 h 1366140"/>
              <a:gd name="connsiteX47" fmla="*/ 1329001 w 2127880"/>
              <a:gd name="connsiteY47" fmla="*/ 120650 h 1366140"/>
              <a:gd name="connsiteX48" fmla="*/ 1354401 w 2127880"/>
              <a:gd name="connsiteY48" fmla="*/ 127000 h 1366140"/>
              <a:gd name="connsiteX49" fmla="*/ 1360751 w 2127880"/>
              <a:gd name="connsiteY49" fmla="*/ 146050 h 1366140"/>
              <a:gd name="connsiteX50" fmla="*/ 1379801 w 2127880"/>
              <a:gd name="connsiteY50" fmla="*/ 152400 h 1366140"/>
              <a:gd name="connsiteX51" fmla="*/ 1481401 w 2127880"/>
              <a:gd name="connsiteY51" fmla="*/ 158750 h 1366140"/>
              <a:gd name="connsiteX52" fmla="*/ 1500451 w 2127880"/>
              <a:gd name="connsiteY52" fmla="*/ 171450 h 1366140"/>
              <a:gd name="connsiteX53" fmla="*/ 1525851 w 2127880"/>
              <a:gd name="connsiteY53" fmla="*/ 177800 h 1366140"/>
              <a:gd name="connsiteX54" fmla="*/ 1627451 w 2127880"/>
              <a:gd name="connsiteY54" fmla="*/ 184150 h 1366140"/>
              <a:gd name="connsiteX55" fmla="*/ 1665551 w 2127880"/>
              <a:gd name="connsiteY55" fmla="*/ 196850 h 1366140"/>
              <a:gd name="connsiteX56" fmla="*/ 1684601 w 2127880"/>
              <a:gd name="connsiteY56" fmla="*/ 203200 h 1366140"/>
              <a:gd name="connsiteX57" fmla="*/ 1703651 w 2127880"/>
              <a:gd name="connsiteY57" fmla="*/ 241300 h 1366140"/>
              <a:gd name="connsiteX58" fmla="*/ 1798901 w 2127880"/>
              <a:gd name="connsiteY58" fmla="*/ 260350 h 1366140"/>
              <a:gd name="connsiteX59" fmla="*/ 1843351 w 2127880"/>
              <a:gd name="connsiteY59" fmla="*/ 317500 h 1366140"/>
              <a:gd name="connsiteX60" fmla="*/ 1837001 w 2127880"/>
              <a:gd name="connsiteY60" fmla="*/ 336550 h 1366140"/>
              <a:gd name="connsiteX61" fmla="*/ 1779851 w 2127880"/>
              <a:gd name="connsiteY61" fmla="*/ 381000 h 1366140"/>
              <a:gd name="connsiteX62" fmla="*/ 1767151 w 2127880"/>
              <a:gd name="connsiteY62" fmla="*/ 400050 h 1366140"/>
              <a:gd name="connsiteX63" fmla="*/ 1754451 w 2127880"/>
              <a:gd name="connsiteY63" fmla="*/ 438150 h 1366140"/>
              <a:gd name="connsiteX64" fmla="*/ 1767151 w 2127880"/>
              <a:gd name="connsiteY64" fmla="*/ 457200 h 1366140"/>
              <a:gd name="connsiteX65" fmla="*/ 1786201 w 2127880"/>
              <a:gd name="connsiteY65" fmla="*/ 463550 h 1366140"/>
              <a:gd name="connsiteX66" fmla="*/ 1792551 w 2127880"/>
              <a:gd name="connsiteY66" fmla="*/ 482600 h 1366140"/>
              <a:gd name="connsiteX67" fmla="*/ 1805251 w 2127880"/>
              <a:gd name="connsiteY67" fmla="*/ 501650 h 1366140"/>
              <a:gd name="connsiteX68" fmla="*/ 1811601 w 2127880"/>
              <a:gd name="connsiteY68" fmla="*/ 539750 h 1366140"/>
              <a:gd name="connsiteX69" fmla="*/ 1824301 w 2127880"/>
              <a:gd name="connsiteY69" fmla="*/ 558800 h 1366140"/>
              <a:gd name="connsiteX70" fmla="*/ 1875101 w 2127880"/>
              <a:gd name="connsiteY70" fmla="*/ 596900 h 1366140"/>
              <a:gd name="connsiteX71" fmla="*/ 1887801 w 2127880"/>
              <a:gd name="connsiteY71" fmla="*/ 615950 h 1366140"/>
              <a:gd name="connsiteX72" fmla="*/ 2021151 w 2127880"/>
              <a:gd name="connsiteY72" fmla="*/ 654050 h 1366140"/>
              <a:gd name="connsiteX73" fmla="*/ 2059251 w 2127880"/>
              <a:gd name="connsiteY73" fmla="*/ 679450 h 1366140"/>
              <a:gd name="connsiteX74" fmla="*/ 2071951 w 2127880"/>
              <a:gd name="connsiteY74" fmla="*/ 717550 h 1366140"/>
              <a:gd name="connsiteX75" fmla="*/ 2078301 w 2127880"/>
              <a:gd name="connsiteY75" fmla="*/ 736600 h 1366140"/>
              <a:gd name="connsiteX76" fmla="*/ 2084651 w 2127880"/>
              <a:gd name="connsiteY76" fmla="*/ 882650 h 1366140"/>
              <a:gd name="connsiteX77" fmla="*/ 2103701 w 2127880"/>
              <a:gd name="connsiteY77" fmla="*/ 895350 h 1366140"/>
              <a:gd name="connsiteX78" fmla="*/ 2110051 w 2127880"/>
              <a:gd name="connsiteY78" fmla="*/ 914400 h 1366140"/>
              <a:gd name="connsiteX79" fmla="*/ 2084651 w 2127880"/>
              <a:gd name="connsiteY79" fmla="*/ 1016000 h 1366140"/>
              <a:gd name="connsiteX80" fmla="*/ 2065601 w 2127880"/>
              <a:gd name="connsiteY80" fmla="*/ 1022350 h 1366140"/>
              <a:gd name="connsiteX81" fmla="*/ 2052901 w 2127880"/>
              <a:gd name="connsiteY81" fmla="*/ 1041400 h 1366140"/>
              <a:gd name="connsiteX82" fmla="*/ 1976701 w 2127880"/>
              <a:gd name="connsiteY82" fmla="*/ 1041400 h 1366140"/>
              <a:gd name="connsiteX83" fmla="*/ 1944951 w 2127880"/>
              <a:gd name="connsiteY83" fmla="*/ 1003300 h 1366140"/>
              <a:gd name="connsiteX84" fmla="*/ 1906851 w 2127880"/>
              <a:gd name="connsiteY84" fmla="*/ 990600 h 1366140"/>
              <a:gd name="connsiteX85" fmla="*/ 1887801 w 2127880"/>
              <a:gd name="connsiteY85" fmla="*/ 984250 h 1366140"/>
              <a:gd name="connsiteX86" fmla="*/ 1773501 w 2127880"/>
              <a:gd name="connsiteY86" fmla="*/ 996950 h 1366140"/>
              <a:gd name="connsiteX87" fmla="*/ 1735401 w 2127880"/>
              <a:gd name="connsiteY87" fmla="*/ 1009650 h 1366140"/>
              <a:gd name="connsiteX88" fmla="*/ 1716351 w 2127880"/>
              <a:gd name="connsiteY88" fmla="*/ 1016000 h 1366140"/>
              <a:gd name="connsiteX89" fmla="*/ 1665551 w 2127880"/>
              <a:gd name="connsiteY89" fmla="*/ 1009650 h 1366140"/>
              <a:gd name="connsiteX90" fmla="*/ 1602051 w 2127880"/>
              <a:gd name="connsiteY90" fmla="*/ 1022350 h 1366140"/>
              <a:gd name="connsiteX91" fmla="*/ 1583001 w 2127880"/>
              <a:gd name="connsiteY91" fmla="*/ 1035050 h 1366140"/>
              <a:gd name="connsiteX92" fmla="*/ 1563951 w 2127880"/>
              <a:gd name="connsiteY92" fmla="*/ 1041400 h 1366140"/>
              <a:gd name="connsiteX93" fmla="*/ 1525851 w 2127880"/>
              <a:gd name="connsiteY93" fmla="*/ 1066800 h 1366140"/>
              <a:gd name="connsiteX94" fmla="*/ 1506801 w 2127880"/>
              <a:gd name="connsiteY94" fmla="*/ 1079500 h 1366140"/>
              <a:gd name="connsiteX95" fmla="*/ 1500451 w 2127880"/>
              <a:gd name="connsiteY95" fmla="*/ 1098550 h 1366140"/>
              <a:gd name="connsiteX96" fmla="*/ 1481401 w 2127880"/>
              <a:gd name="connsiteY96" fmla="*/ 1104900 h 1366140"/>
              <a:gd name="connsiteX97" fmla="*/ 1462351 w 2127880"/>
              <a:gd name="connsiteY97" fmla="*/ 1117600 h 1366140"/>
              <a:gd name="connsiteX98" fmla="*/ 1449651 w 2127880"/>
              <a:gd name="connsiteY98" fmla="*/ 1136650 h 1366140"/>
              <a:gd name="connsiteX99" fmla="*/ 1411551 w 2127880"/>
              <a:gd name="connsiteY99" fmla="*/ 1143000 h 1366140"/>
              <a:gd name="connsiteX100" fmla="*/ 1392501 w 2127880"/>
              <a:gd name="connsiteY100" fmla="*/ 1155700 h 1366140"/>
              <a:gd name="connsiteX101" fmla="*/ 1329001 w 2127880"/>
              <a:gd name="connsiteY101" fmla="*/ 1181100 h 1366140"/>
              <a:gd name="connsiteX102" fmla="*/ 1309951 w 2127880"/>
              <a:gd name="connsiteY102" fmla="*/ 1200150 h 1366140"/>
              <a:gd name="connsiteX103" fmla="*/ 1271851 w 2127880"/>
              <a:gd name="connsiteY103" fmla="*/ 1225550 h 1366140"/>
              <a:gd name="connsiteX104" fmla="*/ 1208351 w 2127880"/>
              <a:gd name="connsiteY104" fmla="*/ 1238250 h 1366140"/>
              <a:gd name="connsiteX105" fmla="*/ 1176601 w 2127880"/>
              <a:gd name="connsiteY105" fmla="*/ 1289050 h 1366140"/>
              <a:gd name="connsiteX106" fmla="*/ 1138501 w 2127880"/>
              <a:gd name="connsiteY106" fmla="*/ 1270000 h 1366140"/>
              <a:gd name="connsiteX107" fmla="*/ 1125801 w 2127880"/>
              <a:gd name="connsiteY107" fmla="*/ 1231900 h 1366140"/>
              <a:gd name="connsiteX108" fmla="*/ 1119451 w 2127880"/>
              <a:gd name="connsiteY108" fmla="*/ 1212850 h 1366140"/>
              <a:gd name="connsiteX109" fmla="*/ 1100401 w 2127880"/>
              <a:gd name="connsiteY109" fmla="*/ 1206500 h 1366140"/>
              <a:gd name="connsiteX110" fmla="*/ 1087701 w 2127880"/>
              <a:gd name="connsiteY110" fmla="*/ 1187450 h 1366140"/>
              <a:gd name="connsiteX111" fmla="*/ 1075001 w 2127880"/>
              <a:gd name="connsiteY111" fmla="*/ 1155700 h 1366140"/>
              <a:gd name="connsiteX112" fmla="*/ 1049601 w 2127880"/>
              <a:gd name="connsiteY112" fmla="*/ 1187450 h 1366140"/>
              <a:gd name="connsiteX113" fmla="*/ 1030551 w 2127880"/>
              <a:gd name="connsiteY113" fmla="*/ 1174750 h 1366140"/>
              <a:gd name="connsiteX114" fmla="*/ 1024201 w 2127880"/>
              <a:gd name="connsiteY114" fmla="*/ 1193800 h 1366140"/>
              <a:gd name="connsiteX115" fmla="*/ 967051 w 2127880"/>
              <a:gd name="connsiteY115" fmla="*/ 1193800 h 1366140"/>
              <a:gd name="connsiteX116" fmla="*/ 960701 w 2127880"/>
              <a:gd name="connsiteY116" fmla="*/ 1174750 h 1366140"/>
              <a:gd name="connsiteX117" fmla="*/ 941651 w 2127880"/>
              <a:gd name="connsiteY117" fmla="*/ 1168400 h 1366140"/>
              <a:gd name="connsiteX118" fmla="*/ 922601 w 2127880"/>
              <a:gd name="connsiteY118" fmla="*/ 1155700 h 1366140"/>
              <a:gd name="connsiteX119" fmla="*/ 954351 w 2127880"/>
              <a:gd name="connsiteY119" fmla="*/ 1181100 h 1366140"/>
              <a:gd name="connsiteX120" fmla="*/ 960701 w 2127880"/>
              <a:gd name="connsiteY120" fmla="*/ 1200150 h 1366140"/>
              <a:gd name="connsiteX121" fmla="*/ 941651 w 2127880"/>
              <a:gd name="connsiteY121" fmla="*/ 1212850 h 1366140"/>
              <a:gd name="connsiteX122" fmla="*/ 960701 w 2127880"/>
              <a:gd name="connsiteY122" fmla="*/ 1250950 h 1366140"/>
              <a:gd name="connsiteX123" fmla="*/ 941651 w 2127880"/>
              <a:gd name="connsiteY123" fmla="*/ 1263650 h 1366140"/>
              <a:gd name="connsiteX124" fmla="*/ 916251 w 2127880"/>
              <a:gd name="connsiteY124" fmla="*/ 1257300 h 1366140"/>
              <a:gd name="connsiteX125" fmla="*/ 903551 w 2127880"/>
              <a:gd name="connsiteY125" fmla="*/ 1276350 h 1366140"/>
              <a:gd name="connsiteX126" fmla="*/ 884501 w 2127880"/>
              <a:gd name="connsiteY126" fmla="*/ 1289050 h 1366140"/>
              <a:gd name="connsiteX127" fmla="*/ 840051 w 2127880"/>
              <a:gd name="connsiteY127" fmla="*/ 1301750 h 1366140"/>
              <a:gd name="connsiteX128" fmla="*/ 821001 w 2127880"/>
              <a:gd name="connsiteY128" fmla="*/ 1308100 h 1366140"/>
              <a:gd name="connsiteX129" fmla="*/ 808301 w 2127880"/>
              <a:gd name="connsiteY129" fmla="*/ 1327150 h 1366140"/>
              <a:gd name="connsiteX130" fmla="*/ 821001 w 2127880"/>
              <a:gd name="connsiteY130" fmla="*/ 1365250 h 1366140"/>
              <a:gd name="connsiteX131" fmla="*/ 725751 w 2127880"/>
              <a:gd name="connsiteY131" fmla="*/ 1358900 h 1366140"/>
              <a:gd name="connsiteX132" fmla="*/ 713051 w 2127880"/>
              <a:gd name="connsiteY132" fmla="*/ 1339850 h 1366140"/>
              <a:gd name="connsiteX133" fmla="*/ 681301 w 2127880"/>
              <a:gd name="connsiteY133" fmla="*/ 1346200 h 1366140"/>
              <a:gd name="connsiteX134" fmla="*/ 636851 w 2127880"/>
              <a:gd name="connsiteY134" fmla="*/ 1339850 h 1366140"/>
              <a:gd name="connsiteX135" fmla="*/ 617801 w 2127880"/>
              <a:gd name="connsiteY135" fmla="*/ 1327150 h 1366140"/>
              <a:gd name="connsiteX136" fmla="*/ 598751 w 2127880"/>
              <a:gd name="connsiteY136" fmla="*/ 1308100 h 1366140"/>
              <a:gd name="connsiteX137" fmla="*/ 516201 w 2127880"/>
              <a:gd name="connsiteY137" fmla="*/ 1314450 h 1366140"/>
              <a:gd name="connsiteX138" fmla="*/ 509851 w 2127880"/>
              <a:gd name="connsiteY138" fmla="*/ 1295400 h 1366140"/>
              <a:gd name="connsiteX139" fmla="*/ 446351 w 2127880"/>
              <a:gd name="connsiteY139" fmla="*/ 1295400 h 1366140"/>
              <a:gd name="connsiteX140" fmla="*/ 408251 w 2127880"/>
              <a:gd name="connsiteY140" fmla="*/ 1263650 h 1366140"/>
              <a:gd name="connsiteX141" fmla="*/ 395551 w 2127880"/>
              <a:gd name="connsiteY141" fmla="*/ 1282700 h 1366140"/>
              <a:gd name="connsiteX142" fmla="*/ 376501 w 2127880"/>
              <a:gd name="connsiteY142" fmla="*/ 1289050 h 1366140"/>
              <a:gd name="connsiteX143" fmla="*/ 338401 w 2127880"/>
              <a:gd name="connsiteY143" fmla="*/ 1263650 h 1366140"/>
              <a:gd name="connsiteX144" fmla="*/ 325701 w 2127880"/>
              <a:gd name="connsiteY144" fmla="*/ 1225550 h 1366140"/>
              <a:gd name="connsiteX145" fmla="*/ 344751 w 2127880"/>
              <a:gd name="connsiteY145" fmla="*/ 1219200 h 1366140"/>
              <a:gd name="connsiteX146" fmla="*/ 338401 w 2127880"/>
              <a:gd name="connsiteY146" fmla="*/ 1187450 h 1366140"/>
              <a:gd name="connsiteX147" fmla="*/ 332051 w 2127880"/>
              <a:gd name="connsiteY147" fmla="*/ 1168400 h 1366140"/>
              <a:gd name="connsiteX148" fmla="*/ 313001 w 2127880"/>
              <a:gd name="connsiteY148" fmla="*/ 1162050 h 1366140"/>
              <a:gd name="connsiteX149" fmla="*/ 319351 w 2127880"/>
              <a:gd name="connsiteY149" fmla="*/ 1136650 h 1366140"/>
              <a:gd name="connsiteX150" fmla="*/ 338401 w 2127880"/>
              <a:gd name="connsiteY150" fmla="*/ 1123950 h 1366140"/>
              <a:gd name="connsiteX151" fmla="*/ 351101 w 2127880"/>
              <a:gd name="connsiteY151" fmla="*/ 1104900 h 1366140"/>
              <a:gd name="connsiteX152" fmla="*/ 313001 w 2127880"/>
              <a:gd name="connsiteY152" fmla="*/ 1092200 h 1366140"/>
              <a:gd name="connsiteX153" fmla="*/ 293951 w 2127880"/>
              <a:gd name="connsiteY153" fmla="*/ 1085850 h 1366140"/>
              <a:gd name="connsiteX154" fmla="*/ 255851 w 2127880"/>
              <a:gd name="connsiteY154" fmla="*/ 1060450 h 1366140"/>
              <a:gd name="connsiteX155" fmla="*/ 243151 w 2127880"/>
              <a:gd name="connsiteY155" fmla="*/ 1041400 h 1366140"/>
              <a:gd name="connsiteX156" fmla="*/ 224101 w 2127880"/>
              <a:gd name="connsiteY156" fmla="*/ 1028700 h 1366140"/>
              <a:gd name="connsiteX157" fmla="*/ 217751 w 2127880"/>
              <a:gd name="connsiteY157" fmla="*/ 1003300 h 1366140"/>
              <a:gd name="connsiteX158" fmla="*/ 179651 w 2127880"/>
              <a:gd name="connsiteY158" fmla="*/ 990600 h 1366140"/>
              <a:gd name="connsiteX159" fmla="*/ 173301 w 2127880"/>
              <a:gd name="connsiteY159" fmla="*/ 939800 h 1366140"/>
              <a:gd name="connsiteX160" fmla="*/ 179651 w 2127880"/>
              <a:gd name="connsiteY160" fmla="*/ 920750 h 1366140"/>
              <a:gd name="connsiteX161" fmla="*/ 217751 w 2127880"/>
              <a:gd name="connsiteY161" fmla="*/ 908050 h 1366140"/>
              <a:gd name="connsiteX162" fmla="*/ 166951 w 2127880"/>
              <a:gd name="connsiteY162" fmla="*/ 876300 h 1366140"/>
              <a:gd name="connsiteX163" fmla="*/ 147901 w 2127880"/>
              <a:gd name="connsiteY163" fmla="*/ 863600 h 1366140"/>
              <a:gd name="connsiteX164" fmla="*/ 128851 w 2127880"/>
              <a:gd name="connsiteY164" fmla="*/ 857250 h 1366140"/>
              <a:gd name="connsiteX165" fmla="*/ 90751 w 2127880"/>
              <a:gd name="connsiteY165" fmla="*/ 831850 h 1366140"/>
              <a:gd name="connsiteX166" fmla="*/ 33601 w 2127880"/>
              <a:gd name="connsiteY166" fmla="*/ 806450 h 1366140"/>
              <a:gd name="connsiteX167" fmla="*/ 14551 w 2127880"/>
              <a:gd name="connsiteY167" fmla="*/ 800100 h 1366140"/>
              <a:gd name="connsiteX168" fmla="*/ 8201 w 2127880"/>
              <a:gd name="connsiteY168" fmla="*/ 742950 h 1366140"/>
              <a:gd name="connsiteX169" fmla="*/ 20901 w 2127880"/>
              <a:gd name="connsiteY169" fmla="*/ 698500 h 1366140"/>
              <a:gd name="connsiteX170" fmla="*/ 14551 w 2127880"/>
              <a:gd name="connsiteY170" fmla="*/ 615950 h 1366140"/>
              <a:gd name="connsiteX171" fmla="*/ 1851 w 2127880"/>
              <a:gd name="connsiteY171" fmla="*/ 596900 h 1366140"/>
              <a:gd name="connsiteX172" fmla="*/ 20901 w 2127880"/>
              <a:gd name="connsiteY172" fmla="*/ 590550 h 1366140"/>
              <a:gd name="connsiteX173" fmla="*/ 46301 w 2127880"/>
              <a:gd name="connsiteY173" fmla="*/ 584200 h 1366140"/>
              <a:gd name="connsiteX174" fmla="*/ 65351 w 2127880"/>
              <a:gd name="connsiteY174" fmla="*/ 546100 h 1366140"/>
              <a:gd name="connsiteX175" fmla="*/ 71701 w 2127880"/>
              <a:gd name="connsiteY175" fmla="*/ 520700 h 1366140"/>
              <a:gd name="connsiteX176" fmla="*/ 90751 w 2127880"/>
              <a:gd name="connsiteY176" fmla="*/ 508000 h 1366140"/>
              <a:gd name="connsiteX177" fmla="*/ 116151 w 2127880"/>
              <a:gd name="connsiteY177" fmla="*/ 469900 h 1366140"/>
              <a:gd name="connsiteX178" fmla="*/ 141551 w 2127880"/>
              <a:gd name="connsiteY178" fmla="*/ 393700 h 1366140"/>
              <a:gd name="connsiteX179" fmla="*/ 160601 w 2127880"/>
              <a:gd name="connsiteY179" fmla="*/ 387350 h 1366140"/>
              <a:gd name="connsiteX180" fmla="*/ 166951 w 2127880"/>
              <a:gd name="connsiteY180" fmla="*/ 368300 h 1366140"/>
              <a:gd name="connsiteX181" fmla="*/ 166951 w 2127880"/>
              <a:gd name="connsiteY181" fmla="*/ 273050 h 1366140"/>
              <a:gd name="connsiteX182" fmla="*/ 154251 w 2127880"/>
              <a:gd name="connsiteY182" fmla="*/ 254000 h 1366140"/>
              <a:gd name="connsiteX183" fmla="*/ 179651 w 2127880"/>
              <a:gd name="connsiteY183" fmla="*/ 184150 h 1366140"/>
              <a:gd name="connsiteX184" fmla="*/ 198701 w 2127880"/>
              <a:gd name="connsiteY184" fmla="*/ 171450 h 1366140"/>
              <a:gd name="connsiteX185" fmla="*/ 198701 w 2127880"/>
              <a:gd name="connsiteY185" fmla="*/ 127000 h 1366140"/>
              <a:gd name="connsiteX186" fmla="*/ 192351 w 2127880"/>
              <a:gd name="connsiteY186" fmla="*/ 107950 h 1366140"/>
              <a:gd name="connsiteX187" fmla="*/ 173301 w 2127880"/>
              <a:gd name="connsiteY187" fmla="*/ 101600 h 1366140"/>
              <a:gd name="connsiteX188" fmla="*/ 141551 w 2127880"/>
              <a:gd name="connsiteY188" fmla="*/ 44450 h 1366140"/>
              <a:gd name="connsiteX189" fmla="*/ 205051 w 2127880"/>
              <a:gd name="connsiteY189" fmla="*/ 25400 h 1366140"/>
              <a:gd name="connsiteX190" fmla="*/ 274901 w 2127880"/>
              <a:gd name="connsiteY190" fmla="*/ 19050 h 1366140"/>
              <a:gd name="connsiteX191" fmla="*/ 319351 w 2127880"/>
              <a:gd name="connsiteY191" fmla="*/ 12700 h 1366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</a:cxnLst>
            <a:rect l="l" t="t" r="r" b="b"/>
            <a:pathLst>
              <a:path w="2127880" h="1366140">
                <a:moveTo>
                  <a:pt x="135201" y="31750"/>
                </a:moveTo>
                <a:cubicBezTo>
                  <a:pt x="145784" y="29633"/>
                  <a:pt x="156267" y="26926"/>
                  <a:pt x="166951" y="25400"/>
                </a:cubicBezTo>
                <a:cubicBezTo>
                  <a:pt x="185926" y="22689"/>
                  <a:pt x="205506" y="23699"/>
                  <a:pt x="224101" y="19050"/>
                </a:cubicBezTo>
                <a:cubicBezTo>
                  <a:pt x="231505" y="17199"/>
                  <a:pt x="236325" y="9763"/>
                  <a:pt x="243151" y="6350"/>
                </a:cubicBezTo>
                <a:cubicBezTo>
                  <a:pt x="249138" y="3357"/>
                  <a:pt x="255851" y="2117"/>
                  <a:pt x="262201" y="0"/>
                </a:cubicBezTo>
                <a:cubicBezTo>
                  <a:pt x="277018" y="2117"/>
                  <a:pt x="291975" y="3415"/>
                  <a:pt x="306651" y="6350"/>
                </a:cubicBezTo>
                <a:cubicBezTo>
                  <a:pt x="329178" y="10855"/>
                  <a:pt x="327497" y="16549"/>
                  <a:pt x="351101" y="25400"/>
                </a:cubicBezTo>
                <a:cubicBezTo>
                  <a:pt x="359273" y="28464"/>
                  <a:pt x="368034" y="29633"/>
                  <a:pt x="376501" y="31750"/>
                </a:cubicBezTo>
                <a:cubicBezTo>
                  <a:pt x="438774" y="73265"/>
                  <a:pt x="351796" y="19999"/>
                  <a:pt x="528901" y="50800"/>
                </a:cubicBezTo>
                <a:cubicBezTo>
                  <a:pt x="536420" y="52108"/>
                  <a:pt x="538188" y="63024"/>
                  <a:pt x="541601" y="69850"/>
                </a:cubicBezTo>
                <a:cubicBezTo>
                  <a:pt x="567891" y="122430"/>
                  <a:pt x="524255" y="53355"/>
                  <a:pt x="560651" y="107950"/>
                </a:cubicBezTo>
                <a:cubicBezTo>
                  <a:pt x="558534" y="122767"/>
                  <a:pt x="557236" y="137724"/>
                  <a:pt x="554301" y="152400"/>
                </a:cubicBezTo>
                <a:cubicBezTo>
                  <a:pt x="552988" y="158964"/>
                  <a:pt x="552132" y="166223"/>
                  <a:pt x="547951" y="171450"/>
                </a:cubicBezTo>
                <a:cubicBezTo>
                  <a:pt x="543183" y="177409"/>
                  <a:pt x="535251" y="179917"/>
                  <a:pt x="528901" y="184150"/>
                </a:cubicBezTo>
                <a:cubicBezTo>
                  <a:pt x="509492" y="213264"/>
                  <a:pt x="496335" y="224363"/>
                  <a:pt x="522551" y="273050"/>
                </a:cubicBezTo>
                <a:cubicBezTo>
                  <a:pt x="528898" y="284837"/>
                  <a:pt x="560651" y="285750"/>
                  <a:pt x="560651" y="285750"/>
                </a:cubicBezTo>
                <a:cubicBezTo>
                  <a:pt x="569118" y="292100"/>
                  <a:pt x="576380" y="300502"/>
                  <a:pt x="586051" y="304800"/>
                </a:cubicBezTo>
                <a:cubicBezTo>
                  <a:pt x="595914" y="309183"/>
                  <a:pt x="608821" y="305163"/>
                  <a:pt x="617801" y="311150"/>
                </a:cubicBezTo>
                <a:cubicBezTo>
                  <a:pt x="623370" y="314863"/>
                  <a:pt x="621158" y="324213"/>
                  <a:pt x="624151" y="330200"/>
                </a:cubicBezTo>
                <a:cubicBezTo>
                  <a:pt x="635640" y="353178"/>
                  <a:pt x="633929" y="348276"/>
                  <a:pt x="655901" y="355600"/>
                </a:cubicBezTo>
                <a:cubicBezTo>
                  <a:pt x="658018" y="364067"/>
                  <a:pt x="656799" y="374185"/>
                  <a:pt x="662251" y="381000"/>
                </a:cubicBezTo>
                <a:cubicBezTo>
                  <a:pt x="675968" y="398146"/>
                  <a:pt x="690068" y="381506"/>
                  <a:pt x="700351" y="374650"/>
                </a:cubicBezTo>
                <a:cubicBezTo>
                  <a:pt x="706701" y="376767"/>
                  <a:pt x="712766" y="380115"/>
                  <a:pt x="719401" y="381000"/>
                </a:cubicBezTo>
                <a:cubicBezTo>
                  <a:pt x="744665" y="384369"/>
                  <a:pt x="771240" y="379854"/>
                  <a:pt x="795601" y="387350"/>
                </a:cubicBezTo>
                <a:cubicBezTo>
                  <a:pt x="801998" y="389318"/>
                  <a:pt x="796275" y="402852"/>
                  <a:pt x="801951" y="406400"/>
                </a:cubicBezTo>
                <a:cubicBezTo>
                  <a:pt x="815018" y="414567"/>
                  <a:pt x="831584" y="414867"/>
                  <a:pt x="846401" y="419100"/>
                </a:cubicBezTo>
                <a:cubicBezTo>
                  <a:pt x="848518" y="410633"/>
                  <a:pt x="846580" y="399871"/>
                  <a:pt x="852751" y="393700"/>
                </a:cubicBezTo>
                <a:cubicBezTo>
                  <a:pt x="856547" y="389904"/>
                  <a:pt x="893752" y="377916"/>
                  <a:pt x="903551" y="374650"/>
                </a:cubicBezTo>
                <a:cubicBezTo>
                  <a:pt x="917595" y="360606"/>
                  <a:pt x="923970" y="351741"/>
                  <a:pt x="941651" y="342900"/>
                </a:cubicBezTo>
                <a:cubicBezTo>
                  <a:pt x="947638" y="339907"/>
                  <a:pt x="954351" y="338667"/>
                  <a:pt x="960701" y="336550"/>
                </a:cubicBezTo>
                <a:cubicBezTo>
                  <a:pt x="962818" y="330200"/>
                  <a:pt x="965428" y="323994"/>
                  <a:pt x="967051" y="317500"/>
                </a:cubicBezTo>
                <a:cubicBezTo>
                  <a:pt x="969669" y="307029"/>
                  <a:pt x="968046" y="295121"/>
                  <a:pt x="973401" y="285750"/>
                </a:cubicBezTo>
                <a:cubicBezTo>
                  <a:pt x="977187" y="279124"/>
                  <a:pt x="986588" y="277936"/>
                  <a:pt x="992451" y="273050"/>
                </a:cubicBezTo>
                <a:cubicBezTo>
                  <a:pt x="999350" y="267301"/>
                  <a:pt x="1005151" y="260350"/>
                  <a:pt x="1011501" y="254000"/>
                </a:cubicBezTo>
                <a:cubicBezTo>
                  <a:pt x="1016454" y="239141"/>
                  <a:pt x="1016626" y="225629"/>
                  <a:pt x="1036901" y="222250"/>
                </a:cubicBezTo>
                <a:cubicBezTo>
                  <a:pt x="1043503" y="221150"/>
                  <a:pt x="1049349" y="227500"/>
                  <a:pt x="1055951" y="228600"/>
                </a:cubicBezTo>
                <a:cubicBezTo>
                  <a:pt x="1074857" y="231751"/>
                  <a:pt x="1094051" y="232833"/>
                  <a:pt x="1113101" y="234950"/>
                </a:cubicBezTo>
                <a:cubicBezTo>
                  <a:pt x="1119451" y="239183"/>
                  <a:pt x="1125325" y="244237"/>
                  <a:pt x="1132151" y="247650"/>
                </a:cubicBezTo>
                <a:cubicBezTo>
                  <a:pt x="1141261" y="252205"/>
                  <a:pt x="1168463" y="258315"/>
                  <a:pt x="1176601" y="260350"/>
                </a:cubicBezTo>
                <a:cubicBezTo>
                  <a:pt x="1189301" y="258233"/>
                  <a:pt x="1203185" y="259758"/>
                  <a:pt x="1214701" y="254000"/>
                </a:cubicBezTo>
                <a:cubicBezTo>
                  <a:pt x="1238255" y="242223"/>
                  <a:pt x="1218724" y="230927"/>
                  <a:pt x="1233751" y="215900"/>
                </a:cubicBezTo>
                <a:cubicBezTo>
                  <a:pt x="1238484" y="211167"/>
                  <a:pt x="1246451" y="211667"/>
                  <a:pt x="1252801" y="209550"/>
                </a:cubicBezTo>
                <a:cubicBezTo>
                  <a:pt x="1222958" y="179707"/>
                  <a:pt x="1238732" y="197972"/>
                  <a:pt x="1208351" y="152400"/>
                </a:cubicBezTo>
                <a:lnTo>
                  <a:pt x="1195651" y="133350"/>
                </a:lnTo>
                <a:cubicBezTo>
                  <a:pt x="1205214" y="104662"/>
                  <a:pt x="1194917" y="117695"/>
                  <a:pt x="1227401" y="107950"/>
                </a:cubicBezTo>
                <a:cubicBezTo>
                  <a:pt x="1240223" y="104103"/>
                  <a:pt x="1265501" y="95250"/>
                  <a:pt x="1265501" y="95250"/>
                </a:cubicBezTo>
                <a:cubicBezTo>
                  <a:pt x="1284551" y="97367"/>
                  <a:pt x="1304855" y="94481"/>
                  <a:pt x="1322651" y="101600"/>
                </a:cubicBezTo>
                <a:cubicBezTo>
                  <a:pt x="1328866" y="104086"/>
                  <a:pt x="1323774" y="116469"/>
                  <a:pt x="1329001" y="120650"/>
                </a:cubicBezTo>
                <a:cubicBezTo>
                  <a:pt x="1335816" y="126102"/>
                  <a:pt x="1345934" y="124883"/>
                  <a:pt x="1354401" y="127000"/>
                </a:cubicBezTo>
                <a:cubicBezTo>
                  <a:pt x="1356518" y="133350"/>
                  <a:pt x="1356018" y="141317"/>
                  <a:pt x="1360751" y="146050"/>
                </a:cubicBezTo>
                <a:cubicBezTo>
                  <a:pt x="1365484" y="150783"/>
                  <a:pt x="1373144" y="151699"/>
                  <a:pt x="1379801" y="152400"/>
                </a:cubicBezTo>
                <a:cubicBezTo>
                  <a:pt x="1413547" y="155952"/>
                  <a:pt x="1447534" y="156633"/>
                  <a:pt x="1481401" y="158750"/>
                </a:cubicBezTo>
                <a:cubicBezTo>
                  <a:pt x="1487751" y="162983"/>
                  <a:pt x="1493436" y="168444"/>
                  <a:pt x="1500451" y="171450"/>
                </a:cubicBezTo>
                <a:cubicBezTo>
                  <a:pt x="1508473" y="174888"/>
                  <a:pt x="1517167" y="176932"/>
                  <a:pt x="1525851" y="177800"/>
                </a:cubicBezTo>
                <a:cubicBezTo>
                  <a:pt x="1559615" y="181176"/>
                  <a:pt x="1593584" y="182033"/>
                  <a:pt x="1627451" y="184150"/>
                </a:cubicBezTo>
                <a:lnTo>
                  <a:pt x="1665551" y="196850"/>
                </a:lnTo>
                <a:lnTo>
                  <a:pt x="1684601" y="203200"/>
                </a:lnTo>
                <a:cubicBezTo>
                  <a:pt x="1688061" y="213580"/>
                  <a:pt x="1693285" y="234821"/>
                  <a:pt x="1703651" y="241300"/>
                </a:cubicBezTo>
                <a:cubicBezTo>
                  <a:pt x="1727990" y="256512"/>
                  <a:pt x="1774184" y="257604"/>
                  <a:pt x="1798901" y="260350"/>
                </a:cubicBezTo>
                <a:cubicBezTo>
                  <a:pt x="1829282" y="305922"/>
                  <a:pt x="1813508" y="287657"/>
                  <a:pt x="1843351" y="317500"/>
                </a:cubicBezTo>
                <a:cubicBezTo>
                  <a:pt x="1841234" y="323850"/>
                  <a:pt x="1841734" y="331817"/>
                  <a:pt x="1837001" y="336550"/>
                </a:cubicBezTo>
                <a:cubicBezTo>
                  <a:pt x="1766199" y="407352"/>
                  <a:pt x="1824538" y="327376"/>
                  <a:pt x="1779851" y="381000"/>
                </a:cubicBezTo>
                <a:cubicBezTo>
                  <a:pt x="1774965" y="386863"/>
                  <a:pt x="1770251" y="393076"/>
                  <a:pt x="1767151" y="400050"/>
                </a:cubicBezTo>
                <a:cubicBezTo>
                  <a:pt x="1761714" y="412283"/>
                  <a:pt x="1754451" y="438150"/>
                  <a:pt x="1754451" y="438150"/>
                </a:cubicBezTo>
                <a:cubicBezTo>
                  <a:pt x="1758684" y="444500"/>
                  <a:pt x="1761192" y="452432"/>
                  <a:pt x="1767151" y="457200"/>
                </a:cubicBezTo>
                <a:cubicBezTo>
                  <a:pt x="1772378" y="461381"/>
                  <a:pt x="1781468" y="458817"/>
                  <a:pt x="1786201" y="463550"/>
                </a:cubicBezTo>
                <a:cubicBezTo>
                  <a:pt x="1790934" y="468283"/>
                  <a:pt x="1789558" y="476613"/>
                  <a:pt x="1792551" y="482600"/>
                </a:cubicBezTo>
                <a:cubicBezTo>
                  <a:pt x="1795964" y="489426"/>
                  <a:pt x="1801018" y="495300"/>
                  <a:pt x="1805251" y="501650"/>
                </a:cubicBezTo>
                <a:cubicBezTo>
                  <a:pt x="1807368" y="514350"/>
                  <a:pt x="1807530" y="527536"/>
                  <a:pt x="1811601" y="539750"/>
                </a:cubicBezTo>
                <a:cubicBezTo>
                  <a:pt x="1814014" y="546990"/>
                  <a:pt x="1819415" y="552937"/>
                  <a:pt x="1824301" y="558800"/>
                </a:cubicBezTo>
                <a:cubicBezTo>
                  <a:pt x="1842819" y="581022"/>
                  <a:pt x="1848376" y="580865"/>
                  <a:pt x="1875101" y="596900"/>
                </a:cubicBezTo>
                <a:cubicBezTo>
                  <a:pt x="1879334" y="603250"/>
                  <a:pt x="1885121" y="608804"/>
                  <a:pt x="1887801" y="615950"/>
                </a:cubicBezTo>
                <a:cubicBezTo>
                  <a:pt x="1915539" y="689917"/>
                  <a:pt x="1832023" y="644594"/>
                  <a:pt x="2021151" y="654050"/>
                </a:cubicBezTo>
                <a:cubicBezTo>
                  <a:pt x="2033851" y="662517"/>
                  <a:pt x="2054424" y="664970"/>
                  <a:pt x="2059251" y="679450"/>
                </a:cubicBezTo>
                <a:lnTo>
                  <a:pt x="2071951" y="717550"/>
                </a:lnTo>
                <a:lnTo>
                  <a:pt x="2078301" y="736600"/>
                </a:lnTo>
                <a:cubicBezTo>
                  <a:pt x="2080418" y="785283"/>
                  <a:pt x="2076952" y="834533"/>
                  <a:pt x="2084651" y="882650"/>
                </a:cubicBezTo>
                <a:cubicBezTo>
                  <a:pt x="2085857" y="890186"/>
                  <a:pt x="2098933" y="889391"/>
                  <a:pt x="2103701" y="895350"/>
                </a:cubicBezTo>
                <a:cubicBezTo>
                  <a:pt x="2107882" y="900577"/>
                  <a:pt x="2107934" y="908050"/>
                  <a:pt x="2110051" y="914400"/>
                </a:cubicBezTo>
                <a:cubicBezTo>
                  <a:pt x="2105261" y="981463"/>
                  <a:pt x="2127880" y="994386"/>
                  <a:pt x="2084651" y="1016000"/>
                </a:cubicBezTo>
                <a:cubicBezTo>
                  <a:pt x="2078664" y="1018993"/>
                  <a:pt x="2071951" y="1020233"/>
                  <a:pt x="2065601" y="1022350"/>
                </a:cubicBezTo>
                <a:cubicBezTo>
                  <a:pt x="2061368" y="1028700"/>
                  <a:pt x="2058860" y="1036632"/>
                  <a:pt x="2052901" y="1041400"/>
                </a:cubicBezTo>
                <a:cubicBezTo>
                  <a:pt x="2034738" y="1055930"/>
                  <a:pt x="1985893" y="1042421"/>
                  <a:pt x="1976701" y="1041400"/>
                </a:cubicBezTo>
                <a:cubicBezTo>
                  <a:pt x="1968796" y="1029543"/>
                  <a:pt x="1957893" y="1010490"/>
                  <a:pt x="1944951" y="1003300"/>
                </a:cubicBezTo>
                <a:cubicBezTo>
                  <a:pt x="1933249" y="996799"/>
                  <a:pt x="1919551" y="994833"/>
                  <a:pt x="1906851" y="990600"/>
                </a:cubicBezTo>
                <a:lnTo>
                  <a:pt x="1887801" y="984250"/>
                </a:lnTo>
                <a:cubicBezTo>
                  <a:pt x="1849701" y="988483"/>
                  <a:pt x="1809868" y="984828"/>
                  <a:pt x="1773501" y="996950"/>
                </a:cubicBezTo>
                <a:lnTo>
                  <a:pt x="1735401" y="1009650"/>
                </a:lnTo>
                <a:lnTo>
                  <a:pt x="1716351" y="1016000"/>
                </a:lnTo>
                <a:cubicBezTo>
                  <a:pt x="1699418" y="1013883"/>
                  <a:pt x="1682590" y="1008703"/>
                  <a:pt x="1665551" y="1009650"/>
                </a:cubicBezTo>
                <a:cubicBezTo>
                  <a:pt x="1643998" y="1010847"/>
                  <a:pt x="1602051" y="1022350"/>
                  <a:pt x="1602051" y="1022350"/>
                </a:cubicBezTo>
                <a:cubicBezTo>
                  <a:pt x="1595701" y="1026583"/>
                  <a:pt x="1589827" y="1031637"/>
                  <a:pt x="1583001" y="1035050"/>
                </a:cubicBezTo>
                <a:cubicBezTo>
                  <a:pt x="1577014" y="1038043"/>
                  <a:pt x="1569802" y="1038149"/>
                  <a:pt x="1563951" y="1041400"/>
                </a:cubicBezTo>
                <a:cubicBezTo>
                  <a:pt x="1550608" y="1048813"/>
                  <a:pt x="1538551" y="1058333"/>
                  <a:pt x="1525851" y="1066800"/>
                </a:cubicBezTo>
                <a:lnTo>
                  <a:pt x="1506801" y="1079500"/>
                </a:lnTo>
                <a:cubicBezTo>
                  <a:pt x="1504684" y="1085850"/>
                  <a:pt x="1505184" y="1093817"/>
                  <a:pt x="1500451" y="1098550"/>
                </a:cubicBezTo>
                <a:cubicBezTo>
                  <a:pt x="1495718" y="1103283"/>
                  <a:pt x="1487388" y="1101907"/>
                  <a:pt x="1481401" y="1104900"/>
                </a:cubicBezTo>
                <a:cubicBezTo>
                  <a:pt x="1474575" y="1108313"/>
                  <a:pt x="1468701" y="1113367"/>
                  <a:pt x="1462351" y="1117600"/>
                </a:cubicBezTo>
                <a:cubicBezTo>
                  <a:pt x="1458118" y="1123950"/>
                  <a:pt x="1456477" y="1133237"/>
                  <a:pt x="1449651" y="1136650"/>
                </a:cubicBezTo>
                <a:cubicBezTo>
                  <a:pt x="1438135" y="1142408"/>
                  <a:pt x="1423765" y="1138929"/>
                  <a:pt x="1411551" y="1143000"/>
                </a:cubicBezTo>
                <a:cubicBezTo>
                  <a:pt x="1404311" y="1145413"/>
                  <a:pt x="1398851" y="1151467"/>
                  <a:pt x="1392501" y="1155700"/>
                </a:cubicBezTo>
                <a:cubicBezTo>
                  <a:pt x="1364853" y="1197172"/>
                  <a:pt x="1399632" y="1155416"/>
                  <a:pt x="1329001" y="1181100"/>
                </a:cubicBezTo>
                <a:cubicBezTo>
                  <a:pt x="1320561" y="1184169"/>
                  <a:pt x="1317040" y="1194637"/>
                  <a:pt x="1309951" y="1200150"/>
                </a:cubicBezTo>
                <a:cubicBezTo>
                  <a:pt x="1297903" y="1209521"/>
                  <a:pt x="1286331" y="1220723"/>
                  <a:pt x="1271851" y="1225550"/>
                </a:cubicBezTo>
                <a:cubicBezTo>
                  <a:pt x="1238602" y="1236633"/>
                  <a:pt x="1259427" y="1230953"/>
                  <a:pt x="1208351" y="1238250"/>
                </a:cubicBezTo>
                <a:cubicBezTo>
                  <a:pt x="1193238" y="1283590"/>
                  <a:pt x="1206790" y="1268924"/>
                  <a:pt x="1176601" y="1289050"/>
                </a:cubicBezTo>
                <a:cubicBezTo>
                  <a:pt x="1166221" y="1285590"/>
                  <a:pt x="1144980" y="1280366"/>
                  <a:pt x="1138501" y="1270000"/>
                </a:cubicBezTo>
                <a:cubicBezTo>
                  <a:pt x="1131406" y="1258648"/>
                  <a:pt x="1130034" y="1244600"/>
                  <a:pt x="1125801" y="1231900"/>
                </a:cubicBezTo>
                <a:cubicBezTo>
                  <a:pt x="1123684" y="1225550"/>
                  <a:pt x="1125801" y="1214967"/>
                  <a:pt x="1119451" y="1212850"/>
                </a:cubicBezTo>
                <a:lnTo>
                  <a:pt x="1100401" y="1206500"/>
                </a:lnTo>
                <a:cubicBezTo>
                  <a:pt x="1096168" y="1200150"/>
                  <a:pt x="1088956" y="1194978"/>
                  <a:pt x="1087701" y="1187450"/>
                </a:cubicBezTo>
                <a:cubicBezTo>
                  <a:pt x="1081676" y="1151301"/>
                  <a:pt x="1116481" y="1183354"/>
                  <a:pt x="1075001" y="1155700"/>
                </a:cubicBezTo>
                <a:cubicBezTo>
                  <a:pt x="1071036" y="1167595"/>
                  <a:pt x="1068749" y="1187450"/>
                  <a:pt x="1049601" y="1187450"/>
                </a:cubicBezTo>
                <a:cubicBezTo>
                  <a:pt x="1041969" y="1187450"/>
                  <a:pt x="1036901" y="1178983"/>
                  <a:pt x="1030551" y="1174750"/>
                </a:cubicBezTo>
                <a:cubicBezTo>
                  <a:pt x="1028434" y="1181100"/>
                  <a:pt x="1029428" y="1189619"/>
                  <a:pt x="1024201" y="1193800"/>
                </a:cubicBezTo>
                <a:cubicBezTo>
                  <a:pt x="1008059" y="1206713"/>
                  <a:pt x="982960" y="1196982"/>
                  <a:pt x="967051" y="1193800"/>
                </a:cubicBezTo>
                <a:cubicBezTo>
                  <a:pt x="964934" y="1187450"/>
                  <a:pt x="965434" y="1179483"/>
                  <a:pt x="960701" y="1174750"/>
                </a:cubicBezTo>
                <a:cubicBezTo>
                  <a:pt x="955968" y="1170017"/>
                  <a:pt x="947638" y="1171393"/>
                  <a:pt x="941651" y="1168400"/>
                </a:cubicBezTo>
                <a:cubicBezTo>
                  <a:pt x="934825" y="1164987"/>
                  <a:pt x="928951" y="1159933"/>
                  <a:pt x="922601" y="1155700"/>
                </a:cubicBezTo>
                <a:cubicBezTo>
                  <a:pt x="909546" y="1194866"/>
                  <a:pt x="914715" y="1158451"/>
                  <a:pt x="954351" y="1181100"/>
                </a:cubicBezTo>
                <a:cubicBezTo>
                  <a:pt x="960163" y="1184421"/>
                  <a:pt x="958584" y="1193800"/>
                  <a:pt x="960701" y="1200150"/>
                </a:cubicBezTo>
                <a:cubicBezTo>
                  <a:pt x="954351" y="1204383"/>
                  <a:pt x="944485" y="1205764"/>
                  <a:pt x="941651" y="1212850"/>
                </a:cubicBezTo>
                <a:cubicBezTo>
                  <a:pt x="938365" y="1221066"/>
                  <a:pt x="958027" y="1246939"/>
                  <a:pt x="960701" y="1250950"/>
                </a:cubicBezTo>
                <a:cubicBezTo>
                  <a:pt x="954351" y="1255183"/>
                  <a:pt x="949206" y="1262571"/>
                  <a:pt x="941651" y="1263650"/>
                </a:cubicBezTo>
                <a:cubicBezTo>
                  <a:pt x="933011" y="1264884"/>
                  <a:pt x="924530" y="1254540"/>
                  <a:pt x="916251" y="1257300"/>
                </a:cubicBezTo>
                <a:cubicBezTo>
                  <a:pt x="909011" y="1259713"/>
                  <a:pt x="908947" y="1270954"/>
                  <a:pt x="903551" y="1276350"/>
                </a:cubicBezTo>
                <a:cubicBezTo>
                  <a:pt x="898155" y="1281746"/>
                  <a:pt x="891327" y="1285637"/>
                  <a:pt x="884501" y="1289050"/>
                </a:cubicBezTo>
                <a:cubicBezTo>
                  <a:pt x="874351" y="1294125"/>
                  <a:pt x="849546" y="1299037"/>
                  <a:pt x="840051" y="1301750"/>
                </a:cubicBezTo>
                <a:cubicBezTo>
                  <a:pt x="833615" y="1303589"/>
                  <a:pt x="827351" y="1305983"/>
                  <a:pt x="821001" y="1308100"/>
                </a:cubicBezTo>
                <a:cubicBezTo>
                  <a:pt x="816768" y="1314450"/>
                  <a:pt x="808301" y="1319518"/>
                  <a:pt x="808301" y="1327150"/>
                </a:cubicBezTo>
                <a:cubicBezTo>
                  <a:pt x="808301" y="1340537"/>
                  <a:pt x="834358" y="1366140"/>
                  <a:pt x="821001" y="1365250"/>
                </a:cubicBezTo>
                <a:lnTo>
                  <a:pt x="725751" y="1358900"/>
                </a:lnTo>
                <a:cubicBezTo>
                  <a:pt x="721518" y="1352550"/>
                  <a:pt x="720389" y="1341947"/>
                  <a:pt x="713051" y="1339850"/>
                </a:cubicBezTo>
                <a:cubicBezTo>
                  <a:pt x="702673" y="1336885"/>
                  <a:pt x="692094" y="1346200"/>
                  <a:pt x="681301" y="1346200"/>
                </a:cubicBezTo>
                <a:cubicBezTo>
                  <a:pt x="666334" y="1346200"/>
                  <a:pt x="651668" y="1341967"/>
                  <a:pt x="636851" y="1339850"/>
                </a:cubicBezTo>
                <a:cubicBezTo>
                  <a:pt x="630501" y="1335617"/>
                  <a:pt x="623664" y="1332036"/>
                  <a:pt x="617801" y="1327150"/>
                </a:cubicBezTo>
                <a:cubicBezTo>
                  <a:pt x="610902" y="1321401"/>
                  <a:pt x="607662" y="1309214"/>
                  <a:pt x="598751" y="1308100"/>
                </a:cubicBezTo>
                <a:cubicBezTo>
                  <a:pt x="571366" y="1304677"/>
                  <a:pt x="543718" y="1312333"/>
                  <a:pt x="516201" y="1314450"/>
                </a:cubicBezTo>
                <a:cubicBezTo>
                  <a:pt x="514084" y="1308100"/>
                  <a:pt x="514584" y="1300133"/>
                  <a:pt x="509851" y="1295400"/>
                </a:cubicBezTo>
                <a:cubicBezTo>
                  <a:pt x="495997" y="1281546"/>
                  <a:pt x="454058" y="1294299"/>
                  <a:pt x="446351" y="1295400"/>
                </a:cubicBezTo>
                <a:cubicBezTo>
                  <a:pt x="444444" y="1293493"/>
                  <a:pt x="415618" y="1262177"/>
                  <a:pt x="408251" y="1263650"/>
                </a:cubicBezTo>
                <a:cubicBezTo>
                  <a:pt x="400767" y="1265147"/>
                  <a:pt x="401510" y="1277932"/>
                  <a:pt x="395551" y="1282700"/>
                </a:cubicBezTo>
                <a:cubicBezTo>
                  <a:pt x="390324" y="1286881"/>
                  <a:pt x="382851" y="1286933"/>
                  <a:pt x="376501" y="1289050"/>
                </a:cubicBezTo>
                <a:cubicBezTo>
                  <a:pt x="363801" y="1280583"/>
                  <a:pt x="343228" y="1278130"/>
                  <a:pt x="338401" y="1263650"/>
                </a:cubicBezTo>
                <a:lnTo>
                  <a:pt x="325701" y="1225550"/>
                </a:lnTo>
                <a:cubicBezTo>
                  <a:pt x="332051" y="1223433"/>
                  <a:pt x="342634" y="1225550"/>
                  <a:pt x="344751" y="1219200"/>
                </a:cubicBezTo>
                <a:cubicBezTo>
                  <a:pt x="348164" y="1208961"/>
                  <a:pt x="341019" y="1197921"/>
                  <a:pt x="338401" y="1187450"/>
                </a:cubicBezTo>
                <a:cubicBezTo>
                  <a:pt x="336778" y="1180956"/>
                  <a:pt x="336784" y="1173133"/>
                  <a:pt x="332051" y="1168400"/>
                </a:cubicBezTo>
                <a:cubicBezTo>
                  <a:pt x="327318" y="1163667"/>
                  <a:pt x="319351" y="1164167"/>
                  <a:pt x="313001" y="1162050"/>
                </a:cubicBezTo>
                <a:cubicBezTo>
                  <a:pt x="315118" y="1153583"/>
                  <a:pt x="314510" y="1143912"/>
                  <a:pt x="319351" y="1136650"/>
                </a:cubicBezTo>
                <a:cubicBezTo>
                  <a:pt x="323584" y="1130300"/>
                  <a:pt x="333005" y="1129346"/>
                  <a:pt x="338401" y="1123950"/>
                </a:cubicBezTo>
                <a:cubicBezTo>
                  <a:pt x="343797" y="1118554"/>
                  <a:pt x="346868" y="1111250"/>
                  <a:pt x="351101" y="1104900"/>
                </a:cubicBezTo>
                <a:lnTo>
                  <a:pt x="313001" y="1092200"/>
                </a:lnTo>
                <a:cubicBezTo>
                  <a:pt x="306651" y="1090083"/>
                  <a:pt x="299520" y="1089563"/>
                  <a:pt x="293951" y="1085850"/>
                </a:cubicBezTo>
                <a:lnTo>
                  <a:pt x="255851" y="1060450"/>
                </a:lnTo>
                <a:cubicBezTo>
                  <a:pt x="251618" y="1054100"/>
                  <a:pt x="248547" y="1046796"/>
                  <a:pt x="243151" y="1041400"/>
                </a:cubicBezTo>
                <a:cubicBezTo>
                  <a:pt x="237755" y="1036004"/>
                  <a:pt x="228334" y="1035050"/>
                  <a:pt x="224101" y="1028700"/>
                </a:cubicBezTo>
                <a:cubicBezTo>
                  <a:pt x="219260" y="1021438"/>
                  <a:pt x="224377" y="1008980"/>
                  <a:pt x="217751" y="1003300"/>
                </a:cubicBezTo>
                <a:cubicBezTo>
                  <a:pt x="207587" y="994588"/>
                  <a:pt x="179651" y="990600"/>
                  <a:pt x="179651" y="990600"/>
                </a:cubicBezTo>
                <a:cubicBezTo>
                  <a:pt x="161973" y="964083"/>
                  <a:pt x="164028" y="976894"/>
                  <a:pt x="173301" y="939800"/>
                </a:cubicBezTo>
                <a:cubicBezTo>
                  <a:pt x="174924" y="933306"/>
                  <a:pt x="174204" y="924641"/>
                  <a:pt x="179651" y="920750"/>
                </a:cubicBezTo>
                <a:cubicBezTo>
                  <a:pt x="190544" y="912969"/>
                  <a:pt x="217751" y="908050"/>
                  <a:pt x="217751" y="908050"/>
                </a:cubicBezTo>
                <a:cubicBezTo>
                  <a:pt x="187286" y="862353"/>
                  <a:pt x="230427" y="918617"/>
                  <a:pt x="166951" y="876300"/>
                </a:cubicBezTo>
                <a:cubicBezTo>
                  <a:pt x="160601" y="872067"/>
                  <a:pt x="154727" y="867013"/>
                  <a:pt x="147901" y="863600"/>
                </a:cubicBezTo>
                <a:cubicBezTo>
                  <a:pt x="141914" y="860607"/>
                  <a:pt x="134702" y="860501"/>
                  <a:pt x="128851" y="857250"/>
                </a:cubicBezTo>
                <a:cubicBezTo>
                  <a:pt x="115508" y="849837"/>
                  <a:pt x="103451" y="840317"/>
                  <a:pt x="90751" y="831850"/>
                </a:cubicBezTo>
                <a:cubicBezTo>
                  <a:pt x="60562" y="811724"/>
                  <a:pt x="78941" y="821563"/>
                  <a:pt x="33601" y="806450"/>
                </a:cubicBezTo>
                <a:lnTo>
                  <a:pt x="14551" y="800100"/>
                </a:lnTo>
                <a:cubicBezTo>
                  <a:pt x="12434" y="781050"/>
                  <a:pt x="8201" y="762117"/>
                  <a:pt x="8201" y="742950"/>
                </a:cubicBezTo>
                <a:cubicBezTo>
                  <a:pt x="8201" y="734977"/>
                  <a:pt x="17907" y="707483"/>
                  <a:pt x="20901" y="698500"/>
                </a:cubicBezTo>
                <a:cubicBezTo>
                  <a:pt x="18784" y="670983"/>
                  <a:pt x="19637" y="643075"/>
                  <a:pt x="14551" y="615950"/>
                </a:cubicBezTo>
                <a:cubicBezTo>
                  <a:pt x="13145" y="608449"/>
                  <a:pt x="0" y="604304"/>
                  <a:pt x="1851" y="596900"/>
                </a:cubicBezTo>
                <a:cubicBezTo>
                  <a:pt x="3474" y="590406"/>
                  <a:pt x="14465" y="592389"/>
                  <a:pt x="20901" y="590550"/>
                </a:cubicBezTo>
                <a:cubicBezTo>
                  <a:pt x="29292" y="588152"/>
                  <a:pt x="37834" y="586317"/>
                  <a:pt x="46301" y="584200"/>
                </a:cubicBezTo>
                <a:cubicBezTo>
                  <a:pt x="60216" y="563328"/>
                  <a:pt x="58778" y="569104"/>
                  <a:pt x="65351" y="546100"/>
                </a:cubicBezTo>
                <a:cubicBezTo>
                  <a:pt x="67749" y="537709"/>
                  <a:pt x="66860" y="527962"/>
                  <a:pt x="71701" y="520700"/>
                </a:cubicBezTo>
                <a:cubicBezTo>
                  <a:pt x="75934" y="514350"/>
                  <a:pt x="84401" y="512233"/>
                  <a:pt x="90751" y="508000"/>
                </a:cubicBezTo>
                <a:cubicBezTo>
                  <a:pt x="99218" y="495300"/>
                  <a:pt x="114632" y="485088"/>
                  <a:pt x="116151" y="469900"/>
                </a:cubicBezTo>
                <a:cubicBezTo>
                  <a:pt x="121463" y="416777"/>
                  <a:pt x="105446" y="411752"/>
                  <a:pt x="141551" y="393700"/>
                </a:cubicBezTo>
                <a:cubicBezTo>
                  <a:pt x="147538" y="390707"/>
                  <a:pt x="154251" y="389467"/>
                  <a:pt x="160601" y="387350"/>
                </a:cubicBezTo>
                <a:cubicBezTo>
                  <a:pt x="162718" y="381000"/>
                  <a:pt x="165933" y="374916"/>
                  <a:pt x="166951" y="368300"/>
                </a:cubicBezTo>
                <a:cubicBezTo>
                  <a:pt x="171931" y="335931"/>
                  <a:pt x="178713" y="304415"/>
                  <a:pt x="166951" y="273050"/>
                </a:cubicBezTo>
                <a:cubicBezTo>
                  <a:pt x="164271" y="265904"/>
                  <a:pt x="158484" y="260350"/>
                  <a:pt x="154251" y="254000"/>
                </a:cubicBezTo>
                <a:cubicBezTo>
                  <a:pt x="158950" y="230504"/>
                  <a:pt x="161469" y="202332"/>
                  <a:pt x="179651" y="184150"/>
                </a:cubicBezTo>
                <a:cubicBezTo>
                  <a:pt x="185047" y="178754"/>
                  <a:pt x="192351" y="175683"/>
                  <a:pt x="198701" y="171450"/>
                </a:cubicBezTo>
                <a:cubicBezTo>
                  <a:pt x="207340" y="145532"/>
                  <a:pt x="207288" y="157054"/>
                  <a:pt x="198701" y="127000"/>
                </a:cubicBezTo>
                <a:cubicBezTo>
                  <a:pt x="196862" y="120564"/>
                  <a:pt x="197084" y="112683"/>
                  <a:pt x="192351" y="107950"/>
                </a:cubicBezTo>
                <a:cubicBezTo>
                  <a:pt x="187618" y="103217"/>
                  <a:pt x="179651" y="103717"/>
                  <a:pt x="173301" y="101600"/>
                </a:cubicBezTo>
                <a:cubicBezTo>
                  <a:pt x="144188" y="57931"/>
                  <a:pt x="152728" y="77980"/>
                  <a:pt x="141551" y="44450"/>
                </a:cubicBezTo>
                <a:cubicBezTo>
                  <a:pt x="153582" y="40440"/>
                  <a:pt x="189056" y="27533"/>
                  <a:pt x="205051" y="25400"/>
                </a:cubicBezTo>
                <a:cubicBezTo>
                  <a:pt x="228225" y="22310"/>
                  <a:pt x="251618" y="21167"/>
                  <a:pt x="274901" y="19050"/>
                </a:cubicBezTo>
                <a:cubicBezTo>
                  <a:pt x="301983" y="10023"/>
                  <a:pt x="287258" y="12700"/>
                  <a:pt x="319351" y="12700"/>
                </a:cubicBezTo>
              </a:path>
            </a:pathLst>
          </a:custGeom>
          <a:solidFill>
            <a:srgbClr val="FF0000">
              <a:alpha val="4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3200" dirty="0">
              <a:solidFill>
                <a:prstClr val="white"/>
              </a:solidFill>
            </a:endParaRPr>
          </a:p>
        </p:txBody>
      </p:sp>
      <p:sp>
        <p:nvSpPr>
          <p:cNvPr id="324" name="Freeform 28"/>
          <p:cNvSpPr>
            <a:spLocks/>
          </p:cNvSpPr>
          <p:nvPr/>
        </p:nvSpPr>
        <p:spPr bwMode="auto">
          <a:xfrm>
            <a:off x="5038728" y="4241802"/>
            <a:ext cx="9525" cy="4233"/>
          </a:xfrm>
          <a:custGeom>
            <a:avLst/>
            <a:gdLst>
              <a:gd name="T0" fmla="*/ 0 w 6"/>
              <a:gd name="T1" fmla="*/ 0 h 2"/>
              <a:gd name="T2" fmla="*/ 2147483647 w 6"/>
              <a:gd name="T3" fmla="*/ 2147483647 h 2"/>
              <a:gd name="T4" fmla="*/ 0 w 6"/>
              <a:gd name="T5" fmla="*/ 0 h 2"/>
              <a:gd name="T6" fmla="*/ 0 60000 65536"/>
              <a:gd name="T7" fmla="*/ 0 60000 65536"/>
              <a:gd name="T8" fmla="*/ 0 60000 65536"/>
              <a:gd name="T9" fmla="*/ 0 w 6"/>
              <a:gd name="T10" fmla="*/ 0 h 2"/>
              <a:gd name="T11" fmla="*/ 6 w 6"/>
              <a:gd name="T12" fmla="*/ 2 h 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" h="2">
                <a:moveTo>
                  <a:pt x="0" y="0"/>
                </a:moveTo>
                <a:cubicBezTo>
                  <a:pt x="2" y="1"/>
                  <a:pt x="6" y="2"/>
                  <a:pt x="6" y="2"/>
                </a:cubicBezTo>
                <a:cubicBezTo>
                  <a:pt x="6" y="2"/>
                  <a:pt x="2" y="1"/>
                  <a:pt x="0" y="0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81619" tIns="40809" rIns="81619" bIns="40809"/>
          <a:lstStyle/>
          <a:p>
            <a:endParaRPr lang="ru-RU"/>
          </a:p>
        </p:txBody>
      </p:sp>
      <p:grpSp>
        <p:nvGrpSpPr>
          <p:cNvPr id="4" name="Группа 262"/>
          <p:cNvGrpSpPr>
            <a:grpSpLocks/>
          </p:cNvGrpSpPr>
          <p:nvPr/>
        </p:nvGrpSpPr>
        <p:grpSpPr bwMode="auto">
          <a:xfrm>
            <a:off x="881931" y="3076903"/>
            <a:ext cx="960438" cy="846667"/>
            <a:chOff x="4355976" y="715511"/>
            <a:chExt cx="961524" cy="635286"/>
          </a:xfrm>
        </p:grpSpPr>
        <p:sp>
          <p:nvSpPr>
            <p:cNvPr id="397" name="TextBox 10"/>
            <p:cNvSpPr txBox="1"/>
            <p:nvPr/>
          </p:nvSpPr>
          <p:spPr>
            <a:xfrm>
              <a:off x="4355976" y="715511"/>
              <a:ext cx="961524" cy="127015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>
                <a:defRPr/>
              </a:pPr>
              <a:r>
                <a:rPr lang="ru-RU" sz="500" i="1" dirty="0" smtClean="0">
                  <a:latin typeface="Arial" pitchFamily="34" charset="0"/>
                  <a:cs typeface="Arial" pitchFamily="34" charset="0"/>
                </a:rPr>
                <a:t>МР  Березовский</a:t>
              </a:r>
              <a:endParaRPr lang="ru-RU" sz="5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8" name="TextBox 23"/>
            <p:cNvSpPr txBox="1"/>
            <p:nvPr/>
          </p:nvSpPr>
          <p:spPr>
            <a:xfrm>
              <a:off x="4860192" y="825661"/>
              <a:ext cx="391115" cy="150109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700" dirty="0" smtClean="0">
                  <a:latin typeface="Arial" pitchFamily="34" charset="0"/>
                  <a:cs typeface="Arial" pitchFamily="34" charset="0"/>
                </a:rPr>
                <a:t>13</a:t>
              </a:r>
              <a:endParaRPr lang="ru-RU" sz="7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9" name="Прямоугольник 398"/>
            <p:cNvSpPr/>
            <p:nvPr/>
          </p:nvSpPr>
          <p:spPr>
            <a:xfrm>
              <a:off x="4449745" y="1006155"/>
              <a:ext cx="510163" cy="157233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5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687,6/148</a:t>
              </a:r>
            </a:p>
          </p:txBody>
        </p:sp>
        <p:sp>
          <p:nvSpPr>
            <p:cNvPr id="400" name="TextBox 23"/>
            <p:cNvSpPr txBox="1"/>
            <p:nvPr/>
          </p:nvSpPr>
          <p:spPr>
            <a:xfrm>
              <a:off x="4449063" y="823498"/>
              <a:ext cx="411129" cy="15010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effectLst>
              <a:softEdge rad="63500"/>
            </a:effectLst>
          </p:spPr>
          <p:txBody>
            <a:bodyPr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700" dirty="0" smtClean="0">
                  <a:latin typeface="Arial" pitchFamily="34" charset="0"/>
                  <a:cs typeface="Arial" pitchFamily="34" charset="0"/>
                </a:rPr>
                <a:t>0</a:t>
              </a:r>
              <a:endParaRPr lang="ru-RU" sz="7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1" name="Прямоугольник 278"/>
            <p:cNvSpPr>
              <a:spLocks noChangeArrowheads="1"/>
            </p:cNvSpPr>
            <p:nvPr/>
          </p:nvSpPr>
          <p:spPr bwMode="auto">
            <a:xfrm>
              <a:off x="4449063" y="1163341"/>
              <a:ext cx="802245" cy="187456"/>
            </a:xfrm>
            <a:prstGeom prst="rect">
              <a:avLst/>
            </a:prstGeom>
            <a:solidFill>
              <a:srgbClr val="96CF51"/>
            </a:solidFill>
            <a:ln w="12700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91436" tIns="45718" rIns="91436" bIns="45718" anchor="ctr"/>
            <a:lstStyle/>
            <a:p>
              <a:pPr algn="ctr"/>
              <a:r>
                <a:rPr lang="ru-RU" sz="5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4090/27900</a:t>
              </a:r>
              <a:endParaRPr lang="ru-RU" sz="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2" name="Скругленный прямоугольник 401"/>
            <p:cNvSpPr/>
            <p:nvPr/>
          </p:nvSpPr>
          <p:spPr>
            <a:xfrm>
              <a:off x="4964677" y="1006155"/>
              <a:ext cx="286073" cy="14135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ru-RU" sz="5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25%</a:t>
              </a:r>
            </a:p>
          </p:txBody>
        </p:sp>
      </p:grpSp>
      <p:grpSp>
        <p:nvGrpSpPr>
          <p:cNvPr id="10" name="Группа 303"/>
          <p:cNvGrpSpPr>
            <a:grpSpLocks/>
          </p:cNvGrpSpPr>
          <p:nvPr/>
        </p:nvGrpSpPr>
        <p:grpSpPr bwMode="auto">
          <a:xfrm>
            <a:off x="2067055" y="3039983"/>
            <a:ext cx="962025" cy="846667"/>
            <a:chOff x="4355976" y="715511"/>
            <a:chExt cx="961524" cy="635286"/>
          </a:xfrm>
        </p:grpSpPr>
        <p:sp>
          <p:nvSpPr>
            <p:cNvPr id="516" name="TextBox 10"/>
            <p:cNvSpPr txBox="1"/>
            <p:nvPr/>
          </p:nvSpPr>
          <p:spPr>
            <a:xfrm>
              <a:off x="4355976" y="715511"/>
              <a:ext cx="961524" cy="184749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>
                <a:defRPr/>
              </a:pPr>
              <a:r>
                <a:rPr lang="ru-RU" sz="500" i="1" dirty="0" smtClean="0">
                  <a:latin typeface="Arial" pitchFamily="34" charset="0"/>
                  <a:cs typeface="Arial" pitchFamily="34" charset="0"/>
                </a:rPr>
                <a:t>МР  Октябрьский</a:t>
              </a:r>
              <a:endParaRPr lang="ru-RU" sz="500" dirty="0" smtClean="0">
                <a:latin typeface="Arial" pitchFamily="34" charset="0"/>
                <a:cs typeface="Arial" pitchFamily="34" charset="0"/>
              </a:endParaRPr>
            </a:p>
            <a:p>
              <a:pPr>
                <a:defRPr/>
              </a:pPr>
              <a:endParaRPr lang="ru-RU" sz="5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7" name="TextBox 23"/>
            <p:cNvSpPr txBox="1"/>
            <p:nvPr/>
          </p:nvSpPr>
          <p:spPr>
            <a:xfrm>
              <a:off x="4860192" y="825661"/>
              <a:ext cx="391115" cy="150109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700" dirty="0" smtClean="0">
                  <a:latin typeface="Arial" pitchFamily="34" charset="0"/>
                  <a:cs typeface="Arial" pitchFamily="34" charset="0"/>
                </a:rPr>
                <a:t>13</a:t>
              </a:r>
              <a:endParaRPr lang="ru-RU" sz="7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8" name="Прямоугольник 517"/>
            <p:cNvSpPr/>
            <p:nvPr/>
          </p:nvSpPr>
          <p:spPr>
            <a:xfrm>
              <a:off x="4427376" y="1006155"/>
              <a:ext cx="531536" cy="141351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5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475,66/182</a:t>
              </a:r>
              <a:endParaRPr lang="ru-RU" sz="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9" name="TextBox 23"/>
            <p:cNvSpPr txBox="1"/>
            <p:nvPr/>
          </p:nvSpPr>
          <p:spPr>
            <a:xfrm>
              <a:off x="4449063" y="823498"/>
              <a:ext cx="411129" cy="15010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effectLst>
              <a:softEdge rad="63500"/>
            </a:effectLst>
          </p:spPr>
          <p:txBody>
            <a:bodyPr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700" dirty="0" smtClean="0">
                  <a:latin typeface="Arial" pitchFamily="34" charset="0"/>
                  <a:cs typeface="Arial" pitchFamily="34" charset="0"/>
                </a:rPr>
                <a:t>0</a:t>
              </a:r>
              <a:endParaRPr lang="ru-RU" sz="7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0" name="Прямоугольник 318"/>
            <p:cNvSpPr>
              <a:spLocks noChangeArrowheads="1"/>
            </p:cNvSpPr>
            <p:nvPr/>
          </p:nvSpPr>
          <p:spPr bwMode="auto">
            <a:xfrm>
              <a:off x="4427985" y="1163341"/>
              <a:ext cx="823324" cy="187456"/>
            </a:xfrm>
            <a:prstGeom prst="rect">
              <a:avLst/>
            </a:prstGeom>
            <a:solidFill>
              <a:srgbClr val="96CF51"/>
            </a:solidFill>
            <a:ln w="12700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91436" tIns="45718" rIns="91436" bIns="45718" anchor="ctr"/>
            <a:lstStyle/>
            <a:p>
              <a:pPr algn="ctr"/>
              <a:r>
                <a:rPr lang="ru-RU" sz="5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4580/85902</a:t>
              </a:r>
              <a:endParaRPr lang="ru-RU" sz="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1" name="Скругленный прямоугольник 520"/>
            <p:cNvSpPr/>
            <p:nvPr/>
          </p:nvSpPr>
          <p:spPr>
            <a:xfrm>
              <a:off x="4963671" y="1006155"/>
              <a:ext cx="287188" cy="14135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ru-RU" sz="5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53%</a:t>
              </a:r>
            </a:p>
          </p:txBody>
        </p:sp>
      </p:grpSp>
      <p:sp>
        <p:nvSpPr>
          <p:cNvPr id="86" name="Полилиния 85"/>
          <p:cNvSpPr/>
          <p:nvPr/>
        </p:nvSpPr>
        <p:spPr>
          <a:xfrm rot="21415700">
            <a:off x="3330692" y="2985231"/>
            <a:ext cx="2277497" cy="3501171"/>
          </a:xfrm>
          <a:custGeom>
            <a:avLst/>
            <a:gdLst>
              <a:gd name="connsiteX0" fmla="*/ 0 w 2644140"/>
              <a:gd name="connsiteY0" fmla="*/ 432787 h 3404587"/>
              <a:gd name="connsiteX1" fmla="*/ 38100 w 2644140"/>
              <a:gd name="connsiteY1" fmla="*/ 470887 h 3404587"/>
              <a:gd name="connsiteX2" fmla="*/ 60960 w 2644140"/>
              <a:gd name="connsiteY2" fmla="*/ 463267 h 3404587"/>
              <a:gd name="connsiteX3" fmla="*/ 137160 w 2644140"/>
              <a:gd name="connsiteY3" fmla="*/ 409927 h 3404587"/>
              <a:gd name="connsiteX4" fmla="*/ 152400 w 2644140"/>
              <a:gd name="connsiteY4" fmla="*/ 387067 h 3404587"/>
              <a:gd name="connsiteX5" fmla="*/ 220980 w 2644140"/>
              <a:gd name="connsiteY5" fmla="*/ 356587 h 3404587"/>
              <a:gd name="connsiteX6" fmla="*/ 243840 w 2644140"/>
              <a:gd name="connsiteY6" fmla="*/ 348967 h 3404587"/>
              <a:gd name="connsiteX7" fmla="*/ 266700 w 2644140"/>
              <a:gd name="connsiteY7" fmla="*/ 341347 h 3404587"/>
              <a:gd name="connsiteX8" fmla="*/ 289560 w 2644140"/>
              <a:gd name="connsiteY8" fmla="*/ 333727 h 3404587"/>
              <a:gd name="connsiteX9" fmla="*/ 358140 w 2644140"/>
              <a:gd name="connsiteY9" fmla="*/ 295627 h 3404587"/>
              <a:gd name="connsiteX10" fmla="*/ 403860 w 2644140"/>
              <a:gd name="connsiteY10" fmla="*/ 257527 h 3404587"/>
              <a:gd name="connsiteX11" fmla="*/ 449580 w 2644140"/>
              <a:gd name="connsiteY11" fmla="*/ 227047 h 3404587"/>
              <a:gd name="connsiteX12" fmla="*/ 472440 w 2644140"/>
              <a:gd name="connsiteY12" fmla="*/ 211807 h 3404587"/>
              <a:gd name="connsiteX13" fmla="*/ 525780 w 2644140"/>
              <a:gd name="connsiteY13" fmla="*/ 196567 h 3404587"/>
              <a:gd name="connsiteX14" fmla="*/ 548640 w 2644140"/>
              <a:gd name="connsiteY14" fmla="*/ 188947 h 3404587"/>
              <a:gd name="connsiteX15" fmla="*/ 678180 w 2644140"/>
              <a:gd name="connsiteY15" fmla="*/ 188947 h 3404587"/>
              <a:gd name="connsiteX16" fmla="*/ 701040 w 2644140"/>
              <a:gd name="connsiteY16" fmla="*/ 173707 h 3404587"/>
              <a:gd name="connsiteX17" fmla="*/ 723900 w 2644140"/>
              <a:gd name="connsiteY17" fmla="*/ 166087 h 3404587"/>
              <a:gd name="connsiteX18" fmla="*/ 822960 w 2644140"/>
              <a:gd name="connsiteY18" fmla="*/ 188947 h 3404587"/>
              <a:gd name="connsiteX19" fmla="*/ 838200 w 2644140"/>
              <a:gd name="connsiteY19" fmla="*/ 211807 h 3404587"/>
              <a:gd name="connsiteX20" fmla="*/ 861060 w 2644140"/>
              <a:gd name="connsiteY20" fmla="*/ 219427 h 3404587"/>
              <a:gd name="connsiteX21" fmla="*/ 899160 w 2644140"/>
              <a:gd name="connsiteY21" fmla="*/ 227047 h 3404587"/>
              <a:gd name="connsiteX22" fmla="*/ 929640 w 2644140"/>
              <a:gd name="connsiteY22" fmla="*/ 234667 h 3404587"/>
              <a:gd name="connsiteX23" fmla="*/ 975360 w 2644140"/>
              <a:gd name="connsiteY23" fmla="*/ 211807 h 3404587"/>
              <a:gd name="connsiteX24" fmla="*/ 1021080 w 2644140"/>
              <a:gd name="connsiteY24" fmla="*/ 196567 h 3404587"/>
              <a:gd name="connsiteX25" fmla="*/ 1066800 w 2644140"/>
              <a:gd name="connsiteY25" fmla="*/ 173707 h 3404587"/>
              <a:gd name="connsiteX26" fmla="*/ 1089660 w 2644140"/>
              <a:gd name="connsiteY26" fmla="*/ 158467 h 3404587"/>
              <a:gd name="connsiteX27" fmla="*/ 1181100 w 2644140"/>
              <a:gd name="connsiteY27" fmla="*/ 135607 h 3404587"/>
              <a:gd name="connsiteX28" fmla="*/ 1203960 w 2644140"/>
              <a:gd name="connsiteY28" fmla="*/ 120367 h 3404587"/>
              <a:gd name="connsiteX29" fmla="*/ 1325880 w 2644140"/>
              <a:gd name="connsiteY29" fmla="*/ 97507 h 3404587"/>
              <a:gd name="connsiteX30" fmla="*/ 1371600 w 2644140"/>
              <a:gd name="connsiteY30" fmla="*/ 82267 h 3404587"/>
              <a:gd name="connsiteX31" fmla="*/ 1394460 w 2644140"/>
              <a:gd name="connsiteY31" fmla="*/ 74647 h 3404587"/>
              <a:gd name="connsiteX32" fmla="*/ 1402080 w 2644140"/>
              <a:gd name="connsiteY32" fmla="*/ 51787 h 3404587"/>
              <a:gd name="connsiteX33" fmla="*/ 1432560 w 2644140"/>
              <a:gd name="connsiteY33" fmla="*/ 6067 h 3404587"/>
              <a:gd name="connsiteX34" fmla="*/ 1463040 w 2644140"/>
              <a:gd name="connsiteY34" fmla="*/ 44167 h 3404587"/>
              <a:gd name="connsiteX35" fmla="*/ 1508760 w 2644140"/>
              <a:gd name="connsiteY35" fmla="*/ 82267 h 3404587"/>
              <a:gd name="connsiteX36" fmla="*/ 1531620 w 2644140"/>
              <a:gd name="connsiteY36" fmla="*/ 127987 h 3404587"/>
              <a:gd name="connsiteX37" fmla="*/ 1584960 w 2644140"/>
              <a:gd name="connsiteY37" fmla="*/ 181327 h 3404587"/>
              <a:gd name="connsiteX38" fmla="*/ 1798320 w 2644140"/>
              <a:gd name="connsiteY38" fmla="*/ 188947 h 3404587"/>
              <a:gd name="connsiteX39" fmla="*/ 1821180 w 2644140"/>
              <a:gd name="connsiteY39" fmla="*/ 196567 h 3404587"/>
              <a:gd name="connsiteX40" fmla="*/ 1866900 w 2644140"/>
              <a:gd name="connsiteY40" fmla="*/ 204187 h 3404587"/>
              <a:gd name="connsiteX41" fmla="*/ 1889760 w 2644140"/>
              <a:gd name="connsiteY41" fmla="*/ 219427 h 3404587"/>
              <a:gd name="connsiteX42" fmla="*/ 1912620 w 2644140"/>
              <a:gd name="connsiteY42" fmla="*/ 227047 h 3404587"/>
              <a:gd name="connsiteX43" fmla="*/ 1920240 w 2644140"/>
              <a:gd name="connsiteY43" fmla="*/ 249907 h 3404587"/>
              <a:gd name="connsiteX44" fmla="*/ 1958340 w 2644140"/>
              <a:gd name="connsiteY44" fmla="*/ 295627 h 3404587"/>
              <a:gd name="connsiteX45" fmla="*/ 1981200 w 2644140"/>
              <a:gd name="connsiteY45" fmla="*/ 303247 h 3404587"/>
              <a:gd name="connsiteX46" fmla="*/ 2049780 w 2644140"/>
              <a:gd name="connsiteY46" fmla="*/ 295627 h 3404587"/>
              <a:gd name="connsiteX47" fmla="*/ 2095500 w 2644140"/>
              <a:gd name="connsiteY47" fmla="*/ 280387 h 3404587"/>
              <a:gd name="connsiteX48" fmla="*/ 2141220 w 2644140"/>
              <a:gd name="connsiteY48" fmla="*/ 265147 h 3404587"/>
              <a:gd name="connsiteX49" fmla="*/ 2164080 w 2644140"/>
              <a:gd name="connsiteY49" fmla="*/ 257527 h 3404587"/>
              <a:gd name="connsiteX50" fmla="*/ 2225040 w 2644140"/>
              <a:gd name="connsiteY50" fmla="*/ 249907 h 3404587"/>
              <a:gd name="connsiteX51" fmla="*/ 2278380 w 2644140"/>
              <a:gd name="connsiteY51" fmla="*/ 257527 h 3404587"/>
              <a:gd name="connsiteX52" fmla="*/ 2301240 w 2644140"/>
              <a:gd name="connsiteY52" fmla="*/ 272767 h 3404587"/>
              <a:gd name="connsiteX53" fmla="*/ 2331720 w 2644140"/>
              <a:gd name="connsiteY53" fmla="*/ 249907 h 3404587"/>
              <a:gd name="connsiteX54" fmla="*/ 2354580 w 2644140"/>
              <a:gd name="connsiteY54" fmla="*/ 242287 h 3404587"/>
              <a:gd name="connsiteX55" fmla="*/ 2377440 w 2644140"/>
              <a:gd name="connsiteY55" fmla="*/ 249907 h 3404587"/>
              <a:gd name="connsiteX56" fmla="*/ 2423160 w 2644140"/>
              <a:gd name="connsiteY56" fmla="*/ 280387 h 3404587"/>
              <a:gd name="connsiteX57" fmla="*/ 2491740 w 2644140"/>
              <a:gd name="connsiteY57" fmla="*/ 295627 h 3404587"/>
              <a:gd name="connsiteX58" fmla="*/ 2529840 w 2644140"/>
              <a:gd name="connsiteY58" fmla="*/ 333727 h 3404587"/>
              <a:gd name="connsiteX59" fmla="*/ 2575560 w 2644140"/>
              <a:gd name="connsiteY59" fmla="*/ 348967 h 3404587"/>
              <a:gd name="connsiteX60" fmla="*/ 2575560 w 2644140"/>
              <a:gd name="connsiteY60" fmla="*/ 356587 h 3404587"/>
              <a:gd name="connsiteX61" fmla="*/ 2567940 w 2644140"/>
              <a:gd name="connsiteY61" fmla="*/ 387067 h 3404587"/>
              <a:gd name="connsiteX62" fmla="*/ 2560320 w 2644140"/>
              <a:gd name="connsiteY62" fmla="*/ 409927 h 3404587"/>
              <a:gd name="connsiteX63" fmla="*/ 2575560 w 2644140"/>
              <a:gd name="connsiteY63" fmla="*/ 516607 h 3404587"/>
              <a:gd name="connsiteX64" fmla="*/ 2583180 w 2644140"/>
              <a:gd name="connsiteY64" fmla="*/ 539467 h 3404587"/>
              <a:gd name="connsiteX65" fmla="*/ 2590800 w 2644140"/>
              <a:gd name="connsiteY65" fmla="*/ 623287 h 3404587"/>
              <a:gd name="connsiteX66" fmla="*/ 2598420 w 2644140"/>
              <a:gd name="connsiteY66" fmla="*/ 653767 h 3404587"/>
              <a:gd name="connsiteX67" fmla="*/ 2606040 w 2644140"/>
              <a:gd name="connsiteY67" fmla="*/ 790927 h 3404587"/>
              <a:gd name="connsiteX68" fmla="*/ 2598420 w 2644140"/>
              <a:gd name="connsiteY68" fmla="*/ 905227 h 3404587"/>
              <a:gd name="connsiteX69" fmla="*/ 2575560 w 2644140"/>
              <a:gd name="connsiteY69" fmla="*/ 897607 h 3404587"/>
              <a:gd name="connsiteX70" fmla="*/ 2415540 w 2644140"/>
              <a:gd name="connsiteY70" fmla="*/ 905227 h 3404587"/>
              <a:gd name="connsiteX71" fmla="*/ 2407920 w 2644140"/>
              <a:gd name="connsiteY71" fmla="*/ 928087 h 3404587"/>
              <a:gd name="connsiteX72" fmla="*/ 2255520 w 2644140"/>
              <a:gd name="connsiteY72" fmla="*/ 1004287 h 3404587"/>
              <a:gd name="connsiteX73" fmla="*/ 2186940 w 2644140"/>
              <a:gd name="connsiteY73" fmla="*/ 1011907 h 3404587"/>
              <a:gd name="connsiteX74" fmla="*/ 2141220 w 2644140"/>
              <a:gd name="connsiteY74" fmla="*/ 1019527 h 3404587"/>
              <a:gd name="connsiteX75" fmla="*/ 2042160 w 2644140"/>
              <a:gd name="connsiteY75" fmla="*/ 1011907 h 3404587"/>
              <a:gd name="connsiteX76" fmla="*/ 2034540 w 2644140"/>
              <a:gd name="connsiteY76" fmla="*/ 1118587 h 3404587"/>
              <a:gd name="connsiteX77" fmla="*/ 2026920 w 2644140"/>
              <a:gd name="connsiteY77" fmla="*/ 1278607 h 3404587"/>
              <a:gd name="connsiteX78" fmla="*/ 2011680 w 2644140"/>
              <a:gd name="connsiteY78" fmla="*/ 1324327 h 3404587"/>
              <a:gd name="connsiteX79" fmla="*/ 2004060 w 2644140"/>
              <a:gd name="connsiteY79" fmla="*/ 1385287 h 3404587"/>
              <a:gd name="connsiteX80" fmla="*/ 1988820 w 2644140"/>
              <a:gd name="connsiteY80" fmla="*/ 1431007 h 3404587"/>
              <a:gd name="connsiteX81" fmla="*/ 2004060 w 2644140"/>
              <a:gd name="connsiteY81" fmla="*/ 1453867 h 3404587"/>
              <a:gd name="connsiteX82" fmla="*/ 2026920 w 2644140"/>
              <a:gd name="connsiteY82" fmla="*/ 1469107 h 3404587"/>
              <a:gd name="connsiteX83" fmla="*/ 2057400 w 2644140"/>
              <a:gd name="connsiteY83" fmla="*/ 1537687 h 3404587"/>
              <a:gd name="connsiteX84" fmla="*/ 2080260 w 2644140"/>
              <a:gd name="connsiteY84" fmla="*/ 1545307 h 3404587"/>
              <a:gd name="connsiteX85" fmla="*/ 2103120 w 2644140"/>
              <a:gd name="connsiteY85" fmla="*/ 1522447 h 3404587"/>
              <a:gd name="connsiteX86" fmla="*/ 2148840 w 2644140"/>
              <a:gd name="connsiteY86" fmla="*/ 1568167 h 3404587"/>
              <a:gd name="connsiteX87" fmla="*/ 2156460 w 2644140"/>
              <a:gd name="connsiteY87" fmla="*/ 1591027 h 3404587"/>
              <a:gd name="connsiteX88" fmla="*/ 2179320 w 2644140"/>
              <a:gd name="connsiteY88" fmla="*/ 1598647 h 3404587"/>
              <a:gd name="connsiteX89" fmla="*/ 2186940 w 2644140"/>
              <a:gd name="connsiteY89" fmla="*/ 1697707 h 3404587"/>
              <a:gd name="connsiteX90" fmla="*/ 2171700 w 2644140"/>
              <a:gd name="connsiteY90" fmla="*/ 1720567 h 3404587"/>
              <a:gd name="connsiteX91" fmla="*/ 2148840 w 2644140"/>
              <a:gd name="connsiteY91" fmla="*/ 1728187 h 3404587"/>
              <a:gd name="connsiteX92" fmla="*/ 2141220 w 2644140"/>
              <a:gd name="connsiteY92" fmla="*/ 1781527 h 3404587"/>
              <a:gd name="connsiteX93" fmla="*/ 2118360 w 2644140"/>
              <a:gd name="connsiteY93" fmla="*/ 1789147 h 3404587"/>
              <a:gd name="connsiteX94" fmla="*/ 2004060 w 2644140"/>
              <a:gd name="connsiteY94" fmla="*/ 1796767 h 3404587"/>
              <a:gd name="connsiteX95" fmla="*/ 1996440 w 2644140"/>
              <a:gd name="connsiteY95" fmla="*/ 1819627 h 3404587"/>
              <a:gd name="connsiteX96" fmla="*/ 1943100 w 2644140"/>
              <a:gd name="connsiteY96" fmla="*/ 1827247 h 3404587"/>
              <a:gd name="connsiteX97" fmla="*/ 1950720 w 2644140"/>
              <a:gd name="connsiteY97" fmla="*/ 1880587 h 3404587"/>
              <a:gd name="connsiteX98" fmla="*/ 1958340 w 2644140"/>
              <a:gd name="connsiteY98" fmla="*/ 1903447 h 3404587"/>
              <a:gd name="connsiteX99" fmla="*/ 1965960 w 2644140"/>
              <a:gd name="connsiteY99" fmla="*/ 1941547 h 3404587"/>
              <a:gd name="connsiteX100" fmla="*/ 1996440 w 2644140"/>
              <a:gd name="connsiteY100" fmla="*/ 1949167 h 3404587"/>
              <a:gd name="connsiteX101" fmla="*/ 2057400 w 2644140"/>
              <a:gd name="connsiteY101" fmla="*/ 1956787 h 3404587"/>
              <a:gd name="connsiteX102" fmla="*/ 2087880 w 2644140"/>
              <a:gd name="connsiteY102" fmla="*/ 2025367 h 3404587"/>
              <a:gd name="connsiteX103" fmla="*/ 2103120 w 2644140"/>
              <a:gd name="connsiteY103" fmla="*/ 2071087 h 3404587"/>
              <a:gd name="connsiteX104" fmla="*/ 2118360 w 2644140"/>
              <a:gd name="connsiteY104" fmla="*/ 2116807 h 3404587"/>
              <a:gd name="connsiteX105" fmla="*/ 2125980 w 2644140"/>
              <a:gd name="connsiteY105" fmla="*/ 2139667 h 3404587"/>
              <a:gd name="connsiteX106" fmla="*/ 2141220 w 2644140"/>
              <a:gd name="connsiteY106" fmla="*/ 2200627 h 3404587"/>
              <a:gd name="connsiteX107" fmla="*/ 2133600 w 2644140"/>
              <a:gd name="connsiteY107" fmla="*/ 2276827 h 3404587"/>
              <a:gd name="connsiteX108" fmla="*/ 2133600 w 2644140"/>
              <a:gd name="connsiteY108" fmla="*/ 2345407 h 3404587"/>
              <a:gd name="connsiteX109" fmla="*/ 2156460 w 2644140"/>
              <a:gd name="connsiteY109" fmla="*/ 2353027 h 3404587"/>
              <a:gd name="connsiteX110" fmla="*/ 2209800 w 2644140"/>
              <a:gd name="connsiteY110" fmla="*/ 2360647 h 3404587"/>
              <a:gd name="connsiteX111" fmla="*/ 2225040 w 2644140"/>
              <a:gd name="connsiteY111" fmla="*/ 2383507 h 3404587"/>
              <a:gd name="connsiteX112" fmla="*/ 2247900 w 2644140"/>
              <a:gd name="connsiteY112" fmla="*/ 2406367 h 3404587"/>
              <a:gd name="connsiteX113" fmla="*/ 2255520 w 2644140"/>
              <a:gd name="connsiteY113" fmla="*/ 2452087 h 3404587"/>
              <a:gd name="connsiteX114" fmla="*/ 2278380 w 2644140"/>
              <a:gd name="connsiteY114" fmla="*/ 2459707 h 3404587"/>
              <a:gd name="connsiteX115" fmla="*/ 2339340 w 2644140"/>
              <a:gd name="connsiteY115" fmla="*/ 2474947 h 3404587"/>
              <a:gd name="connsiteX116" fmla="*/ 2362200 w 2644140"/>
              <a:gd name="connsiteY116" fmla="*/ 2497807 h 3404587"/>
              <a:gd name="connsiteX117" fmla="*/ 2385060 w 2644140"/>
              <a:gd name="connsiteY117" fmla="*/ 2505427 h 3404587"/>
              <a:gd name="connsiteX118" fmla="*/ 2407920 w 2644140"/>
              <a:gd name="connsiteY118" fmla="*/ 2520667 h 3404587"/>
              <a:gd name="connsiteX119" fmla="*/ 2446020 w 2644140"/>
              <a:gd name="connsiteY119" fmla="*/ 2551147 h 3404587"/>
              <a:gd name="connsiteX120" fmla="*/ 2468880 w 2644140"/>
              <a:gd name="connsiteY120" fmla="*/ 2574007 h 3404587"/>
              <a:gd name="connsiteX121" fmla="*/ 2484120 w 2644140"/>
              <a:gd name="connsiteY121" fmla="*/ 2596867 h 3404587"/>
              <a:gd name="connsiteX122" fmla="*/ 2506980 w 2644140"/>
              <a:gd name="connsiteY122" fmla="*/ 2604487 h 3404587"/>
              <a:gd name="connsiteX123" fmla="*/ 2537460 w 2644140"/>
              <a:gd name="connsiteY123" fmla="*/ 2650207 h 3404587"/>
              <a:gd name="connsiteX124" fmla="*/ 2545080 w 2644140"/>
              <a:gd name="connsiteY124" fmla="*/ 2673067 h 3404587"/>
              <a:gd name="connsiteX125" fmla="*/ 2636520 w 2644140"/>
              <a:gd name="connsiteY125" fmla="*/ 2695927 h 3404587"/>
              <a:gd name="connsiteX126" fmla="*/ 2644140 w 2644140"/>
              <a:gd name="connsiteY126" fmla="*/ 2726407 h 3404587"/>
              <a:gd name="connsiteX127" fmla="*/ 2552700 w 2644140"/>
              <a:gd name="connsiteY127" fmla="*/ 2779747 h 3404587"/>
              <a:gd name="connsiteX128" fmla="*/ 2529840 w 2644140"/>
              <a:gd name="connsiteY128" fmla="*/ 2787367 h 3404587"/>
              <a:gd name="connsiteX129" fmla="*/ 2514600 w 2644140"/>
              <a:gd name="connsiteY129" fmla="*/ 2810227 h 3404587"/>
              <a:gd name="connsiteX130" fmla="*/ 2491740 w 2644140"/>
              <a:gd name="connsiteY130" fmla="*/ 2825467 h 3404587"/>
              <a:gd name="connsiteX131" fmla="*/ 2453640 w 2644140"/>
              <a:gd name="connsiteY131" fmla="*/ 2855947 h 3404587"/>
              <a:gd name="connsiteX132" fmla="*/ 2415540 w 2644140"/>
              <a:gd name="connsiteY132" fmla="*/ 2924527 h 3404587"/>
              <a:gd name="connsiteX133" fmla="*/ 2392680 w 2644140"/>
              <a:gd name="connsiteY133" fmla="*/ 2932147 h 3404587"/>
              <a:gd name="connsiteX134" fmla="*/ 2369820 w 2644140"/>
              <a:gd name="connsiteY134" fmla="*/ 2955007 h 3404587"/>
              <a:gd name="connsiteX135" fmla="*/ 2339340 w 2644140"/>
              <a:gd name="connsiteY135" fmla="*/ 3008347 h 3404587"/>
              <a:gd name="connsiteX136" fmla="*/ 2308860 w 2644140"/>
              <a:gd name="connsiteY136" fmla="*/ 3054067 h 3404587"/>
              <a:gd name="connsiteX137" fmla="*/ 2316480 w 2644140"/>
              <a:gd name="connsiteY137" fmla="*/ 3084547 h 3404587"/>
              <a:gd name="connsiteX138" fmla="*/ 2324100 w 2644140"/>
              <a:gd name="connsiteY138" fmla="*/ 3107407 h 3404587"/>
              <a:gd name="connsiteX139" fmla="*/ 2331720 w 2644140"/>
              <a:gd name="connsiteY139" fmla="*/ 3145507 h 3404587"/>
              <a:gd name="connsiteX140" fmla="*/ 2293620 w 2644140"/>
              <a:gd name="connsiteY140" fmla="*/ 3236947 h 3404587"/>
              <a:gd name="connsiteX141" fmla="*/ 2286000 w 2644140"/>
              <a:gd name="connsiteY141" fmla="*/ 3259807 h 3404587"/>
              <a:gd name="connsiteX142" fmla="*/ 2232660 w 2644140"/>
              <a:gd name="connsiteY142" fmla="*/ 3328387 h 3404587"/>
              <a:gd name="connsiteX143" fmla="*/ 2209800 w 2644140"/>
              <a:gd name="connsiteY143" fmla="*/ 3336007 h 3404587"/>
              <a:gd name="connsiteX144" fmla="*/ 2186940 w 2644140"/>
              <a:gd name="connsiteY144" fmla="*/ 3351247 h 3404587"/>
              <a:gd name="connsiteX145" fmla="*/ 2179320 w 2644140"/>
              <a:gd name="connsiteY145" fmla="*/ 3374107 h 3404587"/>
              <a:gd name="connsiteX146" fmla="*/ 2133600 w 2644140"/>
              <a:gd name="connsiteY146" fmla="*/ 3404587 h 3404587"/>
              <a:gd name="connsiteX147" fmla="*/ 2057400 w 2644140"/>
              <a:gd name="connsiteY147" fmla="*/ 3381727 h 3404587"/>
              <a:gd name="connsiteX148" fmla="*/ 1927860 w 2644140"/>
              <a:gd name="connsiteY148" fmla="*/ 3374107 h 3404587"/>
              <a:gd name="connsiteX149" fmla="*/ 1836420 w 2644140"/>
              <a:gd name="connsiteY149" fmla="*/ 3366487 h 3404587"/>
              <a:gd name="connsiteX150" fmla="*/ 1798320 w 2644140"/>
              <a:gd name="connsiteY150" fmla="*/ 3358867 h 3404587"/>
              <a:gd name="connsiteX151" fmla="*/ 1767840 w 2644140"/>
              <a:gd name="connsiteY151" fmla="*/ 3313147 h 3404587"/>
              <a:gd name="connsiteX152" fmla="*/ 1752600 w 2644140"/>
              <a:gd name="connsiteY152" fmla="*/ 3290287 h 3404587"/>
              <a:gd name="connsiteX153" fmla="*/ 1684020 w 2644140"/>
              <a:gd name="connsiteY153" fmla="*/ 3282667 h 3404587"/>
              <a:gd name="connsiteX154" fmla="*/ 1623060 w 2644140"/>
              <a:gd name="connsiteY154" fmla="*/ 3282667 h 3404587"/>
              <a:gd name="connsiteX155" fmla="*/ 1577340 w 2644140"/>
              <a:gd name="connsiteY155" fmla="*/ 3297907 h 3404587"/>
              <a:gd name="connsiteX156" fmla="*/ 1447800 w 2644140"/>
              <a:gd name="connsiteY156" fmla="*/ 3275047 h 3404587"/>
              <a:gd name="connsiteX157" fmla="*/ 1432560 w 2644140"/>
              <a:gd name="connsiteY157" fmla="*/ 3252187 h 3404587"/>
              <a:gd name="connsiteX158" fmla="*/ 1447800 w 2644140"/>
              <a:gd name="connsiteY158" fmla="*/ 3168367 h 3404587"/>
              <a:gd name="connsiteX159" fmla="*/ 1432560 w 2644140"/>
              <a:gd name="connsiteY159" fmla="*/ 3122647 h 3404587"/>
              <a:gd name="connsiteX160" fmla="*/ 1424940 w 2644140"/>
              <a:gd name="connsiteY160" fmla="*/ 3099787 h 3404587"/>
              <a:gd name="connsiteX161" fmla="*/ 1417320 w 2644140"/>
              <a:gd name="connsiteY161" fmla="*/ 3076927 h 3404587"/>
              <a:gd name="connsiteX162" fmla="*/ 1356360 w 2644140"/>
              <a:gd name="connsiteY162" fmla="*/ 3069307 h 3404587"/>
              <a:gd name="connsiteX163" fmla="*/ 1333500 w 2644140"/>
              <a:gd name="connsiteY163" fmla="*/ 3061687 h 3404587"/>
              <a:gd name="connsiteX164" fmla="*/ 1272540 w 2644140"/>
              <a:gd name="connsiteY164" fmla="*/ 3054067 h 3404587"/>
              <a:gd name="connsiteX165" fmla="*/ 1257300 w 2644140"/>
              <a:gd name="connsiteY165" fmla="*/ 3031207 h 3404587"/>
              <a:gd name="connsiteX166" fmla="*/ 1242060 w 2644140"/>
              <a:gd name="connsiteY166" fmla="*/ 2977867 h 3404587"/>
              <a:gd name="connsiteX167" fmla="*/ 1234440 w 2644140"/>
              <a:gd name="connsiteY167" fmla="*/ 2955007 h 3404587"/>
              <a:gd name="connsiteX168" fmla="*/ 1203960 w 2644140"/>
              <a:gd name="connsiteY168" fmla="*/ 2909287 h 3404587"/>
              <a:gd name="connsiteX169" fmla="*/ 1226820 w 2644140"/>
              <a:gd name="connsiteY169" fmla="*/ 2901667 h 3404587"/>
              <a:gd name="connsiteX170" fmla="*/ 1356360 w 2644140"/>
              <a:gd name="connsiteY170" fmla="*/ 2886427 h 3404587"/>
              <a:gd name="connsiteX171" fmla="*/ 1371600 w 2644140"/>
              <a:gd name="connsiteY171" fmla="*/ 2787367 h 3404587"/>
              <a:gd name="connsiteX172" fmla="*/ 1394460 w 2644140"/>
              <a:gd name="connsiteY172" fmla="*/ 2711167 h 3404587"/>
              <a:gd name="connsiteX173" fmla="*/ 1417320 w 2644140"/>
              <a:gd name="connsiteY173" fmla="*/ 2642587 h 3404587"/>
              <a:gd name="connsiteX174" fmla="*/ 1409700 w 2644140"/>
              <a:gd name="connsiteY174" fmla="*/ 2497807 h 3404587"/>
              <a:gd name="connsiteX175" fmla="*/ 1394460 w 2644140"/>
              <a:gd name="connsiteY175" fmla="*/ 2452087 h 3404587"/>
              <a:gd name="connsiteX176" fmla="*/ 1386840 w 2644140"/>
              <a:gd name="connsiteY176" fmla="*/ 2429227 h 3404587"/>
              <a:gd name="connsiteX177" fmla="*/ 1394460 w 2644140"/>
              <a:gd name="connsiteY177" fmla="*/ 2406367 h 3404587"/>
              <a:gd name="connsiteX178" fmla="*/ 1440180 w 2644140"/>
              <a:gd name="connsiteY178" fmla="*/ 2368267 h 3404587"/>
              <a:gd name="connsiteX179" fmla="*/ 1501140 w 2644140"/>
              <a:gd name="connsiteY179" fmla="*/ 2360647 h 3404587"/>
              <a:gd name="connsiteX180" fmla="*/ 1508760 w 2644140"/>
              <a:gd name="connsiteY180" fmla="*/ 2337787 h 3404587"/>
              <a:gd name="connsiteX181" fmla="*/ 1516380 w 2644140"/>
              <a:gd name="connsiteY181" fmla="*/ 2177767 h 3404587"/>
              <a:gd name="connsiteX182" fmla="*/ 1539240 w 2644140"/>
              <a:gd name="connsiteY182" fmla="*/ 2132047 h 3404587"/>
              <a:gd name="connsiteX183" fmla="*/ 1546860 w 2644140"/>
              <a:gd name="connsiteY183" fmla="*/ 2109187 h 3404587"/>
              <a:gd name="connsiteX184" fmla="*/ 1539240 w 2644140"/>
              <a:gd name="connsiteY184" fmla="*/ 2032987 h 3404587"/>
              <a:gd name="connsiteX185" fmla="*/ 1524000 w 2644140"/>
              <a:gd name="connsiteY185" fmla="*/ 1987267 h 3404587"/>
              <a:gd name="connsiteX186" fmla="*/ 1508760 w 2644140"/>
              <a:gd name="connsiteY186" fmla="*/ 1941547 h 3404587"/>
              <a:gd name="connsiteX187" fmla="*/ 1485900 w 2644140"/>
              <a:gd name="connsiteY187" fmla="*/ 1872967 h 3404587"/>
              <a:gd name="connsiteX188" fmla="*/ 1478280 w 2644140"/>
              <a:gd name="connsiteY188" fmla="*/ 1850107 h 3404587"/>
              <a:gd name="connsiteX189" fmla="*/ 1508760 w 2644140"/>
              <a:gd name="connsiteY189" fmla="*/ 1773907 h 3404587"/>
              <a:gd name="connsiteX190" fmla="*/ 1554480 w 2644140"/>
              <a:gd name="connsiteY190" fmla="*/ 1766287 h 3404587"/>
              <a:gd name="connsiteX191" fmla="*/ 1546860 w 2644140"/>
              <a:gd name="connsiteY191" fmla="*/ 1712947 h 3404587"/>
              <a:gd name="connsiteX192" fmla="*/ 1508760 w 2644140"/>
              <a:gd name="connsiteY192" fmla="*/ 1705327 h 3404587"/>
              <a:gd name="connsiteX193" fmla="*/ 1485900 w 2644140"/>
              <a:gd name="connsiteY193" fmla="*/ 1690087 h 3404587"/>
              <a:gd name="connsiteX194" fmla="*/ 1493520 w 2644140"/>
              <a:gd name="connsiteY194" fmla="*/ 1644367 h 3404587"/>
              <a:gd name="connsiteX195" fmla="*/ 1501140 w 2644140"/>
              <a:gd name="connsiteY195" fmla="*/ 1621507 h 3404587"/>
              <a:gd name="connsiteX196" fmla="*/ 1478280 w 2644140"/>
              <a:gd name="connsiteY196" fmla="*/ 1613887 h 3404587"/>
              <a:gd name="connsiteX197" fmla="*/ 1455420 w 2644140"/>
              <a:gd name="connsiteY197" fmla="*/ 1629127 h 3404587"/>
              <a:gd name="connsiteX198" fmla="*/ 1386840 w 2644140"/>
              <a:gd name="connsiteY198" fmla="*/ 1613887 h 3404587"/>
              <a:gd name="connsiteX199" fmla="*/ 1348740 w 2644140"/>
              <a:gd name="connsiteY199" fmla="*/ 1621507 h 3404587"/>
              <a:gd name="connsiteX200" fmla="*/ 1325880 w 2644140"/>
              <a:gd name="connsiteY200" fmla="*/ 1629127 h 3404587"/>
              <a:gd name="connsiteX201" fmla="*/ 1303020 w 2644140"/>
              <a:gd name="connsiteY201" fmla="*/ 1621507 h 3404587"/>
              <a:gd name="connsiteX202" fmla="*/ 1264920 w 2644140"/>
              <a:gd name="connsiteY202" fmla="*/ 1583407 h 3404587"/>
              <a:gd name="connsiteX203" fmla="*/ 1234440 w 2644140"/>
              <a:gd name="connsiteY203" fmla="*/ 1591027 h 3404587"/>
              <a:gd name="connsiteX204" fmla="*/ 1219200 w 2644140"/>
              <a:gd name="connsiteY204" fmla="*/ 1613887 h 3404587"/>
              <a:gd name="connsiteX205" fmla="*/ 1188720 w 2644140"/>
              <a:gd name="connsiteY205" fmla="*/ 1621507 h 3404587"/>
              <a:gd name="connsiteX206" fmla="*/ 1135380 w 2644140"/>
              <a:gd name="connsiteY206" fmla="*/ 1629127 h 3404587"/>
              <a:gd name="connsiteX207" fmla="*/ 1120140 w 2644140"/>
              <a:gd name="connsiteY207" fmla="*/ 1674847 h 3404587"/>
              <a:gd name="connsiteX208" fmla="*/ 1051560 w 2644140"/>
              <a:gd name="connsiteY208" fmla="*/ 1712947 h 3404587"/>
              <a:gd name="connsiteX209" fmla="*/ 982980 w 2644140"/>
              <a:gd name="connsiteY209" fmla="*/ 1705327 h 3404587"/>
              <a:gd name="connsiteX210" fmla="*/ 944880 w 2644140"/>
              <a:gd name="connsiteY210" fmla="*/ 1667227 h 3404587"/>
              <a:gd name="connsiteX211" fmla="*/ 922020 w 2644140"/>
              <a:gd name="connsiteY211" fmla="*/ 1651987 h 3404587"/>
              <a:gd name="connsiteX212" fmla="*/ 861060 w 2644140"/>
              <a:gd name="connsiteY212" fmla="*/ 1636747 h 3404587"/>
              <a:gd name="connsiteX213" fmla="*/ 815340 w 2644140"/>
              <a:gd name="connsiteY213" fmla="*/ 1644367 h 3404587"/>
              <a:gd name="connsiteX214" fmla="*/ 800100 w 2644140"/>
              <a:gd name="connsiteY214" fmla="*/ 1667227 h 3404587"/>
              <a:gd name="connsiteX215" fmla="*/ 777240 w 2644140"/>
              <a:gd name="connsiteY215" fmla="*/ 1674847 h 3404587"/>
              <a:gd name="connsiteX216" fmla="*/ 762000 w 2644140"/>
              <a:gd name="connsiteY216" fmla="*/ 1651987 h 3404587"/>
              <a:gd name="connsiteX217" fmla="*/ 716280 w 2644140"/>
              <a:gd name="connsiteY217" fmla="*/ 1621507 h 3404587"/>
              <a:gd name="connsiteX218" fmla="*/ 708660 w 2644140"/>
              <a:gd name="connsiteY218" fmla="*/ 1552927 h 3404587"/>
              <a:gd name="connsiteX219" fmla="*/ 723900 w 2644140"/>
              <a:gd name="connsiteY219" fmla="*/ 1507207 h 3404587"/>
              <a:gd name="connsiteX220" fmla="*/ 731520 w 2644140"/>
              <a:gd name="connsiteY220" fmla="*/ 1484347 h 3404587"/>
              <a:gd name="connsiteX221" fmla="*/ 716280 w 2644140"/>
              <a:gd name="connsiteY221" fmla="*/ 1423387 h 3404587"/>
              <a:gd name="connsiteX222" fmla="*/ 685800 w 2644140"/>
              <a:gd name="connsiteY222" fmla="*/ 1377667 h 3404587"/>
              <a:gd name="connsiteX223" fmla="*/ 655320 w 2644140"/>
              <a:gd name="connsiteY223" fmla="*/ 1331947 h 3404587"/>
              <a:gd name="connsiteX224" fmla="*/ 640080 w 2644140"/>
              <a:gd name="connsiteY224" fmla="*/ 1309087 h 3404587"/>
              <a:gd name="connsiteX225" fmla="*/ 624840 w 2644140"/>
              <a:gd name="connsiteY225" fmla="*/ 1263367 h 3404587"/>
              <a:gd name="connsiteX226" fmla="*/ 594360 w 2644140"/>
              <a:gd name="connsiteY226" fmla="*/ 1217647 h 3404587"/>
              <a:gd name="connsiteX227" fmla="*/ 563880 w 2644140"/>
              <a:gd name="connsiteY227" fmla="*/ 1179547 h 3404587"/>
              <a:gd name="connsiteX228" fmla="*/ 533400 w 2644140"/>
              <a:gd name="connsiteY228" fmla="*/ 1133827 h 3404587"/>
              <a:gd name="connsiteX229" fmla="*/ 518160 w 2644140"/>
              <a:gd name="connsiteY229" fmla="*/ 1088107 h 3404587"/>
              <a:gd name="connsiteX230" fmla="*/ 502920 w 2644140"/>
              <a:gd name="connsiteY230" fmla="*/ 1065247 h 3404587"/>
              <a:gd name="connsiteX231" fmla="*/ 495300 w 2644140"/>
              <a:gd name="connsiteY231" fmla="*/ 1042387 h 3404587"/>
              <a:gd name="connsiteX232" fmla="*/ 403860 w 2644140"/>
              <a:gd name="connsiteY232" fmla="*/ 996667 h 3404587"/>
              <a:gd name="connsiteX233" fmla="*/ 381000 w 2644140"/>
              <a:gd name="connsiteY233" fmla="*/ 989047 h 3404587"/>
              <a:gd name="connsiteX234" fmla="*/ 358140 w 2644140"/>
              <a:gd name="connsiteY234" fmla="*/ 981427 h 3404587"/>
              <a:gd name="connsiteX235" fmla="*/ 297180 w 2644140"/>
              <a:gd name="connsiteY235" fmla="*/ 973807 h 3404587"/>
              <a:gd name="connsiteX236" fmla="*/ 259080 w 2644140"/>
              <a:gd name="connsiteY236" fmla="*/ 935707 h 3404587"/>
              <a:gd name="connsiteX237" fmla="*/ 236220 w 2644140"/>
              <a:gd name="connsiteY237" fmla="*/ 821407 h 3404587"/>
              <a:gd name="connsiteX238" fmla="*/ 205740 w 2644140"/>
              <a:gd name="connsiteY238" fmla="*/ 752827 h 3404587"/>
              <a:gd name="connsiteX239" fmla="*/ 198120 w 2644140"/>
              <a:gd name="connsiteY239" fmla="*/ 729967 h 3404587"/>
              <a:gd name="connsiteX240" fmla="*/ 182880 w 2644140"/>
              <a:gd name="connsiteY240" fmla="*/ 707107 h 3404587"/>
              <a:gd name="connsiteX241" fmla="*/ 167640 w 2644140"/>
              <a:gd name="connsiteY241" fmla="*/ 661387 h 3404587"/>
              <a:gd name="connsiteX242" fmla="*/ 129540 w 2644140"/>
              <a:gd name="connsiteY242" fmla="*/ 615667 h 3404587"/>
              <a:gd name="connsiteX243" fmla="*/ 83820 w 2644140"/>
              <a:gd name="connsiteY243" fmla="*/ 577567 h 3404587"/>
              <a:gd name="connsiteX244" fmla="*/ 45720 w 2644140"/>
              <a:gd name="connsiteY244" fmla="*/ 508987 h 3404587"/>
              <a:gd name="connsiteX245" fmla="*/ 30480 w 2644140"/>
              <a:gd name="connsiteY245" fmla="*/ 486127 h 3404587"/>
              <a:gd name="connsiteX246" fmla="*/ 53340 w 2644140"/>
              <a:gd name="connsiteY246" fmla="*/ 455647 h 3404587"/>
              <a:gd name="connsiteX0" fmla="*/ 0 w 2644140"/>
              <a:gd name="connsiteY0" fmla="*/ 432787 h 3404587"/>
              <a:gd name="connsiteX1" fmla="*/ 38100 w 2644140"/>
              <a:gd name="connsiteY1" fmla="*/ 470887 h 3404587"/>
              <a:gd name="connsiteX2" fmla="*/ 60960 w 2644140"/>
              <a:gd name="connsiteY2" fmla="*/ 463267 h 3404587"/>
              <a:gd name="connsiteX3" fmla="*/ 137160 w 2644140"/>
              <a:gd name="connsiteY3" fmla="*/ 409927 h 3404587"/>
              <a:gd name="connsiteX4" fmla="*/ 152400 w 2644140"/>
              <a:gd name="connsiteY4" fmla="*/ 387067 h 3404587"/>
              <a:gd name="connsiteX5" fmla="*/ 220980 w 2644140"/>
              <a:gd name="connsiteY5" fmla="*/ 356587 h 3404587"/>
              <a:gd name="connsiteX6" fmla="*/ 243840 w 2644140"/>
              <a:gd name="connsiteY6" fmla="*/ 348967 h 3404587"/>
              <a:gd name="connsiteX7" fmla="*/ 266700 w 2644140"/>
              <a:gd name="connsiteY7" fmla="*/ 341347 h 3404587"/>
              <a:gd name="connsiteX8" fmla="*/ 289560 w 2644140"/>
              <a:gd name="connsiteY8" fmla="*/ 333727 h 3404587"/>
              <a:gd name="connsiteX9" fmla="*/ 358140 w 2644140"/>
              <a:gd name="connsiteY9" fmla="*/ 295627 h 3404587"/>
              <a:gd name="connsiteX10" fmla="*/ 403860 w 2644140"/>
              <a:gd name="connsiteY10" fmla="*/ 257527 h 3404587"/>
              <a:gd name="connsiteX11" fmla="*/ 449580 w 2644140"/>
              <a:gd name="connsiteY11" fmla="*/ 227047 h 3404587"/>
              <a:gd name="connsiteX12" fmla="*/ 472440 w 2644140"/>
              <a:gd name="connsiteY12" fmla="*/ 211807 h 3404587"/>
              <a:gd name="connsiteX13" fmla="*/ 525780 w 2644140"/>
              <a:gd name="connsiteY13" fmla="*/ 196567 h 3404587"/>
              <a:gd name="connsiteX14" fmla="*/ 548640 w 2644140"/>
              <a:gd name="connsiteY14" fmla="*/ 188947 h 3404587"/>
              <a:gd name="connsiteX15" fmla="*/ 678180 w 2644140"/>
              <a:gd name="connsiteY15" fmla="*/ 188947 h 3404587"/>
              <a:gd name="connsiteX16" fmla="*/ 701040 w 2644140"/>
              <a:gd name="connsiteY16" fmla="*/ 173707 h 3404587"/>
              <a:gd name="connsiteX17" fmla="*/ 723900 w 2644140"/>
              <a:gd name="connsiteY17" fmla="*/ 166087 h 3404587"/>
              <a:gd name="connsiteX18" fmla="*/ 822960 w 2644140"/>
              <a:gd name="connsiteY18" fmla="*/ 188947 h 3404587"/>
              <a:gd name="connsiteX19" fmla="*/ 838200 w 2644140"/>
              <a:gd name="connsiteY19" fmla="*/ 211807 h 3404587"/>
              <a:gd name="connsiteX20" fmla="*/ 861060 w 2644140"/>
              <a:gd name="connsiteY20" fmla="*/ 219427 h 3404587"/>
              <a:gd name="connsiteX21" fmla="*/ 899160 w 2644140"/>
              <a:gd name="connsiteY21" fmla="*/ 227047 h 3404587"/>
              <a:gd name="connsiteX22" fmla="*/ 929640 w 2644140"/>
              <a:gd name="connsiteY22" fmla="*/ 234667 h 3404587"/>
              <a:gd name="connsiteX23" fmla="*/ 975360 w 2644140"/>
              <a:gd name="connsiteY23" fmla="*/ 211807 h 3404587"/>
              <a:gd name="connsiteX24" fmla="*/ 1021080 w 2644140"/>
              <a:gd name="connsiteY24" fmla="*/ 196567 h 3404587"/>
              <a:gd name="connsiteX25" fmla="*/ 1066800 w 2644140"/>
              <a:gd name="connsiteY25" fmla="*/ 173707 h 3404587"/>
              <a:gd name="connsiteX26" fmla="*/ 1089660 w 2644140"/>
              <a:gd name="connsiteY26" fmla="*/ 158467 h 3404587"/>
              <a:gd name="connsiteX27" fmla="*/ 1181100 w 2644140"/>
              <a:gd name="connsiteY27" fmla="*/ 135607 h 3404587"/>
              <a:gd name="connsiteX28" fmla="*/ 1203960 w 2644140"/>
              <a:gd name="connsiteY28" fmla="*/ 120367 h 3404587"/>
              <a:gd name="connsiteX29" fmla="*/ 1325880 w 2644140"/>
              <a:gd name="connsiteY29" fmla="*/ 97507 h 3404587"/>
              <a:gd name="connsiteX30" fmla="*/ 1371600 w 2644140"/>
              <a:gd name="connsiteY30" fmla="*/ 82267 h 3404587"/>
              <a:gd name="connsiteX31" fmla="*/ 1394460 w 2644140"/>
              <a:gd name="connsiteY31" fmla="*/ 74647 h 3404587"/>
              <a:gd name="connsiteX32" fmla="*/ 1402080 w 2644140"/>
              <a:gd name="connsiteY32" fmla="*/ 51787 h 3404587"/>
              <a:gd name="connsiteX33" fmla="*/ 1432560 w 2644140"/>
              <a:gd name="connsiteY33" fmla="*/ 6067 h 3404587"/>
              <a:gd name="connsiteX34" fmla="*/ 1463040 w 2644140"/>
              <a:gd name="connsiteY34" fmla="*/ 44167 h 3404587"/>
              <a:gd name="connsiteX35" fmla="*/ 1508760 w 2644140"/>
              <a:gd name="connsiteY35" fmla="*/ 82267 h 3404587"/>
              <a:gd name="connsiteX36" fmla="*/ 1531620 w 2644140"/>
              <a:gd name="connsiteY36" fmla="*/ 127987 h 3404587"/>
              <a:gd name="connsiteX37" fmla="*/ 1584960 w 2644140"/>
              <a:gd name="connsiteY37" fmla="*/ 181327 h 3404587"/>
              <a:gd name="connsiteX38" fmla="*/ 1798320 w 2644140"/>
              <a:gd name="connsiteY38" fmla="*/ 188947 h 3404587"/>
              <a:gd name="connsiteX39" fmla="*/ 1821180 w 2644140"/>
              <a:gd name="connsiteY39" fmla="*/ 196567 h 3404587"/>
              <a:gd name="connsiteX40" fmla="*/ 1866900 w 2644140"/>
              <a:gd name="connsiteY40" fmla="*/ 204187 h 3404587"/>
              <a:gd name="connsiteX41" fmla="*/ 1889760 w 2644140"/>
              <a:gd name="connsiteY41" fmla="*/ 219427 h 3404587"/>
              <a:gd name="connsiteX42" fmla="*/ 1912620 w 2644140"/>
              <a:gd name="connsiteY42" fmla="*/ 227047 h 3404587"/>
              <a:gd name="connsiteX43" fmla="*/ 1920240 w 2644140"/>
              <a:gd name="connsiteY43" fmla="*/ 249907 h 3404587"/>
              <a:gd name="connsiteX44" fmla="*/ 1958340 w 2644140"/>
              <a:gd name="connsiteY44" fmla="*/ 295627 h 3404587"/>
              <a:gd name="connsiteX45" fmla="*/ 1981200 w 2644140"/>
              <a:gd name="connsiteY45" fmla="*/ 303247 h 3404587"/>
              <a:gd name="connsiteX46" fmla="*/ 2049780 w 2644140"/>
              <a:gd name="connsiteY46" fmla="*/ 295627 h 3404587"/>
              <a:gd name="connsiteX47" fmla="*/ 2095500 w 2644140"/>
              <a:gd name="connsiteY47" fmla="*/ 280387 h 3404587"/>
              <a:gd name="connsiteX48" fmla="*/ 2141220 w 2644140"/>
              <a:gd name="connsiteY48" fmla="*/ 265147 h 3404587"/>
              <a:gd name="connsiteX49" fmla="*/ 2164080 w 2644140"/>
              <a:gd name="connsiteY49" fmla="*/ 257527 h 3404587"/>
              <a:gd name="connsiteX50" fmla="*/ 2225040 w 2644140"/>
              <a:gd name="connsiteY50" fmla="*/ 249907 h 3404587"/>
              <a:gd name="connsiteX51" fmla="*/ 2278380 w 2644140"/>
              <a:gd name="connsiteY51" fmla="*/ 257527 h 3404587"/>
              <a:gd name="connsiteX52" fmla="*/ 2301240 w 2644140"/>
              <a:gd name="connsiteY52" fmla="*/ 272767 h 3404587"/>
              <a:gd name="connsiteX53" fmla="*/ 2331720 w 2644140"/>
              <a:gd name="connsiteY53" fmla="*/ 249907 h 3404587"/>
              <a:gd name="connsiteX54" fmla="*/ 2354580 w 2644140"/>
              <a:gd name="connsiteY54" fmla="*/ 242287 h 3404587"/>
              <a:gd name="connsiteX55" fmla="*/ 2377440 w 2644140"/>
              <a:gd name="connsiteY55" fmla="*/ 249907 h 3404587"/>
              <a:gd name="connsiteX56" fmla="*/ 2423160 w 2644140"/>
              <a:gd name="connsiteY56" fmla="*/ 280387 h 3404587"/>
              <a:gd name="connsiteX57" fmla="*/ 2491740 w 2644140"/>
              <a:gd name="connsiteY57" fmla="*/ 295627 h 3404587"/>
              <a:gd name="connsiteX58" fmla="*/ 2529840 w 2644140"/>
              <a:gd name="connsiteY58" fmla="*/ 333727 h 3404587"/>
              <a:gd name="connsiteX59" fmla="*/ 2575560 w 2644140"/>
              <a:gd name="connsiteY59" fmla="*/ 348967 h 3404587"/>
              <a:gd name="connsiteX60" fmla="*/ 2575560 w 2644140"/>
              <a:gd name="connsiteY60" fmla="*/ 356587 h 3404587"/>
              <a:gd name="connsiteX61" fmla="*/ 2567940 w 2644140"/>
              <a:gd name="connsiteY61" fmla="*/ 387067 h 3404587"/>
              <a:gd name="connsiteX62" fmla="*/ 2560320 w 2644140"/>
              <a:gd name="connsiteY62" fmla="*/ 409927 h 3404587"/>
              <a:gd name="connsiteX63" fmla="*/ 2575560 w 2644140"/>
              <a:gd name="connsiteY63" fmla="*/ 516607 h 3404587"/>
              <a:gd name="connsiteX64" fmla="*/ 2583180 w 2644140"/>
              <a:gd name="connsiteY64" fmla="*/ 539467 h 3404587"/>
              <a:gd name="connsiteX65" fmla="*/ 2590800 w 2644140"/>
              <a:gd name="connsiteY65" fmla="*/ 623287 h 3404587"/>
              <a:gd name="connsiteX66" fmla="*/ 2598420 w 2644140"/>
              <a:gd name="connsiteY66" fmla="*/ 653767 h 3404587"/>
              <a:gd name="connsiteX67" fmla="*/ 2606040 w 2644140"/>
              <a:gd name="connsiteY67" fmla="*/ 790927 h 3404587"/>
              <a:gd name="connsiteX68" fmla="*/ 2598420 w 2644140"/>
              <a:gd name="connsiteY68" fmla="*/ 905227 h 3404587"/>
              <a:gd name="connsiteX69" fmla="*/ 2575560 w 2644140"/>
              <a:gd name="connsiteY69" fmla="*/ 897607 h 3404587"/>
              <a:gd name="connsiteX70" fmla="*/ 2415540 w 2644140"/>
              <a:gd name="connsiteY70" fmla="*/ 905227 h 3404587"/>
              <a:gd name="connsiteX71" fmla="*/ 2407920 w 2644140"/>
              <a:gd name="connsiteY71" fmla="*/ 928087 h 3404587"/>
              <a:gd name="connsiteX72" fmla="*/ 2255520 w 2644140"/>
              <a:gd name="connsiteY72" fmla="*/ 1004287 h 3404587"/>
              <a:gd name="connsiteX73" fmla="*/ 2186940 w 2644140"/>
              <a:gd name="connsiteY73" fmla="*/ 1011907 h 3404587"/>
              <a:gd name="connsiteX74" fmla="*/ 2141220 w 2644140"/>
              <a:gd name="connsiteY74" fmla="*/ 1019527 h 3404587"/>
              <a:gd name="connsiteX75" fmla="*/ 2042160 w 2644140"/>
              <a:gd name="connsiteY75" fmla="*/ 1011907 h 3404587"/>
              <a:gd name="connsiteX76" fmla="*/ 2034540 w 2644140"/>
              <a:gd name="connsiteY76" fmla="*/ 1118587 h 3404587"/>
              <a:gd name="connsiteX77" fmla="*/ 2026920 w 2644140"/>
              <a:gd name="connsiteY77" fmla="*/ 1278607 h 3404587"/>
              <a:gd name="connsiteX78" fmla="*/ 2011680 w 2644140"/>
              <a:gd name="connsiteY78" fmla="*/ 1324327 h 3404587"/>
              <a:gd name="connsiteX79" fmla="*/ 2004060 w 2644140"/>
              <a:gd name="connsiteY79" fmla="*/ 1385287 h 3404587"/>
              <a:gd name="connsiteX80" fmla="*/ 1988820 w 2644140"/>
              <a:gd name="connsiteY80" fmla="*/ 1431007 h 3404587"/>
              <a:gd name="connsiteX81" fmla="*/ 2004060 w 2644140"/>
              <a:gd name="connsiteY81" fmla="*/ 1453867 h 3404587"/>
              <a:gd name="connsiteX82" fmla="*/ 2026920 w 2644140"/>
              <a:gd name="connsiteY82" fmla="*/ 1469107 h 3404587"/>
              <a:gd name="connsiteX83" fmla="*/ 2057400 w 2644140"/>
              <a:gd name="connsiteY83" fmla="*/ 1537687 h 3404587"/>
              <a:gd name="connsiteX84" fmla="*/ 2080260 w 2644140"/>
              <a:gd name="connsiteY84" fmla="*/ 1545307 h 3404587"/>
              <a:gd name="connsiteX85" fmla="*/ 2103120 w 2644140"/>
              <a:gd name="connsiteY85" fmla="*/ 1522447 h 3404587"/>
              <a:gd name="connsiteX86" fmla="*/ 2148840 w 2644140"/>
              <a:gd name="connsiteY86" fmla="*/ 1568167 h 3404587"/>
              <a:gd name="connsiteX87" fmla="*/ 2156460 w 2644140"/>
              <a:gd name="connsiteY87" fmla="*/ 1591027 h 3404587"/>
              <a:gd name="connsiteX88" fmla="*/ 2179320 w 2644140"/>
              <a:gd name="connsiteY88" fmla="*/ 1598647 h 3404587"/>
              <a:gd name="connsiteX89" fmla="*/ 2186940 w 2644140"/>
              <a:gd name="connsiteY89" fmla="*/ 1697707 h 3404587"/>
              <a:gd name="connsiteX90" fmla="*/ 2171700 w 2644140"/>
              <a:gd name="connsiteY90" fmla="*/ 1720567 h 3404587"/>
              <a:gd name="connsiteX91" fmla="*/ 2148840 w 2644140"/>
              <a:gd name="connsiteY91" fmla="*/ 1728187 h 3404587"/>
              <a:gd name="connsiteX92" fmla="*/ 2141220 w 2644140"/>
              <a:gd name="connsiteY92" fmla="*/ 1781527 h 3404587"/>
              <a:gd name="connsiteX93" fmla="*/ 2118360 w 2644140"/>
              <a:gd name="connsiteY93" fmla="*/ 1789147 h 3404587"/>
              <a:gd name="connsiteX94" fmla="*/ 2004060 w 2644140"/>
              <a:gd name="connsiteY94" fmla="*/ 1796767 h 3404587"/>
              <a:gd name="connsiteX95" fmla="*/ 1996440 w 2644140"/>
              <a:gd name="connsiteY95" fmla="*/ 1819627 h 3404587"/>
              <a:gd name="connsiteX96" fmla="*/ 1943100 w 2644140"/>
              <a:gd name="connsiteY96" fmla="*/ 1827247 h 3404587"/>
              <a:gd name="connsiteX97" fmla="*/ 1950720 w 2644140"/>
              <a:gd name="connsiteY97" fmla="*/ 1880587 h 3404587"/>
              <a:gd name="connsiteX98" fmla="*/ 1958340 w 2644140"/>
              <a:gd name="connsiteY98" fmla="*/ 1903447 h 3404587"/>
              <a:gd name="connsiteX99" fmla="*/ 1965960 w 2644140"/>
              <a:gd name="connsiteY99" fmla="*/ 1941547 h 3404587"/>
              <a:gd name="connsiteX100" fmla="*/ 1996440 w 2644140"/>
              <a:gd name="connsiteY100" fmla="*/ 1949167 h 3404587"/>
              <a:gd name="connsiteX101" fmla="*/ 2057400 w 2644140"/>
              <a:gd name="connsiteY101" fmla="*/ 1956787 h 3404587"/>
              <a:gd name="connsiteX102" fmla="*/ 2087880 w 2644140"/>
              <a:gd name="connsiteY102" fmla="*/ 2025367 h 3404587"/>
              <a:gd name="connsiteX103" fmla="*/ 2103120 w 2644140"/>
              <a:gd name="connsiteY103" fmla="*/ 2071087 h 3404587"/>
              <a:gd name="connsiteX104" fmla="*/ 2118360 w 2644140"/>
              <a:gd name="connsiteY104" fmla="*/ 2116807 h 3404587"/>
              <a:gd name="connsiteX105" fmla="*/ 2125980 w 2644140"/>
              <a:gd name="connsiteY105" fmla="*/ 2139667 h 3404587"/>
              <a:gd name="connsiteX106" fmla="*/ 2141220 w 2644140"/>
              <a:gd name="connsiteY106" fmla="*/ 2200627 h 3404587"/>
              <a:gd name="connsiteX107" fmla="*/ 2133600 w 2644140"/>
              <a:gd name="connsiteY107" fmla="*/ 2276827 h 3404587"/>
              <a:gd name="connsiteX108" fmla="*/ 2133600 w 2644140"/>
              <a:gd name="connsiteY108" fmla="*/ 2345407 h 3404587"/>
              <a:gd name="connsiteX109" fmla="*/ 2156460 w 2644140"/>
              <a:gd name="connsiteY109" fmla="*/ 2353027 h 3404587"/>
              <a:gd name="connsiteX110" fmla="*/ 2209800 w 2644140"/>
              <a:gd name="connsiteY110" fmla="*/ 2360647 h 3404587"/>
              <a:gd name="connsiteX111" fmla="*/ 2225040 w 2644140"/>
              <a:gd name="connsiteY111" fmla="*/ 2383507 h 3404587"/>
              <a:gd name="connsiteX112" fmla="*/ 2247900 w 2644140"/>
              <a:gd name="connsiteY112" fmla="*/ 2406367 h 3404587"/>
              <a:gd name="connsiteX113" fmla="*/ 2255520 w 2644140"/>
              <a:gd name="connsiteY113" fmla="*/ 2452087 h 3404587"/>
              <a:gd name="connsiteX114" fmla="*/ 2278380 w 2644140"/>
              <a:gd name="connsiteY114" fmla="*/ 2459707 h 3404587"/>
              <a:gd name="connsiteX115" fmla="*/ 2339340 w 2644140"/>
              <a:gd name="connsiteY115" fmla="*/ 2474947 h 3404587"/>
              <a:gd name="connsiteX116" fmla="*/ 2362200 w 2644140"/>
              <a:gd name="connsiteY116" fmla="*/ 2497807 h 3404587"/>
              <a:gd name="connsiteX117" fmla="*/ 2385060 w 2644140"/>
              <a:gd name="connsiteY117" fmla="*/ 2505427 h 3404587"/>
              <a:gd name="connsiteX118" fmla="*/ 2407920 w 2644140"/>
              <a:gd name="connsiteY118" fmla="*/ 2520667 h 3404587"/>
              <a:gd name="connsiteX119" fmla="*/ 2446020 w 2644140"/>
              <a:gd name="connsiteY119" fmla="*/ 2551147 h 3404587"/>
              <a:gd name="connsiteX120" fmla="*/ 2468880 w 2644140"/>
              <a:gd name="connsiteY120" fmla="*/ 2574007 h 3404587"/>
              <a:gd name="connsiteX121" fmla="*/ 2484120 w 2644140"/>
              <a:gd name="connsiteY121" fmla="*/ 2596867 h 3404587"/>
              <a:gd name="connsiteX122" fmla="*/ 2506980 w 2644140"/>
              <a:gd name="connsiteY122" fmla="*/ 2604487 h 3404587"/>
              <a:gd name="connsiteX123" fmla="*/ 2537460 w 2644140"/>
              <a:gd name="connsiteY123" fmla="*/ 2650207 h 3404587"/>
              <a:gd name="connsiteX124" fmla="*/ 2545080 w 2644140"/>
              <a:gd name="connsiteY124" fmla="*/ 2673067 h 3404587"/>
              <a:gd name="connsiteX125" fmla="*/ 2636520 w 2644140"/>
              <a:gd name="connsiteY125" fmla="*/ 2695927 h 3404587"/>
              <a:gd name="connsiteX126" fmla="*/ 2644140 w 2644140"/>
              <a:gd name="connsiteY126" fmla="*/ 2726407 h 3404587"/>
              <a:gd name="connsiteX127" fmla="*/ 2552700 w 2644140"/>
              <a:gd name="connsiteY127" fmla="*/ 2779747 h 3404587"/>
              <a:gd name="connsiteX128" fmla="*/ 2529840 w 2644140"/>
              <a:gd name="connsiteY128" fmla="*/ 2787367 h 3404587"/>
              <a:gd name="connsiteX129" fmla="*/ 2514600 w 2644140"/>
              <a:gd name="connsiteY129" fmla="*/ 2810227 h 3404587"/>
              <a:gd name="connsiteX130" fmla="*/ 2491740 w 2644140"/>
              <a:gd name="connsiteY130" fmla="*/ 2825467 h 3404587"/>
              <a:gd name="connsiteX131" fmla="*/ 2453640 w 2644140"/>
              <a:gd name="connsiteY131" fmla="*/ 2855947 h 3404587"/>
              <a:gd name="connsiteX132" fmla="*/ 2415540 w 2644140"/>
              <a:gd name="connsiteY132" fmla="*/ 2924527 h 3404587"/>
              <a:gd name="connsiteX133" fmla="*/ 2392680 w 2644140"/>
              <a:gd name="connsiteY133" fmla="*/ 2932147 h 3404587"/>
              <a:gd name="connsiteX134" fmla="*/ 2369820 w 2644140"/>
              <a:gd name="connsiteY134" fmla="*/ 2955007 h 3404587"/>
              <a:gd name="connsiteX135" fmla="*/ 2339340 w 2644140"/>
              <a:gd name="connsiteY135" fmla="*/ 3008347 h 3404587"/>
              <a:gd name="connsiteX136" fmla="*/ 2308860 w 2644140"/>
              <a:gd name="connsiteY136" fmla="*/ 3054067 h 3404587"/>
              <a:gd name="connsiteX137" fmla="*/ 2316480 w 2644140"/>
              <a:gd name="connsiteY137" fmla="*/ 3084547 h 3404587"/>
              <a:gd name="connsiteX138" fmla="*/ 2324100 w 2644140"/>
              <a:gd name="connsiteY138" fmla="*/ 3107407 h 3404587"/>
              <a:gd name="connsiteX139" fmla="*/ 2331720 w 2644140"/>
              <a:gd name="connsiteY139" fmla="*/ 3145507 h 3404587"/>
              <a:gd name="connsiteX140" fmla="*/ 2293620 w 2644140"/>
              <a:gd name="connsiteY140" fmla="*/ 3236947 h 3404587"/>
              <a:gd name="connsiteX141" fmla="*/ 2286000 w 2644140"/>
              <a:gd name="connsiteY141" fmla="*/ 3259807 h 3404587"/>
              <a:gd name="connsiteX142" fmla="*/ 2232660 w 2644140"/>
              <a:gd name="connsiteY142" fmla="*/ 3328387 h 3404587"/>
              <a:gd name="connsiteX143" fmla="*/ 2209800 w 2644140"/>
              <a:gd name="connsiteY143" fmla="*/ 3336007 h 3404587"/>
              <a:gd name="connsiteX144" fmla="*/ 2186940 w 2644140"/>
              <a:gd name="connsiteY144" fmla="*/ 3351247 h 3404587"/>
              <a:gd name="connsiteX145" fmla="*/ 2179320 w 2644140"/>
              <a:gd name="connsiteY145" fmla="*/ 3374107 h 3404587"/>
              <a:gd name="connsiteX146" fmla="*/ 2133600 w 2644140"/>
              <a:gd name="connsiteY146" fmla="*/ 3404587 h 3404587"/>
              <a:gd name="connsiteX147" fmla="*/ 2057400 w 2644140"/>
              <a:gd name="connsiteY147" fmla="*/ 3381727 h 3404587"/>
              <a:gd name="connsiteX148" fmla="*/ 1927860 w 2644140"/>
              <a:gd name="connsiteY148" fmla="*/ 3374107 h 3404587"/>
              <a:gd name="connsiteX149" fmla="*/ 1836420 w 2644140"/>
              <a:gd name="connsiteY149" fmla="*/ 3366487 h 3404587"/>
              <a:gd name="connsiteX150" fmla="*/ 1798320 w 2644140"/>
              <a:gd name="connsiteY150" fmla="*/ 3358867 h 3404587"/>
              <a:gd name="connsiteX151" fmla="*/ 1767840 w 2644140"/>
              <a:gd name="connsiteY151" fmla="*/ 3313147 h 3404587"/>
              <a:gd name="connsiteX152" fmla="*/ 1752600 w 2644140"/>
              <a:gd name="connsiteY152" fmla="*/ 3290287 h 3404587"/>
              <a:gd name="connsiteX153" fmla="*/ 1684020 w 2644140"/>
              <a:gd name="connsiteY153" fmla="*/ 3282667 h 3404587"/>
              <a:gd name="connsiteX154" fmla="*/ 1623060 w 2644140"/>
              <a:gd name="connsiteY154" fmla="*/ 3282667 h 3404587"/>
              <a:gd name="connsiteX155" fmla="*/ 1577340 w 2644140"/>
              <a:gd name="connsiteY155" fmla="*/ 3297907 h 3404587"/>
              <a:gd name="connsiteX156" fmla="*/ 1447800 w 2644140"/>
              <a:gd name="connsiteY156" fmla="*/ 3275047 h 3404587"/>
              <a:gd name="connsiteX157" fmla="*/ 1432560 w 2644140"/>
              <a:gd name="connsiteY157" fmla="*/ 3252187 h 3404587"/>
              <a:gd name="connsiteX158" fmla="*/ 1447800 w 2644140"/>
              <a:gd name="connsiteY158" fmla="*/ 3168367 h 3404587"/>
              <a:gd name="connsiteX159" fmla="*/ 1432560 w 2644140"/>
              <a:gd name="connsiteY159" fmla="*/ 3122647 h 3404587"/>
              <a:gd name="connsiteX160" fmla="*/ 1424940 w 2644140"/>
              <a:gd name="connsiteY160" fmla="*/ 3099787 h 3404587"/>
              <a:gd name="connsiteX161" fmla="*/ 1417320 w 2644140"/>
              <a:gd name="connsiteY161" fmla="*/ 3076927 h 3404587"/>
              <a:gd name="connsiteX162" fmla="*/ 1356360 w 2644140"/>
              <a:gd name="connsiteY162" fmla="*/ 3069307 h 3404587"/>
              <a:gd name="connsiteX163" fmla="*/ 1333500 w 2644140"/>
              <a:gd name="connsiteY163" fmla="*/ 3061687 h 3404587"/>
              <a:gd name="connsiteX164" fmla="*/ 1272540 w 2644140"/>
              <a:gd name="connsiteY164" fmla="*/ 3054067 h 3404587"/>
              <a:gd name="connsiteX165" fmla="*/ 1257300 w 2644140"/>
              <a:gd name="connsiteY165" fmla="*/ 3031207 h 3404587"/>
              <a:gd name="connsiteX166" fmla="*/ 1242060 w 2644140"/>
              <a:gd name="connsiteY166" fmla="*/ 2977867 h 3404587"/>
              <a:gd name="connsiteX167" fmla="*/ 1234440 w 2644140"/>
              <a:gd name="connsiteY167" fmla="*/ 2955007 h 3404587"/>
              <a:gd name="connsiteX168" fmla="*/ 1203960 w 2644140"/>
              <a:gd name="connsiteY168" fmla="*/ 2909287 h 3404587"/>
              <a:gd name="connsiteX169" fmla="*/ 1226820 w 2644140"/>
              <a:gd name="connsiteY169" fmla="*/ 2901667 h 3404587"/>
              <a:gd name="connsiteX170" fmla="*/ 1356360 w 2644140"/>
              <a:gd name="connsiteY170" fmla="*/ 2886427 h 3404587"/>
              <a:gd name="connsiteX171" fmla="*/ 1371600 w 2644140"/>
              <a:gd name="connsiteY171" fmla="*/ 2787367 h 3404587"/>
              <a:gd name="connsiteX172" fmla="*/ 1394460 w 2644140"/>
              <a:gd name="connsiteY172" fmla="*/ 2711167 h 3404587"/>
              <a:gd name="connsiteX173" fmla="*/ 1417320 w 2644140"/>
              <a:gd name="connsiteY173" fmla="*/ 2642587 h 3404587"/>
              <a:gd name="connsiteX174" fmla="*/ 1409700 w 2644140"/>
              <a:gd name="connsiteY174" fmla="*/ 2497807 h 3404587"/>
              <a:gd name="connsiteX175" fmla="*/ 1394460 w 2644140"/>
              <a:gd name="connsiteY175" fmla="*/ 2452087 h 3404587"/>
              <a:gd name="connsiteX176" fmla="*/ 1386840 w 2644140"/>
              <a:gd name="connsiteY176" fmla="*/ 2429227 h 3404587"/>
              <a:gd name="connsiteX177" fmla="*/ 1394460 w 2644140"/>
              <a:gd name="connsiteY177" fmla="*/ 2406367 h 3404587"/>
              <a:gd name="connsiteX178" fmla="*/ 1440180 w 2644140"/>
              <a:gd name="connsiteY178" fmla="*/ 2368267 h 3404587"/>
              <a:gd name="connsiteX179" fmla="*/ 1501140 w 2644140"/>
              <a:gd name="connsiteY179" fmla="*/ 2360647 h 3404587"/>
              <a:gd name="connsiteX180" fmla="*/ 1508760 w 2644140"/>
              <a:gd name="connsiteY180" fmla="*/ 2337787 h 3404587"/>
              <a:gd name="connsiteX181" fmla="*/ 1516380 w 2644140"/>
              <a:gd name="connsiteY181" fmla="*/ 2177767 h 3404587"/>
              <a:gd name="connsiteX182" fmla="*/ 1539240 w 2644140"/>
              <a:gd name="connsiteY182" fmla="*/ 2132047 h 3404587"/>
              <a:gd name="connsiteX183" fmla="*/ 1546860 w 2644140"/>
              <a:gd name="connsiteY183" fmla="*/ 2109187 h 3404587"/>
              <a:gd name="connsiteX184" fmla="*/ 1539240 w 2644140"/>
              <a:gd name="connsiteY184" fmla="*/ 2032987 h 3404587"/>
              <a:gd name="connsiteX185" fmla="*/ 1524000 w 2644140"/>
              <a:gd name="connsiteY185" fmla="*/ 1987267 h 3404587"/>
              <a:gd name="connsiteX186" fmla="*/ 1508760 w 2644140"/>
              <a:gd name="connsiteY186" fmla="*/ 1941547 h 3404587"/>
              <a:gd name="connsiteX187" fmla="*/ 1485900 w 2644140"/>
              <a:gd name="connsiteY187" fmla="*/ 1872967 h 3404587"/>
              <a:gd name="connsiteX188" fmla="*/ 1478280 w 2644140"/>
              <a:gd name="connsiteY188" fmla="*/ 1850107 h 3404587"/>
              <a:gd name="connsiteX189" fmla="*/ 1508760 w 2644140"/>
              <a:gd name="connsiteY189" fmla="*/ 1773907 h 3404587"/>
              <a:gd name="connsiteX190" fmla="*/ 1554480 w 2644140"/>
              <a:gd name="connsiteY190" fmla="*/ 1766287 h 3404587"/>
              <a:gd name="connsiteX191" fmla="*/ 1546860 w 2644140"/>
              <a:gd name="connsiteY191" fmla="*/ 1712947 h 3404587"/>
              <a:gd name="connsiteX192" fmla="*/ 1508760 w 2644140"/>
              <a:gd name="connsiteY192" fmla="*/ 1705327 h 3404587"/>
              <a:gd name="connsiteX193" fmla="*/ 1485900 w 2644140"/>
              <a:gd name="connsiteY193" fmla="*/ 1690087 h 3404587"/>
              <a:gd name="connsiteX194" fmla="*/ 1493520 w 2644140"/>
              <a:gd name="connsiteY194" fmla="*/ 1644367 h 3404587"/>
              <a:gd name="connsiteX195" fmla="*/ 1501140 w 2644140"/>
              <a:gd name="connsiteY195" fmla="*/ 1621507 h 3404587"/>
              <a:gd name="connsiteX196" fmla="*/ 1478280 w 2644140"/>
              <a:gd name="connsiteY196" fmla="*/ 1613887 h 3404587"/>
              <a:gd name="connsiteX197" fmla="*/ 1455420 w 2644140"/>
              <a:gd name="connsiteY197" fmla="*/ 1629127 h 3404587"/>
              <a:gd name="connsiteX198" fmla="*/ 1386840 w 2644140"/>
              <a:gd name="connsiteY198" fmla="*/ 1613887 h 3404587"/>
              <a:gd name="connsiteX199" fmla="*/ 1348740 w 2644140"/>
              <a:gd name="connsiteY199" fmla="*/ 1621507 h 3404587"/>
              <a:gd name="connsiteX200" fmla="*/ 1325880 w 2644140"/>
              <a:gd name="connsiteY200" fmla="*/ 1629127 h 3404587"/>
              <a:gd name="connsiteX201" fmla="*/ 1303020 w 2644140"/>
              <a:gd name="connsiteY201" fmla="*/ 1621507 h 3404587"/>
              <a:gd name="connsiteX202" fmla="*/ 1264920 w 2644140"/>
              <a:gd name="connsiteY202" fmla="*/ 1583407 h 3404587"/>
              <a:gd name="connsiteX203" fmla="*/ 1234440 w 2644140"/>
              <a:gd name="connsiteY203" fmla="*/ 1591027 h 3404587"/>
              <a:gd name="connsiteX204" fmla="*/ 1219200 w 2644140"/>
              <a:gd name="connsiteY204" fmla="*/ 1613887 h 3404587"/>
              <a:gd name="connsiteX205" fmla="*/ 1188720 w 2644140"/>
              <a:gd name="connsiteY205" fmla="*/ 1621507 h 3404587"/>
              <a:gd name="connsiteX206" fmla="*/ 1135380 w 2644140"/>
              <a:gd name="connsiteY206" fmla="*/ 1629127 h 3404587"/>
              <a:gd name="connsiteX207" fmla="*/ 1120140 w 2644140"/>
              <a:gd name="connsiteY207" fmla="*/ 1674847 h 3404587"/>
              <a:gd name="connsiteX208" fmla="*/ 1051560 w 2644140"/>
              <a:gd name="connsiteY208" fmla="*/ 1712947 h 3404587"/>
              <a:gd name="connsiteX209" fmla="*/ 982980 w 2644140"/>
              <a:gd name="connsiteY209" fmla="*/ 1705327 h 3404587"/>
              <a:gd name="connsiteX210" fmla="*/ 944880 w 2644140"/>
              <a:gd name="connsiteY210" fmla="*/ 1667227 h 3404587"/>
              <a:gd name="connsiteX211" fmla="*/ 922020 w 2644140"/>
              <a:gd name="connsiteY211" fmla="*/ 1651987 h 3404587"/>
              <a:gd name="connsiteX212" fmla="*/ 861060 w 2644140"/>
              <a:gd name="connsiteY212" fmla="*/ 1636747 h 3404587"/>
              <a:gd name="connsiteX213" fmla="*/ 815340 w 2644140"/>
              <a:gd name="connsiteY213" fmla="*/ 1644367 h 3404587"/>
              <a:gd name="connsiteX214" fmla="*/ 800100 w 2644140"/>
              <a:gd name="connsiteY214" fmla="*/ 1667227 h 3404587"/>
              <a:gd name="connsiteX215" fmla="*/ 777240 w 2644140"/>
              <a:gd name="connsiteY215" fmla="*/ 1674847 h 3404587"/>
              <a:gd name="connsiteX216" fmla="*/ 762000 w 2644140"/>
              <a:gd name="connsiteY216" fmla="*/ 1651987 h 3404587"/>
              <a:gd name="connsiteX217" fmla="*/ 716280 w 2644140"/>
              <a:gd name="connsiteY217" fmla="*/ 1621507 h 3404587"/>
              <a:gd name="connsiteX218" fmla="*/ 708660 w 2644140"/>
              <a:gd name="connsiteY218" fmla="*/ 1552927 h 3404587"/>
              <a:gd name="connsiteX219" fmla="*/ 723900 w 2644140"/>
              <a:gd name="connsiteY219" fmla="*/ 1507207 h 3404587"/>
              <a:gd name="connsiteX220" fmla="*/ 731520 w 2644140"/>
              <a:gd name="connsiteY220" fmla="*/ 1484347 h 3404587"/>
              <a:gd name="connsiteX221" fmla="*/ 716280 w 2644140"/>
              <a:gd name="connsiteY221" fmla="*/ 1423387 h 3404587"/>
              <a:gd name="connsiteX222" fmla="*/ 685800 w 2644140"/>
              <a:gd name="connsiteY222" fmla="*/ 1377667 h 3404587"/>
              <a:gd name="connsiteX223" fmla="*/ 655320 w 2644140"/>
              <a:gd name="connsiteY223" fmla="*/ 1331947 h 3404587"/>
              <a:gd name="connsiteX224" fmla="*/ 640080 w 2644140"/>
              <a:gd name="connsiteY224" fmla="*/ 1309087 h 3404587"/>
              <a:gd name="connsiteX225" fmla="*/ 624840 w 2644140"/>
              <a:gd name="connsiteY225" fmla="*/ 1263367 h 3404587"/>
              <a:gd name="connsiteX226" fmla="*/ 594360 w 2644140"/>
              <a:gd name="connsiteY226" fmla="*/ 1217647 h 3404587"/>
              <a:gd name="connsiteX227" fmla="*/ 563880 w 2644140"/>
              <a:gd name="connsiteY227" fmla="*/ 1179547 h 3404587"/>
              <a:gd name="connsiteX228" fmla="*/ 533400 w 2644140"/>
              <a:gd name="connsiteY228" fmla="*/ 1133827 h 3404587"/>
              <a:gd name="connsiteX229" fmla="*/ 518160 w 2644140"/>
              <a:gd name="connsiteY229" fmla="*/ 1088107 h 3404587"/>
              <a:gd name="connsiteX230" fmla="*/ 502920 w 2644140"/>
              <a:gd name="connsiteY230" fmla="*/ 1065247 h 3404587"/>
              <a:gd name="connsiteX231" fmla="*/ 495300 w 2644140"/>
              <a:gd name="connsiteY231" fmla="*/ 1042387 h 3404587"/>
              <a:gd name="connsiteX232" fmla="*/ 403860 w 2644140"/>
              <a:gd name="connsiteY232" fmla="*/ 996667 h 3404587"/>
              <a:gd name="connsiteX233" fmla="*/ 381000 w 2644140"/>
              <a:gd name="connsiteY233" fmla="*/ 989047 h 3404587"/>
              <a:gd name="connsiteX234" fmla="*/ 358140 w 2644140"/>
              <a:gd name="connsiteY234" fmla="*/ 981427 h 3404587"/>
              <a:gd name="connsiteX235" fmla="*/ 297180 w 2644140"/>
              <a:gd name="connsiteY235" fmla="*/ 973807 h 3404587"/>
              <a:gd name="connsiteX236" fmla="*/ 259080 w 2644140"/>
              <a:gd name="connsiteY236" fmla="*/ 935707 h 3404587"/>
              <a:gd name="connsiteX237" fmla="*/ 236220 w 2644140"/>
              <a:gd name="connsiteY237" fmla="*/ 821407 h 3404587"/>
              <a:gd name="connsiteX238" fmla="*/ 205740 w 2644140"/>
              <a:gd name="connsiteY238" fmla="*/ 752827 h 3404587"/>
              <a:gd name="connsiteX239" fmla="*/ 198120 w 2644140"/>
              <a:gd name="connsiteY239" fmla="*/ 729967 h 3404587"/>
              <a:gd name="connsiteX240" fmla="*/ 182880 w 2644140"/>
              <a:gd name="connsiteY240" fmla="*/ 707107 h 3404587"/>
              <a:gd name="connsiteX241" fmla="*/ 167640 w 2644140"/>
              <a:gd name="connsiteY241" fmla="*/ 661387 h 3404587"/>
              <a:gd name="connsiteX242" fmla="*/ 129540 w 2644140"/>
              <a:gd name="connsiteY242" fmla="*/ 615667 h 3404587"/>
              <a:gd name="connsiteX243" fmla="*/ 83820 w 2644140"/>
              <a:gd name="connsiteY243" fmla="*/ 577567 h 3404587"/>
              <a:gd name="connsiteX244" fmla="*/ 45720 w 2644140"/>
              <a:gd name="connsiteY244" fmla="*/ 508987 h 3404587"/>
              <a:gd name="connsiteX245" fmla="*/ 30480 w 2644140"/>
              <a:gd name="connsiteY245" fmla="*/ 486127 h 3404587"/>
              <a:gd name="connsiteX246" fmla="*/ 53340 w 2644140"/>
              <a:gd name="connsiteY246" fmla="*/ 455647 h 3404587"/>
              <a:gd name="connsiteX0" fmla="*/ 0 w 2644140"/>
              <a:gd name="connsiteY0" fmla="*/ 432787 h 3404587"/>
              <a:gd name="connsiteX1" fmla="*/ 38100 w 2644140"/>
              <a:gd name="connsiteY1" fmla="*/ 470887 h 3404587"/>
              <a:gd name="connsiteX2" fmla="*/ 60960 w 2644140"/>
              <a:gd name="connsiteY2" fmla="*/ 463267 h 3404587"/>
              <a:gd name="connsiteX3" fmla="*/ 137160 w 2644140"/>
              <a:gd name="connsiteY3" fmla="*/ 409927 h 3404587"/>
              <a:gd name="connsiteX4" fmla="*/ 152400 w 2644140"/>
              <a:gd name="connsiteY4" fmla="*/ 387067 h 3404587"/>
              <a:gd name="connsiteX5" fmla="*/ 220980 w 2644140"/>
              <a:gd name="connsiteY5" fmla="*/ 356587 h 3404587"/>
              <a:gd name="connsiteX6" fmla="*/ 243840 w 2644140"/>
              <a:gd name="connsiteY6" fmla="*/ 348967 h 3404587"/>
              <a:gd name="connsiteX7" fmla="*/ 266700 w 2644140"/>
              <a:gd name="connsiteY7" fmla="*/ 341347 h 3404587"/>
              <a:gd name="connsiteX8" fmla="*/ 289560 w 2644140"/>
              <a:gd name="connsiteY8" fmla="*/ 333727 h 3404587"/>
              <a:gd name="connsiteX9" fmla="*/ 358140 w 2644140"/>
              <a:gd name="connsiteY9" fmla="*/ 295627 h 3404587"/>
              <a:gd name="connsiteX10" fmla="*/ 403860 w 2644140"/>
              <a:gd name="connsiteY10" fmla="*/ 257527 h 3404587"/>
              <a:gd name="connsiteX11" fmla="*/ 449580 w 2644140"/>
              <a:gd name="connsiteY11" fmla="*/ 227047 h 3404587"/>
              <a:gd name="connsiteX12" fmla="*/ 472440 w 2644140"/>
              <a:gd name="connsiteY12" fmla="*/ 211807 h 3404587"/>
              <a:gd name="connsiteX13" fmla="*/ 525780 w 2644140"/>
              <a:gd name="connsiteY13" fmla="*/ 196567 h 3404587"/>
              <a:gd name="connsiteX14" fmla="*/ 548640 w 2644140"/>
              <a:gd name="connsiteY14" fmla="*/ 188947 h 3404587"/>
              <a:gd name="connsiteX15" fmla="*/ 678180 w 2644140"/>
              <a:gd name="connsiteY15" fmla="*/ 188947 h 3404587"/>
              <a:gd name="connsiteX16" fmla="*/ 701040 w 2644140"/>
              <a:gd name="connsiteY16" fmla="*/ 173707 h 3404587"/>
              <a:gd name="connsiteX17" fmla="*/ 723900 w 2644140"/>
              <a:gd name="connsiteY17" fmla="*/ 166087 h 3404587"/>
              <a:gd name="connsiteX18" fmla="*/ 822960 w 2644140"/>
              <a:gd name="connsiteY18" fmla="*/ 188947 h 3404587"/>
              <a:gd name="connsiteX19" fmla="*/ 838200 w 2644140"/>
              <a:gd name="connsiteY19" fmla="*/ 211807 h 3404587"/>
              <a:gd name="connsiteX20" fmla="*/ 861060 w 2644140"/>
              <a:gd name="connsiteY20" fmla="*/ 219427 h 3404587"/>
              <a:gd name="connsiteX21" fmla="*/ 899160 w 2644140"/>
              <a:gd name="connsiteY21" fmla="*/ 227047 h 3404587"/>
              <a:gd name="connsiteX22" fmla="*/ 929640 w 2644140"/>
              <a:gd name="connsiteY22" fmla="*/ 234667 h 3404587"/>
              <a:gd name="connsiteX23" fmla="*/ 975360 w 2644140"/>
              <a:gd name="connsiteY23" fmla="*/ 211807 h 3404587"/>
              <a:gd name="connsiteX24" fmla="*/ 1021080 w 2644140"/>
              <a:gd name="connsiteY24" fmla="*/ 196567 h 3404587"/>
              <a:gd name="connsiteX25" fmla="*/ 1066800 w 2644140"/>
              <a:gd name="connsiteY25" fmla="*/ 173707 h 3404587"/>
              <a:gd name="connsiteX26" fmla="*/ 1089660 w 2644140"/>
              <a:gd name="connsiteY26" fmla="*/ 158467 h 3404587"/>
              <a:gd name="connsiteX27" fmla="*/ 1181100 w 2644140"/>
              <a:gd name="connsiteY27" fmla="*/ 135607 h 3404587"/>
              <a:gd name="connsiteX28" fmla="*/ 1203960 w 2644140"/>
              <a:gd name="connsiteY28" fmla="*/ 120367 h 3404587"/>
              <a:gd name="connsiteX29" fmla="*/ 1325880 w 2644140"/>
              <a:gd name="connsiteY29" fmla="*/ 97507 h 3404587"/>
              <a:gd name="connsiteX30" fmla="*/ 1371600 w 2644140"/>
              <a:gd name="connsiteY30" fmla="*/ 82267 h 3404587"/>
              <a:gd name="connsiteX31" fmla="*/ 1394460 w 2644140"/>
              <a:gd name="connsiteY31" fmla="*/ 74647 h 3404587"/>
              <a:gd name="connsiteX32" fmla="*/ 1402080 w 2644140"/>
              <a:gd name="connsiteY32" fmla="*/ 51787 h 3404587"/>
              <a:gd name="connsiteX33" fmla="*/ 1432560 w 2644140"/>
              <a:gd name="connsiteY33" fmla="*/ 6067 h 3404587"/>
              <a:gd name="connsiteX34" fmla="*/ 1463040 w 2644140"/>
              <a:gd name="connsiteY34" fmla="*/ 44167 h 3404587"/>
              <a:gd name="connsiteX35" fmla="*/ 1508760 w 2644140"/>
              <a:gd name="connsiteY35" fmla="*/ 82267 h 3404587"/>
              <a:gd name="connsiteX36" fmla="*/ 1531620 w 2644140"/>
              <a:gd name="connsiteY36" fmla="*/ 127987 h 3404587"/>
              <a:gd name="connsiteX37" fmla="*/ 1584960 w 2644140"/>
              <a:gd name="connsiteY37" fmla="*/ 181327 h 3404587"/>
              <a:gd name="connsiteX38" fmla="*/ 1798320 w 2644140"/>
              <a:gd name="connsiteY38" fmla="*/ 188947 h 3404587"/>
              <a:gd name="connsiteX39" fmla="*/ 1821180 w 2644140"/>
              <a:gd name="connsiteY39" fmla="*/ 196567 h 3404587"/>
              <a:gd name="connsiteX40" fmla="*/ 1866900 w 2644140"/>
              <a:gd name="connsiteY40" fmla="*/ 204187 h 3404587"/>
              <a:gd name="connsiteX41" fmla="*/ 1889760 w 2644140"/>
              <a:gd name="connsiteY41" fmla="*/ 219427 h 3404587"/>
              <a:gd name="connsiteX42" fmla="*/ 1912620 w 2644140"/>
              <a:gd name="connsiteY42" fmla="*/ 227047 h 3404587"/>
              <a:gd name="connsiteX43" fmla="*/ 1920240 w 2644140"/>
              <a:gd name="connsiteY43" fmla="*/ 249907 h 3404587"/>
              <a:gd name="connsiteX44" fmla="*/ 1958340 w 2644140"/>
              <a:gd name="connsiteY44" fmla="*/ 295627 h 3404587"/>
              <a:gd name="connsiteX45" fmla="*/ 1981200 w 2644140"/>
              <a:gd name="connsiteY45" fmla="*/ 303247 h 3404587"/>
              <a:gd name="connsiteX46" fmla="*/ 2049780 w 2644140"/>
              <a:gd name="connsiteY46" fmla="*/ 295627 h 3404587"/>
              <a:gd name="connsiteX47" fmla="*/ 2095500 w 2644140"/>
              <a:gd name="connsiteY47" fmla="*/ 280387 h 3404587"/>
              <a:gd name="connsiteX48" fmla="*/ 2141220 w 2644140"/>
              <a:gd name="connsiteY48" fmla="*/ 265147 h 3404587"/>
              <a:gd name="connsiteX49" fmla="*/ 2164080 w 2644140"/>
              <a:gd name="connsiteY49" fmla="*/ 257527 h 3404587"/>
              <a:gd name="connsiteX50" fmla="*/ 2225040 w 2644140"/>
              <a:gd name="connsiteY50" fmla="*/ 249907 h 3404587"/>
              <a:gd name="connsiteX51" fmla="*/ 2278380 w 2644140"/>
              <a:gd name="connsiteY51" fmla="*/ 257527 h 3404587"/>
              <a:gd name="connsiteX52" fmla="*/ 2301240 w 2644140"/>
              <a:gd name="connsiteY52" fmla="*/ 272767 h 3404587"/>
              <a:gd name="connsiteX53" fmla="*/ 2331720 w 2644140"/>
              <a:gd name="connsiteY53" fmla="*/ 249907 h 3404587"/>
              <a:gd name="connsiteX54" fmla="*/ 2354580 w 2644140"/>
              <a:gd name="connsiteY54" fmla="*/ 242287 h 3404587"/>
              <a:gd name="connsiteX55" fmla="*/ 2377440 w 2644140"/>
              <a:gd name="connsiteY55" fmla="*/ 249907 h 3404587"/>
              <a:gd name="connsiteX56" fmla="*/ 2423160 w 2644140"/>
              <a:gd name="connsiteY56" fmla="*/ 280387 h 3404587"/>
              <a:gd name="connsiteX57" fmla="*/ 2491740 w 2644140"/>
              <a:gd name="connsiteY57" fmla="*/ 295627 h 3404587"/>
              <a:gd name="connsiteX58" fmla="*/ 2529840 w 2644140"/>
              <a:gd name="connsiteY58" fmla="*/ 333727 h 3404587"/>
              <a:gd name="connsiteX59" fmla="*/ 2575560 w 2644140"/>
              <a:gd name="connsiteY59" fmla="*/ 348967 h 3404587"/>
              <a:gd name="connsiteX60" fmla="*/ 2575560 w 2644140"/>
              <a:gd name="connsiteY60" fmla="*/ 356587 h 3404587"/>
              <a:gd name="connsiteX61" fmla="*/ 2567940 w 2644140"/>
              <a:gd name="connsiteY61" fmla="*/ 387067 h 3404587"/>
              <a:gd name="connsiteX62" fmla="*/ 2560320 w 2644140"/>
              <a:gd name="connsiteY62" fmla="*/ 409927 h 3404587"/>
              <a:gd name="connsiteX63" fmla="*/ 2575560 w 2644140"/>
              <a:gd name="connsiteY63" fmla="*/ 516607 h 3404587"/>
              <a:gd name="connsiteX64" fmla="*/ 2583180 w 2644140"/>
              <a:gd name="connsiteY64" fmla="*/ 539467 h 3404587"/>
              <a:gd name="connsiteX65" fmla="*/ 2590800 w 2644140"/>
              <a:gd name="connsiteY65" fmla="*/ 623287 h 3404587"/>
              <a:gd name="connsiteX66" fmla="*/ 2598420 w 2644140"/>
              <a:gd name="connsiteY66" fmla="*/ 653767 h 3404587"/>
              <a:gd name="connsiteX67" fmla="*/ 2606040 w 2644140"/>
              <a:gd name="connsiteY67" fmla="*/ 790927 h 3404587"/>
              <a:gd name="connsiteX68" fmla="*/ 2598420 w 2644140"/>
              <a:gd name="connsiteY68" fmla="*/ 905227 h 3404587"/>
              <a:gd name="connsiteX69" fmla="*/ 2575560 w 2644140"/>
              <a:gd name="connsiteY69" fmla="*/ 897607 h 3404587"/>
              <a:gd name="connsiteX70" fmla="*/ 2415540 w 2644140"/>
              <a:gd name="connsiteY70" fmla="*/ 905227 h 3404587"/>
              <a:gd name="connsiteX71" fmla="*/ 2407920 w 2644140"/>
              <a:gd name="connsiteY71" fmla="*/ 928087 h 3404587"/>
              <a:gd name="connsiteX72" fmla="*/ 2255520 w 2644140"/>
              <a:gd name="connsiteY72" fmla="*/ 1004287 h 3404587"/>
              <a:gd name="connsiteX73" fmla="*/ 2186940 w 2644140"/>
              <a:gd name="connsiteY73" fmla="*/ 1011907 h 3404587"/>
              <a:gd name="connsiteX74" fmla="*/ 2141220 w 2644140"/>
              <a:gd name="connsiteY74" fmla="*/ 1019527 h 3404587"/>
              <a:gd name="connsiteX75" fmla="*/ 2042160 w 2644140"/>
              <a:gd name="connsiteY75" fmla="*/ 1011907 h 3404587"/>
              <a:gd name="connsiteX76" fmla="*/ 2034540 w 2644140"/>
              <a:gd name="connsiteY76" fmla="*/ 1118587 h 3404587"/>
              <a:gd name="connsiteX77" fmla="*/ 2026920 w 2644140"/>
              <a:gd name="connsiteY77" fmla="*/ 1278607 h 3404587"/>
              <a:gd name="connsiteX78" fmla="*/ 2011680 w 2644140"/>
              <a:gd name="connsiteY78" fmla="*/ 1324327 h 3404587"/>
              <a:gd name="connsiteX79" fmla="*/ 2004060 w 2644140"/>
              <a:gd name="connsiteY79" fmla="*/ 1385287 h 3404587"/>
              <a:gd name="connsiteX80" fmla="*/ 1988820 w 2644140"/>
              <a:gd name="connsiteY80" fmla="*/ 1431007 h 3404587"/>
              <a:gd name="connsiteX81" fmla="*/ 2004060 w 2644140"/>
              <a:gd name="connsiteY81" fmla="*/ 1453867 h 3404587"/>
              <a:gd name="connsiteX82" fmla="*/ 2026920 w 2644140"/>
              <a:gd name="connsiteY82" fmla="*/ 1469107 h 3404587"/>
              <a:gd name="connsiteX83" fmla="*/ 2057400 w 2644140"/>
              <a:gd name="connsiteY83" fmla="*/ 1537687 h 3404587"/>
              <a:gd name="connsiteX84" fmla="*/ 2080260 w 2644140"/>
              <a:gd name="connsiteY84" fmla="*/ 1545307 h 3404587"/>
              <a:gd name="connsiteX85" fmla="*/ 2103120 w 2644140"/>
              <a:gd name="connsiteY85" fmla="*/ 1522447 h 3404587"/>
              <a:gd name="connsiteX86" fmla="*/ 2148840 w 2644140"/>
              <a:gd name="connsiteY86" fmla="*/ 1568167 h 3404587"/>
              <a:gd name="connsiteX87" fmla="*/ 2156460 w 2644140"/>
              <a:gd name="connsiteY87" fmla="*/ 1591027 h 3404587"/>
              <a:gd name="connsiteX88" fmla="*/ 2179320 w 2644140"/>
              <a:gd name="connsiteY88" fmla="*/ 1598647 h 3404587"/>
              <a:gd name="connsiteX89" fmla="*/ 2186940 w 2644140"/>
              <a:gd name="connsiteY89" fmla="*/ 1697707 h 3404587"/>
              <a:gd name="connsiteX90" fmla="*/ 2171700 w 2644140"/>
              <a:gd name="connsiteY90" fmla="*/ 1720567 h 3404587"/>
              <a:gd name="connsiteX91" fmla="*/ 2148840 w 2644140"/>
              <a:gd name="connsiteY91" fmla="*/ 1728187 h 3404587"/>
              <a:gd name="connsiteX92" fmla="*/ 2141220 w 2644140"/>
              <a:gd name="connsiteY92" fmla="*/ 1781527 h 3404587"/>
              <a:gd name="connsiteX93" fmla="*/ 2118360 w 2644140"/>
              <a:gd name="connsiteY93" fmla="*/ 1789147 h 3404587"/>
              <a:gd name="connsiteX94" fmla="*/ 2004060 w 2644140"/>
              <a:gd name="connsiteY94" fmla="*/ 1796767 h 3404587"/>
              <a:gd name="connsiteX95" fmla="*/ 1996440 w 2644140"/>
              <a:gd name="connsiteY95" fmla="*/ 1819627 h 3404587"/>
              <a:gd name="connsiteX96" fmla="*/ 1943100 w 2644140"/>
              <a:gd name="connsiteY96" fmla="*/ 1827247 h 3404587"/>
              <a:gd name="connsiteX97" fmla="*/ 1950720 w 2644140"/>
              <a:gd name="connsiteY97" fmla="*/ 1880587 h 3404587"/>
              <a:gd name="connsiteX98" fmla="*/ 1958340 w 2644140"/>
              <a:gd name="connsiteY98" fmla="*/ 1903447 h 3404587"/>
              <a:gd name="connsiteX99" fmla="*/ 1965960 w 2644140"/>
              <a:gd name="connsiteY99" fmla="*/ 1941547 h 3404587"/>
              <a:gd name="connsiteX100" fmla="*/ 1996440 w 2644140"/>
              <a:gd name="connsiteY100" fmla="*/ 1949167 h 3404587"/>
              <a:gd name="connsiteX101" fmla="*/ 2057400 w 2644140"/>
              <a:gd name="connsiteY101" fmla="*/ 1956787 h 3404587"/>
              <a:gd name="connsiteX102" fmla="*/ 2087880 w 2644140"/>
              <a:gd name="connsiteY102" fmla="*/ 2025367 h 3404587"/>
              <a:gd name="connsiteX103" fmla="*/ 2103120 w 2644140"/>
              <a:gd name="connsiteY103" fmla="*/ 2071087 h 3404587"/>
              <a:gd name="connsiteX104" fmla="*/ 2118360 w 2644140"/>
              <a:gd name="connsiteY104" fmla="*/ 2116807 h 3404587"/>
              <a:gd name="connsiteX105" fmla="*/ 2125980 w 2644140"/>
              <a:gd name="connsiteY105" fmla="*/ 2139667 h 3404587"/>
              <a:gd name="connsiteX106" fmla="*/ 2141220 w 2644140"/>
              <a:gd name="connsiteY106" fmla="*/ 2200627 h 3404587"/>
              <a:gd name="connsiteX107" fmla="*/ 2133600 w 2644140"/>
              <a:gd name="connsiteY107" fmla="*/ 2276827 h 3404587"/>
              <a:gd name="connsiteX108" fmla="*/ 2133600 w 2644140"/>
              <a:gd name="connsiteY108" fmla="*/ 2345407 h 3404587"/>
              <a:gd name="connsiteX109" fmla="*/ 2156460 w 2644140"/>
              <a:gd name="connsiteY109" fmla="*/ 2353027 h 3404587"/>
              <a:gd name="connsiteX110" fmla="*/ 2209800 w 2644140"/>
              <a:gd name="connsiteY110" fmla="*/ 2360647 h 3404587"/>
              <a:gd name="connsiteX111" fmla="*/ 2225040 w 2644140"/>
              <a:gd name="connsiteY111" fmla="*/ 2383507 h 3404587"/>
              <a:gd name="connsiteX112" fmla="*/ 2247900 w 2644140"/>
              <a:gd name="connsiteY112" fmla="*/ 2406367 h 3404587"/>
              <a:gd name="connsiteX113" fmla="*/ 2255520 w 2644140"/>
              <a:gd name="connsiteY113" fmla="*/ 2452087 h 3404587"/>
              <a:gd name="connsiteX114" fmla="*/ 2278380 w 2644140"/>
              <a:gd name="connsiteY114" fmla="*/ 2459707 h 3404587"/>
              <a:gd name="connsiteX115" fmla="*/ 2339340 w 2644140"/>
              <a:gd name="connsiteY115" fmla="*/ 2474947 h 3404587"/>
              <a:gd name="connsiteX116" fmla="*/ 2362200 w 2644140"/>
              <a:gd name="connsiteY116" fmla="*/ 2497807 h 3404587"/>
              <a:gd name="connsiteX117" fmla="*/ 2385060 w 2644140"/>
              <a:gd name="connsiteY117" fmla="*/ 2505427 h 3404587"/>
              <a:gd name="connsiteX118" fmla="*/ 2407920 w 2644140"/>
              <a:gd name="connsiteY118" fmla="*/ 2520667 h 3404587"/>
              <a:gd name="connsiteX119" fmla="*/ 2446020 w 2644140"/>
              <a:gd name="connsiteY119" fmla="*/ 2551147 h 3404587"/>
              <a:gd name="connsiteX120" fmla="*/ 2468880 w 2644140"/>
              <a:gd name="connsiteY120" fmla="*/ 2574007 h 3404587"/>
              <a:gd name="connsiteX121" fmla="*/ 2484120 w 2644140"/>
              <a:gd name="connsiteY121" fmla="*/ 2596867 h 3404587"/>
              <a:gd name="connsiteX122" fmla="*/ 2506980 w 2644140"/>
              <a:gd name="connsiteY122" fmla="*/ 2604487 h 3404587"/>
              <a:gd name="connsiteX123" fmla="*/ 2537460 w 2644140"/>
              <a:gd name="connsiteY123" fmla="*/ 2650207 h 3404587"/>
              <a:gd name="connsiteX124" fmla="*/ 2545080 w 2644140"/>
              <a:gd name="connsiteY124" fmla="*/ 2673067 h 3404587"/>
              <a:gd name="connsiteX125" fmla="*/ 2636520 w 2644140"/>
              <a:gd name="connsiteY125" fmla="*/ 2695927 h 3404587"/>
              <a:gd name="connsiteX126" fmla="*/ 2644140 w 2644140"/>
              <a:gd name="connsiteY126" fmla="*/ 2726407 h 3404587"/>
              <a:gd name="connsiteX127" fmla="*/ 2552700 w 2644140"/>
              <a:gd name="connsiteY127" fmla="*/ 2779747 h 3404587"/>
              <a:gd name="connsiteX128" fmla="*/ 2529840 w 2644140"/>
              <a:gd name="connsiteY128" fmla="*/ 2787367 h 3404587"/>
              <a:gd name="connsiteX129" fmla="*/ 2514600 w 2644140"/>
              <a:gd name="connsiteY129" fmla="*/ 2810227 h 3404587"/>
              <a:gd name="connsiteX130" fmla="*/ 2491740 w 2644140"/>
              <a:gd name="connsiteY130" fmla="*/ 2825467 h 3404587"/>
              <a:gd name="connsiteX131" fmla="*/ 2453640 w 2644140"/>
              <a:gd name="connsiteY131" fmla="*/ 2855947 h 3404587"/>
              <a:gd name="connsiteX132" fmla="*/ 2415540 w 2644140"/>
              <a:gd name="connsiteY132" fmla="*/ 2924527 h 3404587"/>
              <a:gd name="connsiteX133" fmla="*/ 2392680 w 2644140"/>
              <a:gd name="connsiteY133" fmla="*/ 2932147 h 3404587"/>
              <a:gd name="connsiteX134" fmla="*/ 2369820 w 2644140"/>
              <a:gd name="connsiteY134" fmla="*/ 2955007 h 3404587"/>
              <a:gd name="connsiteX135" fmla="*/ 2339340 w 2644140"/>
              <a:gd name="connsiteY135" fmla="*/ 3008347 h 3404587"/>
              <a:gd name="connsiteX136" fmla="*/ 2308860 w 2644140"/>
              <a:gd name="connsiteY136" fmla="*/ 3054067 h 3404587"/>
              <a:gd name="connsiteX137" fmla="*/ 2316480 w 2644140"/>
              <a:gd name="connsiteY137" fmla="*/ 3084547 h 3404587"/>
              <a:gd name="connsiteX138" fmla="*/ 2324100 w 2644140"/>
              <a:gd name="connsiteY138" fmla="*/ 3107407 h 3404587"/>
              <a:gd name="connsiteX139" fmla="*/ 2331720 w 2644140"/>
              <a:gd name="connsiteY139" fmla="*/ 3145507 h 3404587"/>
              <a:gd name="connsiteX140" fmla="*/ 2293620 w 2644140"/>
              <a:gd name="connsiteY140" fmla="*/ 3236947 h 3404587"/>
              <a:gd name="connsiteX141" fmla="*/ 2286000 w 2644140"/>
              <a:gd name="connsiteY141" fmla="*/ 3259807 h 3404587"/>
              <a:gd name="connsiteX142" fmla="*/ 2232660 w 2644140"/>
              <a:gd name="connsiteY142" fmla="*/ 3328387 h 3404587"/>
              <a:gd name="connsiteX143" fmla="*/ 2209800 w 2644140"/>
              <a:gd name="connsiteY143" fmla="*/ 3336007 h 3404587"/>
              <a:gd name="connsiteX144" fmla="*/ 2186940 w 2644140"/>
              <a:gd name="connsiteY144" fmla="*/ 3351247 h 3404587"/>
              <a:gd name="connsiteX145" fmla="*/ 2179320 w 2644140"/>
              <a:gd name="connsiteY145" fmla="*/ 3374107 h 3404587"/>
              <a:gd name="connsiteX146" fmla="*/ 2133600 w 2644140"/>
              <a:gd name="connsiteY146" fmla="*/ 3404587 h 3404587"/>
              <a:gd name="connsiteX147" fmla="*/ 2057400 w 2644140"/>
              <a:gd name="connsiteY147" fmla="*/ 3381727 h 3404587"/>
              <a:gd name="connsiteX148" fmla="*/ 1927860 w 2644140"/>
              <a:gd name="connsiteY148" fmla="*/ 3374107 h 3404587"/>
              <a:gd name="connsiteX149" fmla="*/ 1836420 w 2644140"/>
              <a:gd name="connsiteY149" fmla="*/ 3366487 h 3404587"/>
              <a:gd name="connsiteX150" fmla="*/ 1798320 w 2644140"/>
              <a:gd name="connsiteY150" fmla="*/ 3358867 h 3404587"/>
              <a:gd name="connsiteX151" fmla="*/ 1767840 w 2644140"/>
              <a:gd name="connsiteY151" fmla="*/ 3313147 h 3404587"/>
              <a:gd name="connsiteX152" fmla="*/ 1752600 w 2644140"/>
              <a:gd name="connsiteY152" fmla="*/ 3290287 h 3404587"/>
              <a:gd name="connsiteX153" fmla="*/ 1684020 w 2644140"/>
              <a:gd name="connsiteY153" fmla="*/ 3282667 h 3404587"/>
              <a:gd name="connsiteX154" fmla="*/ 1623060 w 2644140"/>
              <a:gd name="connsiteY154" fmla="*/ 3282667 h 3404587"/>
              <a:gd name="connsiteX155" fmla="*/ 1577340 w 2644140"/>
              <a:gd name="connsiteY155" fmla="*/ 3297907 h 3404587"/>
              <a:gd name="connsiteX156" fmla="*/ 1447800 w 2644140"/>
              <a:gd name="connsiteY156" fmla="*/ 3275047 h 3404587"/>
              <a:gd name="connsiteX157" fmla="*/ 1432560 w 2644140"/>
              <a:gd name="connsiteY157" fmla="*/ 3252187 h 3404587"/>
              <a:gd name="connsiteX158" fmla="*/ 1447800 w 2644140"/>
              <a:gd name="connsiteY158" fmla="*/ 3168367 h 3404587"/>
              <a:gd name="connsiteX159" fmla="*/ 1432560 w 2644140"/>
              <a:gd name="connsiteY159" fmla="*/ 3122647 h 3404587"/>
              <a:gd name="connsiteX160" fmla="*/ 1424940 w 2644140"/>
              <a:gd name="connsiteY160" fmla="*/ 3099787 h 3404587"/>
              <a:gd name="connsiteX161" fmla="*/ 1417320 w 2644140"/>
              <a:gd name="connsiteY161" fmla="*/ 3076927 h 3404587"/>
              <a:gd name="connsiteX162" fmla="*/ 1356360 w 2644140"/>
              <a:gd name="connsiteY162" fmla="*/ 3069307 h 3404587"/>
              <a:gd name="connsiteX163" fmla="*/ 1333500 w 2644140"/>
              <a:gd name="connsiteY163" fmla="*/ 3061687 h 3404587"/>
              <a:gd name="connsiteX164" fmla="*/ 1272540 w 2644140"/>
              <a:gd name="connsiteY164" fmla="*/ 3054067 h 3404587"/>
              <a:gd name="connsiteX165" fmla="*/ 1257300 w 2644140"/>
              <a:gd name="connsiteY165" fmla="*/ 3031207 h 3404587"/>
              <a:gd name="connsiteX166" fmla="*/ 1242060 w 2644140"/>
              <a:gd name="connsiteY166" fmla="*/ 2977867 h 3404587"/>
              <a:gd name="connsiteX167" fmla="*/ 1234440 w 2644140"/>
              <a:gd name="connsiteY167" fmla="*/ 2955007 h 3404587"/>
              <a:gd name="connsiteX168" fmla="*/ 1203960 w 2644140"/>
              <a:gd name="connsiteY168" fmla="*/ 2909287 h 3404587"/>
              <a:gd name="connsiteX169" fmla="*/ 1226820 w 2644140"/>
              <a:gd name="connsiteY169" fmla="*/ 2901667 h 3404587"/>
              <a:gd name="connsiteX170" fmla="*/ 1356360 w 2644140"/>
              <a:gd name="connsiteY170" fmla="*/ 2886427 h 3404587"/>
              <a:gd name="connsiteX171" fmla="*/ 1371600 w 2644140"/>
              <a:gd name="connsiteY171" fmla="*/ 2787367 h 3404587"/>
              <a:gd name="connsiteX172" fmla="*/ 1394460 w 2644140"/>
              <a:gd name="connsiteY172" fmla="*/ 2711167 h 3404587"/>
              <a:gd name="connsiteX173" fmla="*/ 1417320 w 2644140"/>
              <a:gd name="connsiteY173" fmla="*/ 2642587 h 3404587"/>
              <a:gd name="connsiteX174" fmla="*/ 1409700 w 2644140"/>
              <a:gd name="connsiteY174" fmla="*/ 2497807 h 3404587"/>
              <a:gd name="connsiteX175" fmla="*/ 1394460 w 2644140"/>
              <a:gd name="connsiteY175" fmla="*/ 2452087 h 3404587"/>
              <a:gd name="connsiteX176" fmla="*/ 1386840 w 2644140"/>
              <a:gd name="connsiteY176" fmla="*/ 2429227 h 3404587"/>
              <a:gd name="connsiteX177" fmla="*/ 1394460 w 2644140"/>
              <a:gd name="connsiteY177" fmla="*/ 2406367 h 3404587"/>
              <a:gd name="connsiteX178" fmla="*/ 1440180 w 2644140"/>
              <a:gd name="connsiteY178" fmla="*/ 2368267 h 3404587"/>
              <a:gd name="connsiteX179" fmla="*/ 1501140 w 2644140"/>
              <a:gd name="connsiteY179" fmla="*/ 2360647 h 3404587"/>
              <a:gd name="connsiteX180" fmla="*/ 1508760 w 2644140"/>
              <a:gd name="connsiteY180" fmla="*/ 2337787 h 3404587"/>
              <a:gd name="connsiteX181" fmla="*/ 1516380 w 2644140"/>
              <a:gd name="connsiteY181" fmla="*/ 2177767 h 3404587"/>
              <a:gd name="connsiteX182" fmla="*/ 1539240 w 2644140"/>
              <a:gd name="connsiteY182" fmla="*/ 2132047 h 3404587"/>
              <a:gd name="connsiteX183" fmla="*/ 1546860 w 2644140"/>
              <a:gd name="connsiteY183" fmla="*/ 2109187 h 3404587"/>
              <a:gd name="connsiteX184" fmla="*/ 1539240 w 2644140"/>
              <a:gd name="connsiteY184" fmla="*/ 2032987 h 3404587"/>
              <a:gd name="connsiteX185" fmla="*/ 1524000 w 2644140"/>
              <a:gd name="connsiteY185" fmla="*/ 1987267 h 3404587"/>
              <a:gd name="connsiteX186" fmla="*/ 1508760 w 2644140"/>
              <a:gd name="connsiteY186" fmla="*/ 1941547 h 3404587"/>
              <a:gd name="connsiteX187" fmla="*/ 1485900 w 2644140"/>
              <a:gd name="connsiteY187" fmla="*/ 1872967 h 3404587"/>
              <a:gd name="connsiteX188" fmla="*/ 1478280 w 2644140"/>
              <a:gd name="connsiteY188" fmla="*/ 1850107 h 3404587"/>
              <a:gd name="connsiteX189" fmla="*/ 1508760 w 2644140"/>
              <a:gd name="connsiteY189" fmla="*/ 1773907 h 3404587"/>
              <a:gd name="connsiteX190" fmla="*/ 1554480 w 2644140"/>
              <a:gd name="connsiteY190" fmla="*/ 1766287 h 3404587"/>
              <a:gd name="connsiteX191" fmla="*/ 1546860 w 2644140"/>
              <a:gd name="connsiteY191" fmla="*/ 1712947 h 3404587"/>
              <a:gd name="connsiteX192" fmla="*/ 1508760 w 2644140"/>
              <a:gd name="connsiteY192" fmla="*/ 1705327 h 3404587"/>
              <a:gd name="connsiteX193" fmla="*/ 1485900 w 2644140"/>
              <a:gd name="connsiteY193" fmla="*/ 1690087 h 3404587"/>
              <a:gd name="connsiteX194" fmla="*/ 1493520 w 2644140"/>
              <a:gd name="connsiteY194" fmla="*/ 1644367 h 3404587"/>
              <a:gd name="connsiteX195" fmla="*/ 1501140 w 2644140"/>
              <a:gd name="connsiteY195" fmla="*/ 1621507 h 3404587"/>
              <a:gd name="connsiteX196" fmla="*/ 1478280 w 2644140"/>
              <a:gd name="connsiteY196" fmla="*/ 1613887 h 3404587"/>
              <a:gd name="connsiteX197" fmla="*/ 1455420 w 2644140"/>
              <a:gd name="connsiteY197" fmla="*/ 1629127 h 3404587"/>
              <a:gd name="connsiteX198" fmla="*/ 1386840 w 2644140"/>
              <a:gd name="connsiteY198" fmla="*/ 1613887 h 3404587"/>
              <a:gd name="connsiteX199" fmla="*/ 1348740 w 2644140"/>
              <a:gd name="connsiteY199" fmla="*/ 1621507 h 3404587"/>
              <a:gd name="connsiteX200" fmla="*/ 1325880 w 2644140"/>
              <a:gd name="connsiteY200" fmla="*/ 1629127 h 3404587"/>
              <a:gd name="connsiteX201" fmla="*/ 1303020 w 2644140"/>
              <a:gd name="connsiteY201" fmla="*/ 1621507 h 3404587"/>
              <a:gd name="connsiteX202" fmla="*/ 1264920 w 2644140"/>
              <a:gd name="connsiteY202" fmla="*/ 1583407 h 3404587"/>
              <a:gd name="connsiteX203" fmla="*/ 1234440 w 2644140"/>
              <a:gd name="connsiteY203" fmla="*/ 1591027 h 3404587"/>
              <a:gd name="connsiteX204" fmla="*/ 1219200 w 2644140"/>
              <a:gd name="connsiteY204" fmla="*/ 1613887 h 3404587"/>
              <a:gd name="connsiteX205" fmla="*/ 1188720 w 2644140"/>
              <a:gd name="connsiteY205" fmla="*/ 1621507 h 3404587"/>
              <a:gd name="connsiteX206" fmla="*/ 1135380 w 2644140"/>
              <a:gd name="connsiteY206" fmla="*/ 1629127 h 3404587"/>
              <a:gd name="connsiteX207" fmla="*/ 1120140 w 2644140"/>
              <a:gd name="connsiteY207" fmla="*/ 1674847 h 3404587"/>
              <a:gd name="connsiteX208" fmla="*/ 1051560 w 2644140"/>
              <a:gd name="connsiteY208" fmla="*/ 1712947 h 3404587"/>
              <a:gd name="connsiteX209" fmla="*/ 982980 w 2644140"/>
              <a:gd name="connsiteY209" fmla="*/ 1705327 h 3404587"/>
              <a:gd name="connsiteX210" fmla="*/ 944880 w 2644140"/>
              <a:gd name="connsiteY210" fmla="*/ 1667227 h 3404587"/>
              <a:gd name="connsiteX211" fmla="*/ 922020 w 2644140"/>
              <a:gd name="connsiteY211" fmla="*/ 1651987 h 3404587"/>
              <a:gd name="connsiteX212" fmla="*/ 861060 w 2644140"/>
              <a:gd name="connsiteY212" fmla="*/ 1636747 h 3404587"/>
              <a:gd name="connsiteX213" fmla="*/ 815340 w 2644140"/>
              <a:gd name="connsiteY213" fmla="*/ 1644367 h 3404587"/>
              <a:gd name="connsiteX214" fmla="*/ 800100 w 2644140"/>
              <a:gd name="connsiteY214" fmla="*/ 1667227 h 3404587"/>
              <a:gd name="connsiteX215" fmla="*/ 777240 w 2644140"/>
              <a:gd name="connsiteY215" fmla="*/ 1674847 h 3404587"/>
              <a:gd name="connsiteX216" fmla="*/ 762000 w 2644140"/>
              <a:gd name="connsiteY216" fmla="*/ 1651987 h 3404587"/>
              <a:gd name="connsiteX217" fmla="*/ 716280 w 2644140"/>
              <a:gd name="connsiteY217" fmla="*/ 1621507 h 3404587"/>
              <a:gd name="connsiteX218" fmla="*/ 708660 w 2644140"/>
              <a:gd name="connsiteY218" fmla="*/ 1552927 h 3404587"/>
              <a:gd name="connsiteX219" fmla="*/ 723900 w 2644140"/>
              <a:gd name="connsiteY219" fmla="*/ 1507207 h 3404587"/>
              <a:gd name="connsiteX220" fmla="*/ 731520 w 2644140"/>
              <a:gd name="connsiteY220" fmla="*/ 1484347 h 3404587"/>
              <a:gd name="connsiteX221" fmla="*/ 716280 w 2644140"/>
              <a:gd name="connsiteY221" fmla="*/ 1423387 h 3404587"/>
              <a:gd name="connsiteX222" fmla="*/ 685800 w 2644140"/>
              <a:gd name="connsiteY222" fmla="*/ 1377667 h 3404587"/>
              <a:gd name="connsiteX223" fmla="*/ 655320 w 2644140"/>
              <a:gd name="connsiteY223" fmla="*/ 1331947 h 3404587"/>
              <a:gd name="connsiteX224" fmla="*/ 640080 w 2644140"/>
              <a:gd name="connsiteY224" fmla="*/ 1309087 h 3404587"/>
              <a:gd name="connsiteX225" fmla="*/ 624840 w 2644140"/>
              <a:gd name="connsiteY225" fmla="*/ 1263367 h 3404587"/>
              <a:gd name="connsiteX226" fmla="*/ 594360 w 2644140"/>
              <a:gd name="connsiteY226" fmla="*/ 1217647 h 3404587"/>
              <a:gd name="connsiteX227" fmla="*/ 563880 w 2644140"/>
              <a:gd name="connsiteY227" fmla="*/ 1179547 h 3404587"/>
              <a:gd name="connsiteX228" fmla="*/ 533400 w 2644140"/>
              <a:gd name="connsiteY228" fmla="*/ 1133827 h 3404587"/>
              <a:gd name="connsiteX229" fmla="*/ 518160 w 2644140"/>
              <a:gd name="connsiteY229" fmla="*/ 1088107 h 3404587"/>
              <a:gd name="connsiteX230" fmla="*/ 502920 w 2644140"/>
              <a:gd name="connsiteY230" fmla="*/ 1065247 h 3404587"/>
              <a:gd name="connsiteX231" fmla="*/ 495300 w 2644140"/>
              <a:gd name="connsiteY231" fmla="*/ 1042387 h 3404587"/>
              <a:gd name="connsiteX232" fmla="*/ 403860 w 2644140"/>
              <a:gd name="connsiteY232" fmla="*/ 996667 h 3404587"/>
              <a:gd name="connsiteX233" fmla="*/ 381000 w 2644140"/>
              <a:gd name="connsiteY233" fmla="*/ 989047 h 3404587"/>
              <a:gd name="connsiteX234" fmla="*/ 358140 w 2644140"/>
              <a:gd name="connsiteY234" fmla="*/ 981427 h 3404587"/>
              <a:gd name="connsiteX235" fmla="*/ 297180 w 2644140"/>
              <a:gd name="connsiteY235" fmla="*/ 973807 h 3404587"/>
              <a:gd name="connsiteX236" fmla="*/ 259080 w 2644140"/>
              <a:gd name="connsiteY236" fmla="*/ 935707 h 3404587"/>
              <a:gd name="connsiteX237" fmla="*/ 236220 w 2644140"/>
              <a:gd name="connsiteY237" fmla="*/ 821407 h 3404587"/>
              <a:gd name="connsiteX238" fmla="*/ 205740 w 2644140"/>
              <a:gd name="connsiteY238" fmla="*/ 752827 h 3404587"/>
              <a:gd name="connsiteX239" fmla="*/ 198120 w 2644140"/>
              <a:gd name="connsiteY239" fmla="*/ 729967 h 3404587"/>
              <a:gd name="connsiteX240" fmla="*/ 182880 w 2644140"/>
              <a:gd name="connsiteY240" fmla="*/ 707107 h 3404587"/>
              <a:gd name="connsiteX241" fmla="*/ 167640 w 2644140"/>
              <a:gd name="connsiteY241" fmla="*/ 661387 h 3404587"/>
              <a:gd name="connsiteX242" fmla="*/ 129540 w 2644140"/>
              <a:gd name="connsiteY242" fmla="*/ 615667 h 3404587"/>
              <a:gd name="connsiteX243" fmla="*/ 83820 w 2644140"/>
              <a:gd name="connsiteY243" fmla="*/ 577567 h 3404587"/>
              <a:gd name="connsiteX244" fmla="*/ 45720 w 2644140"/>
              <a:gd name="connsiteY244" fmla="*/ 508987 h 3404587"/>
              <a:gd name="connsiteX245" fmla="*/ 30480 w 2644140"/>
              <a:gd name="connsiteY245" fmla="*/ 486127 h 3404587"/>
              <a:gd name="connsiteX246" fmla="*/ 53340 w 2644140"/>
              <a:gd name="connsiteY246" fmla="*/ 455647 h 3404587"/>
              <a:gd name="connsiteX0" fmla="*/ 0 w 2644140"/>
              <a:gd name="connsiteY0" fmla="*/ 432787 h 3404587"/>
              <a:gd name="connsiteX1" fmla="*/ 38100 w 2644140"/>
              <a:gd name="connsiteY1" fmla="*/ 470887 h 3404587"/>
              <a:gd name="connsiteX2" fmla="*/ 60960 w 2644140"/>
              <a:gd name="connsiteY2" fmla="*/ 463267 h 3404587"/>
              <a:gd name="connsiteX3" fmla="*/ 137160 w 2644140"/>
              <a:gd name="connsiteY3" fmla="*/ 409927 h 3404587"/>
              <a:gd name="connsiteX4" fmla="*/ 152400 w 2644140"/>
              <a:gd name="connsiteY4" fmla="*/ 387067 h 3404587"/>
              <a:gd name="connsiteX5" fmla="*/ 220980 w 2644140"/>
              <a:gd name="connsiteY5" fmla="*/ 356587 h 3404587"/>
              <a:gd name="connsiteX6" fmla="*/ 243840 w 2644140"/>
              <a:gd name="connsiteY6" fmla="*/ 348967 h 3404587"/>
              <a:gd name="connsiteX7" fmla="*/ 266700 w 2644140"/>
              <a:gd name="connsiteY7" fmla="*/ 341347 h 3404587"/>
              <a:gd name="connsiteX8" fmla="*/ 289560 w 2644140"/>
              <a:gd name="connsiteY8" fmla="*/ 333727 h 3404587"/>
              <a:gd name="connsiteX9" fmla="*/ 358140 w 2644140"/>
              <a:gd name="connsiteY9" fmla="*/ 295627 h 3404587"/>
              <a:gd name="connsiteX10" fmla="*/ 403860 w 2644140"/>
              <a:gd name="connsiteY10" fmla="*/ 257527 h 3404587"/>
              <a:gd name="connsiteX11" fmla="*/ 449580 w 2644140"/>
              <a:gd name="connsiteY11" fmla="*/ 227047 h 3404587"/>
              <a:gd name="connsiteX12" fmla="*/ 472440 w 2644140"/>
              <a:gd name="connsiteY12" fmla="*/ 211807 h 3404587"/>
              <a:gd name="connsiteX13" fmla="*/ 525780 w 2644140"/>
              <a:gd name="connsiteY13" fmla="*/ 196567 h 3404587"/>
              <a:gd name="connsiteX14" fmla="*/ 548640 w 2644140"/>
              <a:gd name="connsiteY14" fmla="*/ 188947 h 3404587"/>
              <a:gd name="connsiteX15" fmla="*/ 678180 w 2644140"/>
              <a:gd name="connsiteY15" fmla="*/ 188947 h 3404587"/>
              <a:gd name="connsiteX16" fmla="*/ 701040 w 2644140"/>
              <a:gd name="connsiteY16" fmla="*/ 173707 h 3404587"/>
              <a:gd name="connsiteX17" fmla="*/ 723900 w 2644140"/>
              <a:gd name="connsiteY17" fmla="*/ 166087 h 3404587"/>
              <a:gd name="connsiteX18" fmla="*/ 822960 w 2644140"/>
              <a:gd name="connsiteY18" fmla="*/ 188947 h 3404587"/>
              <a:gd name="connsiteX19" fmla="*/ 838200 w 2644140"/>
              <a:gd name="connsiteY19" fmla="*/ 211807 h 3404587"/>
              <a:gd name="connsiteX20" fmla="*/ 861060 w 2644140"/>
              <a:gd name="connsiteY20" fmla="*/ 219427 h 3404587"/>
              <a:gd name="connsiteX21" fmla="*/ 899160 w 2644140"/>
              <a:gd name="connsiteY21" fmla="*/ 227047 h 3404587"/>
              <a:gd name="connsiteX22" fmla="*/ 929640 w 2644140"/>
              <a:gd name="connsiteY22" fmla="*/ 234667 h 3404587"/>
              <a:gd name="connsiteX23" fmla="*/ 975360 w 2644140"/>
              <a:gd name="connsiteY23" fmla="*/ 211807 h 3404587"/>
              <a:gd name="connsiteX24" fmla="*/ 1021080 w 2644140"/>
              <a:gd name="connsiteY24" fmla="*/ 196567 h 3404587"/>
              <a:gd name="connsiteX25" fmla="*/ 1066800 w 2644140"/>
              <a:gd name="connsiteY25" fmla="*/ 173707 h 3404587"/>
              <a:gd name="connsiteX26" fmla="*/ 1089660 w 2644140"/>
              <a:gd name="connsiteY26" fmla="*/ 158467 h 3404587"/>
              <a:gd name="connsiteX27" fmla="*/ 1181100 w 2644140"/>
              <a:gd name="connsiteY27" fmla="*/ 135607 h 3404587"/>
              <a:gd name="connsiteX28" fmla="*/ 1203960 w 2644140"/>
              <a:gd name="connsiteY28" fmla="*/ 120367 h 3404587"/>
              <a:gd name="connsiteX29" fmla="*/ 1325880 w 2644140"/>
              <a:gd name="connsiteY29" fmla="*/ 97507 h 3404587"/>
              <a:gd name="connsiteX30" fmla="*/ 1371600 w 2644140"/>
              <a:gd name="connsiteY30" fmla="*/ 82267 h 3404587"/>
              <a:gd name="connsiteX31" fmla="*/ 1394460 w 2644140"/>
              <a:gd name="connsiteY31" fmla="*/ 74647 h 3404587"/>
              <a:gd name="connsiteX32" fmla="*/ 1402080 w 2644140"/>
              <a:gd name="connsiteY32" fmla="*/ 51787 h 3404587"/>
              <a:gd name="connsiteX33" fmla="*/ 1432560 w 2644140"/>
              <a:gd name="connsiteY33" fmla="*/ 6067 h 3404587"/>
              <a:gd name="connsiteX34" fmla="*/ 1463040 w 2644140"/>
              <a:gd name="connsiteY34" fmla="*/ 44167 h 3404587"/>
              <a:gd name="connsiteX35" fmla="*/ 1508760 w 2644140"/>
              <a:gd name="connsiteY35" fmla="*/ 82267 h 3404587"/>
              <a:gd name="connsiteX36" fmla="*/ 1531620 w 2644140"/>
              <a:gd name="connsiteY36" fmla="*/ 127987 h 3404587"/>
              <a:gd name="connsiteX37" fmla="*/ 1584960 w 2644140"/>
              <a:gd name="connsiteY37" fmla="*/ 181327 h 3404587"/>
              <a:gd name="connsiteX38" fmla="*/ 1798320 w 2644140"/>
              <a:gd name="connsiteY38" fmla="*/ 188947 h 3404587"/>
              <a:gd name="connsiteX39" fmla="*/ 1821180 w 2644140"/>
              <a:gd name="connsiteY39" fmla="*/ 196567 h 3404587"/>
              <a:gd name="connsiteX40" fmla="*/ 1866900 w 2644140"/>
              <a:gd name="connsiteY40" fmla="*/ 204187 h 3404587"/>
              <a:gd name="connsiteX41" fmla="*/ 1889760 w 2644140"/>
              <a:gd name="connsiteY41" fmla="*/ 219427 h 3404587"/>
              <a:gd name="connsiteX42" fmla="*/ 1912620 w 2644140"/>
              <a:gd name="connsiteY42" fmla="*/ 227047 h 3404587"/>
              <a:gd name="connsiteX43" fmla="*/ 1920240 w 2644140"/>
              <a:gd name="connsiteY43" fmla="*/ 249907 h 3404587"/>
              <a:gd name="connsiteX44" fmla="*/ 1958340 w 2644140"/>
              <a:gd name="connsiteY44" fmla="*/ 295627 h 3404587"/>
              <a:gd name="connsiteX45" fmla="*/ 1981200 w 2644140"/>
              <a:gd name="connsiteY45" fmla="*/ 303247 h 3404587"/>
              <a:gd name="connsiteX46" fmla="*/ 2049780 w 2644140"/>
              <a:gd name="connsiteY46" fmla="*/ 295627 h 3404587"/>
              <a:gd name="connsiteX47" fmla="*/ 2095500 w 2644140"/>
              <a:gd name="connsiteY47" fmla="*/ 280387 h 3404587"/>
              <a:gd name="connsiteX48" fmla="*/ 2141220 w 2644140"/>
              <a:gd name="connsiteY48" fmla="*/ 265147 h 3404587"/>
              <a:gd name="connsiteX49" fmla="*/ 2164080 w 2644140"/>
              <a:gd name="connsiteY49" fmla="*/ 257527 h 3404587"/>
              <a:gd name="connsiteX50" fmla="*/ 2225040 w 2644140"/>
              <a:gd name="connsiteY50" fmla="*/ 249907 h 3404587"/>
              <a:gd name="connsiteX51" fmla="*/ 2278380 w 2644140"/>
              <a:gd name="connsiteY51" fmla="*/ 257527 h 3404587"/>
              <a:gd name="connsiteX52" fmla="*/ 2301240 w 2644140"/>
              <a:gd name="connsiteY52" fmla="*/ 272767 h 3404587"/>
              <a:gd name="connsiteX53" fmla="*/ 2331720 w 2644140"/>
              <a:gd name="connsiteY53" fmla="*/ 249907 h 3404587"/>
              <a:gd name="connsiteX54" fmla="*/ 2354580 w 2644140"/>
              <a:gd name="connsiteY54" fmla="*/ 242287 h 3404587"/>
              <a:gd name="connsiteX55" fmla="*/ 2377440 w 2644140"/>
              <a:gd name="connsiteY55" fmla="*/ 249907 h 3404587"/>
              <a:gd name="connsiteX56" fmla="*/ 2423160 w 2644140"/>
              <a:gd name="connsiteY56" fmla="*/ 280387 h 3404587"/>
              <a:gd name="connsiteX57" fmla="*/ 2491740 w 2644140"/>
              <a:gd name="connsiteY57" fmla="*/ 295627 h 3404587"/>
              <a:gd name="connsiteX58" fmla="*/ 2529840 w 2644140"/>
              <a:gd name="connsiteY58" fmla="*/ 333727 h 3404587"/>
              <a:gd name="connsiteX59" fmla="*/ 2575560 w 2644140"/>
              <a:gd name="connsiteY59" fmla="*/ 348967 h 3404587"/>
              <a:gd name="connsiteX60" fmla="*/ 2575560 w 2644140"/>
              <a:gd name="connsiteY60" fmla="*/ 356587 h 3404587"/>
              <a:gd name="connsiteX61" fmla="*/ 2567940 w 2644140"/>
              <a:gd name="connsiteY61" fmla="*/ 387067 h 3404587"/>
              <a:gd name="connsiteX62" fmla="*/ 2560320 w 2644140"/>
              <a:gd name="connsiteY62" fmla="*/ 409927 h 3404587"/>
              <a:gd name="connsiteX63" fmla="*/ 2575560 w 2644140"/>
              <a:gd name="connsiteY63" fmla="*/ 516607 h 3404587"/>
              <a:gd name="connsiteX64" fmla="*/ 2583180 w 2644140"/>
              <a:gd name="connsiteY64" fmla="*/ 539467 h 3404587"/>
              <a:gd name="connsiteX65" fmla="*/ 2590800 w 2644140"/>
              <a:gd name="connsiteY65" fmla="*/ 623287 h 3404587"/>
              <a:gd name="connsiteX66" fmla="*/ 2598420 w 2644140"/>
              <a:gd name="connsiteY66" fmla="*/ 653767 h 3404587"/>
              <a:gd name="connsiteX67" fmla="*/ 2606040 w 2644140"/>
              <a:gd name="connsiteY67" fmla="*/ 790927 h 3404587"/>
              <a:gd name="connsiteX68" fmla="*/ 2598420 w 2644140"/>
              <a:gd name="connsiteY68" fmla="*/ 905227 h 3404587"/>
              <a:gd name="connsiteX69" fmla="*/ 2575560 w 2644140"/>
              <a:gd name="connsiteY69" fmla="*/ 897607 h 3404587"/>
              <a:gd name="connsiteX70" fmla="*/ 2415540 w 2644140"/>
              <a:gd name="connsiteY70" fmla="*/ 905227 h 3404587"/>
              <a:gd name="connsiteX71" fmla="*/ 2407920 w 2644140"/>
              <a:gd name="connsiteY71" fmla="*/ 928087 h 3404587"/>
              <a:gd name="connsiteX72" fmla="*/ 2255520 w 2644140"/>
              <a:gd name="connsiteY72" fmla="*/ 1004287 h 3404587"/>
              <a:gd name="connsiteX73" fmla="*/ 2186940 w 2644140"/>
              <a:gd name="connsiteY73" fmla="*/ 1011907 h 3404587"/>
              <a:gd name="connsiteX74" fmla="*/ 2141220 w 2644140"/>
              <a:gd name="connsiteY74" fmla="*/ 1019527 h 3404587"/>
              <a:gd name="connsiteX75" fmla="*/ 2042160 w 2644140"/>
              <a:gd name="connsiteY75" fmla="*/ 1011907 h 3404587"/>
              <a:gd name="connsiteX76" fmla="*/ 2034540 w 2644140"/>
              <a:gd name="connsiteY76" fmla="*/ 1118587 h 3404587"/>
              <a:gd name="connsiteX77" fmla="*/ 2026920 w 2644140"/>
              <a:gd name="connsiteY77" fmla="*/ 1278607 h 3404587"/>
              <a:gd name="connsiteX78" fmla="*/ 2011680 w 2644140"/>
              <a:gd name="connsiteY78" fmla="*/ 1324327 h 3404587"/>
              <a:gd name="connsiteX79" fmla="*/ 2004060 w 2644140"/>
              <a:gd name="connsiteY79" fmla="*/ 1385287 h 3404587"/>
              <a:gd name="connsiteX80" fmla="*/ 1988820 w 2644140"/>
              <a:gd name="connsiteY80" fmla="*/ 1431007 h 3404587"/>
              <a:gd name="connsiteX81" fmla="*/ 2004060 w 2644140"/>
              <a:gd name="connsiteY81" fmla="*/ 1453867 h 3404587"/>
              <a:gd name="connsiteX82" fmla="*/ 2026920 w 2644140"/>
              <a:gd name="connsiteY82" fmla="*/ 1469107 h 3404587"/>
              <a:gd name="connsiteX83" fmla="*/ 2057400 w 2644140"/>
              <a:gd name="connsiteY83" fmla="*/ 1537687 h 3404587"/>
              <a:gd name="connsiteX84" fmla="*/ 2080260 w 2644140"/>
              <a:gd name="connsiteY84" fmla="*/ 1545307 h 3404587"/>
              <a:gd name="connsiteX85" fmla="*/ 2103120 w 2644140"/>
              <a:gd name="connsiteY85" fmla="*/ 1522447 h 3404587"/>
              <a:gd name="connsiteX86" fmla="*/ 2148840 w 2644140"/>
              <a:gd name="connsiteY86" fmla="*/ 1568167 h 3404587"/>
              <a:gd name="connsiteX87" fmla="*/ 2156460 w 2644140"/>
              <a:gd name="connsiteY87" fmla="*/ 1591027 h 3404587"/>
              <a:gd name="connsiteX88" fmla="*/ 2179320 w 2644140"/>
              <a:gd name="connsiteY88" fmla="*/ 1598647 h 3404587"/>
              <a:gd name="connsiteX89" fmla="*/ 2186940 w 2644140"/>
              <a:gd name="connsiteY89" fmla="*/ 1697707 h 3404587"/>
              <a:gd name="connsiteX90" fmla="*/ 2171700 w 2644140"/>
              <a:gd name="connsiteY90" fmla="*/ 1720567 h 3404587"/>
              <a:gd name="connsiteX91" fmla="*/ 2148840 w 2644140"/>
              <a:gd name="connsiteY91" fmla="*/ 1728187 h 3404587"/>
              <a:gd name="connsiteX92" fmla="*/ 2141220 w 2644140"/>
              <a:gd name="connsiteY92" fmla="*/ 1781527 h 3404587"/>
              <a:gd name="connsiteX93" fmla="*/ 2118360 w 2644140"/>
              <a:gd name="connsiteY93" fmla="*/ 1789147 h 3404587"/>
              <a:gd name="connsiteX94" fmla="*/ 2004060 w 2644140"/>
              <a:gd name="connsiteY94" fmla="*/ 1796767 h 3404587"/>
              <a:gd name="connsiteX95" fmla="*/ 1996440 w 2644140"/>
              <a:gd name="connsiteY95" fmla="*/ 1819627 h 3404587"/>
              <a:gd name="connsiteX96" fmla="*/ 1943100 w 2644140"/>
              <a:gd name="connsiteY96" fmla="*/ 1827247 h 3404587"/>
              <a:gd name="connsiteX97" fmla="*/ 1950720 w 2644140"/>
              <a:gd name="connsiteY97" fmla="*/ 1880587 h 3404587"/>
              <a:gd name="connsiteX98" fmla="*/ 1958340 w 2644140"/>
              <a:gd name="connsiteY98" fmla="*/ 1903447 h 3404587"/>
              <a:gd name="connsiteX99" fmla="*/ 1965960 w 2644140"/>
              <a:gd name="connsiteY99" fmla="*/ 1941547 h 3404587"/>
              <a:gd name="connsiteX100" fmla="*/ 1996440 w 2644140"/>
              <a:gd name="connsiteY100" fmla="*/ 1949167 h 3404587"/>
              <a:gd name="connsiteX101" fmla="*/ 2057400 w 2644140"/>
              <a:gd name="connsiteY101" fmla="*/ 1956787 h 3404587"/>
              <a:gd name="connsiteX102" fmla="*/ 2087880 w 2644140"/>
              <a:gd name="connsiteY102" fmla="*/ 2025367 h 3404587"/>
              <a:gd name="connsiteX103" fmla="*/ 2103120 w 2644140"/>
              <a:gd name="connsiteY103" fmla="*/ 2071087 h 3404587"/>
              <a:gd name="connsiteX104" fmla="*/ 2118360 w 2644140"/>
              <a:gd name="connsiteY104" fmla="*/ 2116807 h 3404587"/>
              <a:gd name="connsiteX105" fmla="*/ 2125980 w 2644140"/>
              <a:gd name="connsiteY105" fmla="*/ 2139667 h 3404587"/>
              <a:gd name="connsiteX106" fmla="*/ 2141220 w 2644140"/>
              <a:gd name="connsiteY106" fmla="*/ 2200627 h 3404587"/>
              <a:gd name="connsiteX107" fmla="*/ 2133600 w 2644140"/>
              <a:gd name="connsiteY107" fmla="*/ 2276827 h 3404587"/>
              <a:gd name="connsiteX108" fmla="*/ 2133600 w 2644140"/>
              <a:gd name="connsiteY108" fmla="*/ 2345407 h 3404587"/>
              <a:gd name="connsiteX109" fmla="*/ 2156460 w 2644140"/>
              <a:gd name="connsiteY109" fmla="*/ 2353027 h 3404587"/>
              <a:gd name="connsiteX110" fmla="*/ 2209800 w 2644140"/>
              <a:gd name="connsiteY110" fmla="*/ 2360647 h 3404587"/>
              <a:gd name="connsiteX111" fmla="*/ 2225040 w 2644140"/>
              <a:gd name="connsiteY111" fmla="*/ 2383507 h 3404587"/>
              <a:gd name="connsiteX112" fmla="*/ 2247900 w 2644140"/>
              <a:gd name="connsiteY112" fmla="*/ 2406367 h 3404587"/>
              <a:gd name="connsiteX113" fmla="*/ 2255520 w 2644140"/>
              <a:gd name="connsiteY113" fmla="*/ 2452087 h 3404587"/>
              <a:gd name="connsiteX114" fmla="*/ 2278380 w 2644140"/>
              <a:gd name="connsiteY114" fmla="*/ 2459707 h 3404587"/>
              <a:gd name="connsiteX115" fmla="*/ 2339340 w 2644140"/>
              <a:gd name="connsiteY115" fmla="*/ 2474947 h 3404587"/>
              <a:gd name="connsiteX116" fmla="*/ 2362200 w 2644140"/>
              <a:gd name="connsiteY116" fmla="*/ 2497807 h 3404587"/>
              <a:gd name="connsiteX117" fmla="*/ 2385060 w 2644140"/>
              <a:gd name="connsiteY117" fmla="*/ 2505427 h 3404587"/>
              <a:gd name="connsiteX118" fmla="*/ 2407920 w 2644140"/>
              <a:gd name="connsiteY118" fmla="*/ 2520667 h 3404587"/>
              <a:gd name="connsiteX119" fmla="*/ 2446020 w 2644140"/>
              <a:gd name="connsiteY119" fmla="*/ 2551147 h 3404587"/>
              <a:gd name="connsiteX120" fmla="*/ 2468880 w 2644140"/>
              <a:gd name="connsiteY120" fmla="*/ 2574007 h 3404587"/>
              <a:gd name="connsiteX121" fmla="*/ 2484120 w 2644140"/>
              <a:gd name="connsiteY121" fmla="*/ 2596867 h 3404587"/>
              <a:gd name="connsiteX122" fmla="*/ 2506980 w 2644140"/>
              <a:gd name="connsiteY122" fmla="*/ 2604487 h 3404587"/>
              <a:gd name="connsiteX123" fmla="*/ 2537460 w 2644140"/>
              <a:gd name="connsiteY123" fmla="*/ 2650207 h 3404587"/>
              <a:gd name="connsiteX124" fmla="*/ 2545080 w 2644140"/>
              <a:gd name="connsiteY124" fmla="*/ 2673067 h 3404587"/>
              <a:gd name="connsiteX125" fmla="*/ 2636520 w 2644140"/>
              <a:gd name="connsiteY125" fmla="*/ 2695927 h 3404587"/>
              <a:gd name="connsiteX126" fmla="*/ 2644140 w 2644140"/>
              <a:gd name="connsiteY126" fmla="*/ 2726407 h 3404587"/>
              <a:gd name="connsiteX127" fmla="*/ 2552700 w 2644140"/>
              <a:gd name="connsiteY127" fmla="*/ 2779747 h 3404587"/>
              <a:gd name="connsiteX128" fmla="*/ 2529840 w 2644140"/>
              <a:gd name="connsiteY128" fmla="*/ 2787367 h 3404587"/>
              <a:gd name="connsiteX129" fmla="*/ 2514600 w 2644140"/>
              <a:gd name="connsiteY129" fmla="*/ 2810227 h 3404587"/>
              <a:gd name="connsiteX130" fmla="*/ 2491740 w 2644140"/>
              <a:gd name="connsiteY130" fmla="*/ 2825467 h 3404587"/>
              <a:gd name="connsiteX131" fmla="*/ 2453640 w 2644140"/>
              <a:gd name="connsiteY131" fmla="*/ 2855947 h 3404587"/>
              <a:gd name="connsiteX132" fmla="*/ 2415540 w 2644140"/>
              <a:gd name="connsiteY132" fmla="*/ 2924527 h 3404587"/>
              <a:gd name="connsiteX133" fmla="*/ 2392680 w 2644140"/>
              <a:gd name="connsiteY133" fmla="*/ 2932147 h 3404587"/>
              <a:gd name="connsiteX134" fmla="*/ 2369820 w 2644140"/>
              <a:gd name="connsiteY134" fmla="*/ 2955007 h 3404587"/>
              <a:gd name="connsiteX135" fmla="*/ 2339340 w 2644140"/>
              <a:gd name="connsiteY135" fmla="*/ 3008347 h 3404587"/>
              <a:gd name="connsiteX136" fmla="*/ 2308860 w 2644140"/>
              <a:gd name="connsiteY136" fmla="*/ 3054067 h 3404587"/>
              <a:gd name="connsiteX137" fmla="*/ 2316480 w 2644140"/>
              <a:gd name="connsiteY137" fmla="*/ 3084547 h 3404587"/>
              <a:gd name="connsiteX138" fmla="*/ 2324100 w 2644140"/>
              <a:gd name="connsiteY138" fmla="*/ 3107407 h 3404587"/>
              <a:gd name="connsiteX139" fmla="*/ 2331720 w 2644140"/>
              <a:gd name="connsiteY139" fmla="*/ 3145507 h 3404587"/>
              <a:gd name="connsiteX140" fmla="*/ 2293620 w 2644140"/>
              <a:gd name="connsiteY140" fmla="*/ 3236947 h 3404587"/>
              <a:gd name="connsiteX141" fmla="*/ 2286000 w 2644140"/>
              <a:gd name="connsiteY141" fmla="*/ 3259807 h 3404587"/>
              <a:gd name="connsiteX142" fmla="*/ 2232660 w 2644140"/>
              <a:gd name="connsiteY142" fmla="*/ 3328387 h 3404587"/>
              <a:gd name="connsiteX143" fmla="*/ 2209800 w 2644140"/>
              <a:gd name="connsiteY143" fmla="*/ 3336007 h 3404587"/>
              <a:gd name="connsiteX144" fmla="*/ 2186940 w 2644140"/>
              <a:gd name="connsiteY144" fmla="*/ 3351247 h 3404587"/>
              <a:gd name="connsiteX145" fmla="*/ 2179320 w 2644140"/>
              <a:gd name="connsiteY145" fmla="*/ 3374107 h 3404587"/>
              <a:gd name="connsiteX146" fmla="*/ 2133600 w 2644140"/>
              <a:gd name="connsiteY146" fmla="*/ 3404587 h 3404587"/>
              <a:gd name="connsiteX147" fmla="*/ 2057400 w 2644140"/>
              <a:gd name="connsiteY147" fmla="*/ 3381727 h 3404587"/>
              <a:gd name="connsiteX148" fmla="*/ 1927860 w 2644140"/>
              <a:gd name="connsiteY148" fmla="*/ 3374107 h 3404587"/>
              <a:gd name="connsiteX149" fmla="*/ 1836420 w 2644140"/>
              <a:gd name="connsiteY149" fmla="*/ 3366487 h 3404587"/>
              <a:gd name="connsiteX150" fmla="*/ 1798320 w 2644140"/>
              <a:gd name="connsiteY150" fmla="*/ 3358867 h 3404587"/>
              <a:gd name="connsiteX151" fmla="*/ 1767840 w 2644140"/>
              <a:gd name="connsiteY151" fmla="*/ 3313147 h 3404587"/>
              <a:gd name="connsiteX152" fmla="*/ 1752600 w 2644140"/>
              <a:gd name="connsiteY152" fmla="*/ 3290287 h 3404587"/>
              <a:gd name="connsiteX153" fmla="*/ 1684020 w 2644140"/>
              <a:gd name="connsiteY153" fmla="*/ 3282667 h 3404587"/>
              <a:gd name="connsiteX154" fmla="*/ 1623060 w 2644140"/>
              <a:gd name="connsiteY154" fmla="*/ 3282667 h 3404587"/>
              <a:gd name="connsiteX155" fmla="*/ 1577340 w 2644140"/>
              <a:gd name="connsiteY155" fmla="*/ 3297907 h 3404587"/>
              <a:gd name="connsiteX156" fmla="*/ 1447800 w 2644140"/>
              <a:gd name="connsiteY156" fmla="*/ 3275047 h 3404587"/>
              <a:gd name="connsiteX157" fmla="*/ 1432560 w 2644140"/>
              <a:gd name="connsiteY157" fmla="*/ 3252187 h 3404587"/>
              <a:gd name="connsiteX158" fmla="*/ 1447800 w 2644140"/>
              <a:gd name="connsiteY158" fmla="*/ 3168367 h 3404587"/>
              <a:gd name="connsiteX159" fmla="*/ 1432560 w 2644140"/>
              <a:gd name="connsiteY159" fmla="*/ 3122647 h 3404587"/>
              <a:gd name="connsiteX160" fmla="*/ 1424940 w 2644140"/>
              <a:gd name="connsiteY160" fmla="*/ 3099787 h 3404587"/>
              <a:gd name="connsiteX161" fmla="*/ 1417320 w 2644140"/>
              <a:gd name="connsiteY161" fmla="*/ 3076927 h 3404587"/>
              <a:gd name="connsiteX162" fmla="*/ 1356360 w 2644140"/>
              <a:gd name="connsiteY162" fmla="*/ 3069307 h 3404587"/>
              <a:gd name="connsiteX163" fmla="*/ 1333500 w 2644140"/>
              <a:gd name="connsiteY163" fmla="*/ 3061687 h 3404587"/>
              <a:gd name="connsiteX164" fmla="*/ 1272540 w 2644140"/>
              <a:gd name="connsiteY164" fmla="*/ 3054067 h 3404587"/>
              <a:gd name="connsiteX165" fmla="*/ 1257300 w 2644140"/>
              <a:gd name="connsiteY165" fmla="*/ 3031207 h 3404587"/>
              <a:gd name="connsiteX166" fmla="*/ 1242060 w 2644140"/>
              <a:gd name="connsiteY166" fmla="*/ 2977867 h 3404587"/>
              <a:gd name="connsiteX167" fmla="*/ 1234440 w 2644140"/>
              <a:gd name="connsiteY167" fmla="*/ 2955007 h 3404587"/>
              <a:gd name="connsiteX168" fmla="*/ 1203960 w 2644140"/>
              <a:gd name="connsiteY168" fmla="*/ 2909287 h 3404587"/>
              <a:gd name="connsiteX169" fmla="*/ 1226820 w 2644140"/>
              <a:gd name="connsiteY169" fmla="*/ 2901667 h 3404587"/>
              <a:gd name="connsiteX170" fmla="*/ 1356360 w 2644140"/>
              <a:gd name="connsiteY170" fmla="*/ 2886427 h 3404587"/>
              <a:gd name="connsiteX171" fmla="*/ 1371600 w 2644140"/>
              <a:gd name="connsiteY171" fmla="*/ 2787367 h 3404587"/>
              <a:gd name="connsiteX172" fmla="*/ 1394460 w 2644140"/>
              <a:gd name="connsiteY172" fmla="*/ 2711167 h 3404587"/>
              <a:gd name="connsiteX173" fmla="*/ 1417320 w 2644140"/>
              <a:gd name="connsiteY173" fmla="*/ 2642587 h 3404587"/>
              <a:gd name="connsiteX174" fmla="*/ 1409700 w 2644140"/>
              <a:gd name="connsiteY174" fmla="*/ 2497807 h 3404587"/>
              <a:gd name="connsiteX175" fmla="*/ 1394460 w 2644140"/>
              <a:gd name="connsiteY175" fmla="*/ 2452087 h 3404587"/>
              <a:gd name="connsiteX176" fmla="*/ 1386840 w 2644140"/>
              <a:gd name="connsiteY176" fmla="*/ 2429227 h 3404587"/>
              <a:gd name="connsiteX177" fmla="*/ 1394460 w 2644140"/>
              <a:gd name="connsiteY177" fmla="*/ 2406367 h 3404587"/>
              <a:gd name="connsiteX178" fmla="*/ 1440180 w 2644140"/>
              <a:gd name="connsiteY178" fmla="*/ 2368267 h 3404587"/>
              <a:gd name="connsiteX179" fmla="*/ 1501140 w 2644140"/>
              <a:gd name="connsiteY179" fmla="*/ 2360647 h 3404587"/>
              <a:gd name="connsiteX180" fmla="*/ 1508760 w 2644140"/>
              <a:gd name="connsiteY180" fmla="*/ 2337787 h 3404587"/>
              <a:gd name="connsiteX181" fmla="*/ 1516380 w 2644140"/>
              <a:gd name="connsiteY181" fmla="*/ 2177767 h 3404587"/>
              <a:gd name="connsiteX182" fmla="*/ 1539240 w 2644140"/>
              <a:gd name="connsiteY182" fmla="*/ 2132047 h 3404587"/>
              <a:gd name="connsiteX183" fmla="*/ 1546860 w 2644140"/>
              <a:gd name="connsiteY183" fmla="*/ 2109187 h 3404587"/>
              <a:gd name="connsiteX184" fmla="*/ 1539240 w 2644140"/>
              <a:gd name="connsiteY184" fmla="*/ 2032987 h 3404587"/>
              <a:gd name="connsiteX185" fmla="*/ 1524000 w 2644140"/>
              <a:gd name="connsiteY185" fmla="*/ 1987267 h 3404587"/>
              <a:gd name="connsiteX186" fmla="*/ 1508760 w 2644140"/>
              <a:gd name="connsiteY186" fmla="*/ 1941547 h 3404587"/>
              <a:gd name="connsiteX187" fmla="*/ 1485900 w 2644140"/>
              <a:gd name="connsiteY187" fmla="*/ 1872967 h 3404587"/>
              <a:gd name="connsiteX188" fmla="*/ 1478280 w 2644140"/>
              <a:gd name="connsiteY188" fmla="*/ 1850107 h 3404587"/>
              <a:gd name="connsiteX189" fmla="*/ 1508760 w 2644140"/>
              <a:gd name="connsiteY189" fmla="*/ 1773907 h 3404587"/>
              <a:gd name="connsiteX190" fmla="*/ 1554480 w 2644140"/>
              <a:gd name="connsiteY190" fmla="*/ 1766287 h 3404587"/>
              <a:gd name="connsiteX191" fmla="*/ 1546860 w 2644140"/>
              <a:gd name="connsiteY191" fmla="*/ 1712947 h 3404587"/>
              <a:gd name="connsiteX192" fmla="*/ 1508760 w 2644140"/>
              <a:gd name="connsiteY192" fmla="*/ 1705327 h 3404587"/>
              <a:gd name="connsiteX193" fmla="*/ 1485900 w 2644140"/>
              <a:gd name="connsiteY193" fmla="*/ 1690087 h 3404587"/>
              <a:gd name="connsiteX194" fmla="*/ 1493520 w 2644140"/>
              <a:gd name="connsiteY194" fmla="*/ 1644367 h 3404587"/>
              <a:gd name="connsiteX195" fmla="*/ 1501140 w 2644140"/>
              <a:gd name="connsiteY195" fmla="*/ 1621507 h 3404587"/>
              <a:gd name="connsiteX196" fmla="*/ 1478280 w 2644140"/>
              <a:gd name="connsiteY196" fmla="*/ 1613887 h 3404587"/>
              <a:gd name="connsiteX197" fmla="*/ 1455420 w 2644140"/>
              <a:gd name="connsiteY197" fmla="*/ 1629127 h 3404587"/>
              <a:gd name="connsiteX198" fmla="*/ 1386840 w 2644140"/>
              <a:gd name="connsiteY198" fmla="*/ 1613887 h 3404587"/>
              <a:gd name="connsiteX199" fmla="*/ 1348740 w 2644140"/>
              <a:gd name="connsiteY199" fmla="*/ 1621507 h 3404587"/>
              <a:gd name="connsiteX200" fmla="*/ 1325880 w 2644140"/>
              <a:gd name="connsiteY200" fmla="*/ 1629127 h 3404587"/>
              <a:gd name="connsiteX201" fmla="*/ 1303020 w 2644140"/>
              <a:gd name="connsiteY201" fmla="*/ 1621507 h 3404587"/>
              <a:gd name="connsiteX202" fmla="*/ 1264920 w 2644140"/>
              <a:gd name="connsiteY202" fmla="*/ 1583407 h 3404587"/>
              <a:gd name="connsiteX203" fmla="*/ 1234440 w 2644140"/>
              <a:gd name="connsiteY203" fmla="*/ 1591027 h 3404587"/>
              <a:gd name="connsiteX204" fmla="*/ 1219200 w 2644140"/>
              <a:gd name="connsiteY204" fmla="*/ 1613887 h 3404587"/>
              <a:gd name="connsiteX205" fmla="*/ 1188720 w 2644140"/>
              <a:gd name="connsiteY205" fmla="*/ 1621507 h 3404587"/>
              <a:gd name="connsiteX206" fmla="*/ 1135380 w 2644140"/>
              <a:gd name="connsiteY206" fmla="*/ 1629127 h 3404587"/>
              <a:gd name="connsiteX207" fmla="*/ 1120140 w 2644140"/>
              <a:gd name="connsiteY207" fmla="*/ 1674847 h 3404587"/>
              <a:gd name="connsiteX208" fmla="*/ 1051560 w 2644140"/>
              <a:gd name="connsiteY208" fmla="*/ 1712947 h 3404587"/>
              <a:gd name="connsiteX209" fmla="*/ 982980 w 2644140"/>
              <a:gd name="connsiteY209" fmla="*/ 1705327 h 3404587"/>
              <a:gd name="connsiteX210" fmla="*/ 944880 w 2644140"/>
              <a:gd name="connsiteY210" fmla="*/ 1667227 h 3404587"/>
              <a:gd name="connsiteX211" fmla="*/ 922020 w 2644140"/>
              <a:gd name="connsiteY211" fmla="*/ 1651987 h 3404587"/>
              <a:gd name="connsiteX212" fmla="*/ 861060 w 2644140"/>
              <a:gd name="connsiteY212" fmla="*/ 1636747 h 3404587"/>
              <a:gd name="connsiteX213" fmla="*/ 815340 w 2644140"/>
              <a:gd name="connsiteY213" fmla="*/ 1644367 h 3404587"/>
              <a:gd name="connsiteX214" fmla="*/ 800100 w 2644140"/>
              <a:gd name="connsiteY214" fmla="*/ 1667227 h 3404587"/>
              <a:gd name="connsiteX215" fmla="*/ 777240 w 2644140"/>
              <a:gd name="connsiteY215" fmla="*/ 1674847 h 3404587"/>
              <a:gd name="connsiteX216" fmla="*/ 762000 w 2644140"/>
              <a:gd name="connsiteY216" fmla="*/ 1651987 h 3404587"/>
              <a:gd name="connsiteX217" fmla="*/ 716280 w 2644140"/>
              <a:gd name="connsiteY217" fmla="*/ 1621507 h 3404587"/>
              <a:gd name="connsiteX218" fmla="*/ 708660 w 2644140"/>
              <a:gd name="connsiteY218" fmla="*/ 1552927 h 3404587"/>
              <a:gd name="connsiteX219" fmla="*/ 723900 w 2644140"/>
              <a:gd name="connsiteY219" fmla="*/ 1507207 h 3404587"/>
              <a:gd name="connsiteX220" fmla="*/ 731520 w 2644140"/>
              <a:gd name="connsiteY220" fmla="*/ 1484347 h 3404587"/>
              <a:gd name="connsiteX221" fmla="*/ 716280 w 2644140"/>
              <a:gd name="connsiteY221" fmla="*/ 1423387 h 3404587"/>
              <a:gd name="connsiteX222" fmla="*/ 685800 w 2644140"/>
              <a:gd name="connsiteY222" fmla="*/ 1377667 h 3404587"/>
              <a:gd name="connsiteX223" fmla="*/ 655320 w 2644140"/>
              <a:gd name="connsiteY223" fmla="*/ 1331947 h 3404587"/>
              <a:gd name="connsiteX224" fmla="*/ 640080 w 2644140"/>
              <a:gd name="connsiteY224" fmla="*/ 1309087 h 3404587"/>
              <a:gd name="connsiteX225" fmla="*/ 624840 w 2644140"/>
              <a:gd name="connsiteY225" fmla="*/ 1263367 h 3404587"/>
              <a:gd name="connsiteX226" fmla="*/ 594360 w 2644140"/>
              <a:gd name="connsiteY226" fmla="*/ 1217647 h 3404587"/>
              <a:gd name="connsiteX227" fmla="*/ 563880 w 2644140"/>
              <a:gd name="connsiteY227" fmla="*/ 1179547 h 3404587"/>
              <a:gd name="connsiteX228" fmla="*/ 533400 w 2644140"/>
              <a:gd name="connsiteY228" fmla="*/ 1133827 h 3404587"/>
              <a:gd name="connsiteX229" fmla="*/ 518160 w 2644140"/>
              <a:gd name="connsiteY229" fmla="*/ 1088107 h 3404587"/>
              <a:gd name="connsiteX230" fmla="*/ 502920 w 2644140"/>
              <a:gd name="connsiteY230" fmla="*/ 1065247 h 3404587"/>
              <a:gd name="connsiteX231" fmla="*/ 495300 w 2644140"/>
              <a:gd name="connsiteY231" fmla="*/ 1042387 h 3404587"/>
              <a:gd name="connsiteX232" fmla="*/ 403860 w 2644140"/>
              <a:gd name="connsiteY232" fmla="*/ 996667 h 3404587"/>
              <a:gd name="connsiteX233" fmla="*/ 381000 w 2644140"/>
              <a:gd name="connsiteY233" fmla="*/ 989047 h 3404587"/>
              <a:gd name="connsiteX234" fmla="*/ 358140 w 2644140"/>
              <a:gd name="connsiteY234" fmla="*/ 981427 h 3404587"/>
              <a:gd name="connsiteX235" fmla="*/ 297180 w 2644140"/>
              <a:gd name="connsiteY235" fmla="*/ 973807 h 3404587"/>
              <a:gd name="connsiteX236" fmla="*/ 259080 w 2644140"/>
              <a:gd name="connsiteY236" fmla="*/ 935707 h 3404587"/>
              <a:gd name="connsiteX237" fmla="*/ 236220 w 2644140"/>
              <a:gd name="connsiteY237" fmla="*/ 821407 h 3404587"/>
              <a:gd name="connsiteX238" fmla="*/ 205740 w 2644140"/>
              <a:gd name="connsiteY238" fmla="*/ 752827 h 3404587"/>
              <a:gd name="connsiteX239" fmla="*/ 198120 w 2644140"/>
              <a:gd name="connsiteY239" fmla="*/ 729967 h 3404587"/>
              <a:gd name="connsiteX240" fmla="*/ 182880 w 2644140"/>
              <a:gd name="connsiteY240" fmla="*/ 707107 h 3404587"/>
              <a:gd name="connsiteX241" fmla="*/ 167640 w 2644140"/>
              <a:gd name="connsiteY241" fmla="*/ 661387 h 3404587"/>
              <a:gd name="connsiteX242" fmla="*/ 129540 w 2644140"/>
              <a:gd name="connsiteY242" fmla="*/ 615667 h 3404587"/>
              <a:gd name="connsiteX243" fmla="*/ 83820 w 2644140"/>
              <a:gd name="connsiteY243" fmla="*/ 577567 h 3404587"/>
              <a:gd name="connsiteX244" fmla="*/ 45720 w 2644140"/>
              <a:gd name="connsiteY244" fmla="*/ 508987 h 3404587"/>
              <a:gd name="connsiteX245" fmla="*/ 30480 w 2644140"/>
              <a:gd name="connsiteY245" fmla="*/ 486127 h 3404587"/>
              <a:gd name="connsiteX246" fmla="*/ 53340 w 2644140"/>
              <a:gd name="connsiteY246" fmla="*/ 455647 h 3404587"/>
              <a:gd name="connsiteX0" fmla="*/ 0 w 2644140"/>
              <a:gd name="connsiteY0" fmla="*/ 432787 h 3404587"/>
              <a:gd name="connsiteX1" fmla="*/ 38100 w 2644140"/>
              <a:gd name="connsiteY1" fmla="*/ 470887 h 3404587"/>
              <a:gd name="connsiteX2" fmla="*/ 60960 w 2644140"/>
              <a:gd name="connsiteY2" fmla="*/ 463267 h 3404587"/>
              <a:gd name="connsiteX3" fmla="*/ 137160 w 2644140"/>
              <a:gd name="connsiteY3" fmla="*/ 409927 h 3404587"/>
              <a:gd name="connsiteX4" fmla="*/ 152400 w 2644140"/>
              <a:gd name="connsiteY4" fmla="*/ 387067 h 3404587"/>
              <a:gd name="connsiteX5" fmla="*/ 220980 w 2644140"/>
              <a:gd name="connsiteY5" fmla="*/ 356587 h 3404587"/>
              <a:gd name="connsiteX6" fmla="*/ 243840 w 2644140"/>
              <a:gd name="connsiteY6" fmla="*/ 348967 h 3404587"/>
              <a:gd name="connsiteX7" fmla="*/ 266700 w 2644140"/>
              <a:gd name="connsiteY7" fmla="*/ 341347 h 3404587"/>
              <a:gd name="connsiteX8" fmla="*/ 289560 w 2644140"/>
              <a:gd name="connsiteY8" fmla="*/ 333727 h 3404587"/>
              <a:gd name="connsiteX9" fmla="*/ 358140 w 2644140"/>
              <a:gd name="connsiteY9" fmla="*/ 295627 h 3404587"/>
              <a:gd name="connsiteX10" fmla="*/ 403860 w 2644140"/>
              <a:gd name="connsiteY10" fmla="*/ 257527 h 3404587"/>
              <a:gd name="connsiteX11" fmla="*/ 449580 w 2644140"/>
              <a:gd name="connsiteY11" fmla="*/ 227047 h 3404587"/>
              <a:gd name="connsiteX12" fmla="*/ 472440 w 2644140"/>
              <a:gd name="connsiteY12" fmla="*/ 211807 h 3404587"/>
              <a:gd name="connsiteX13" fmla="*/ 525780 w 2644140"/>
              <a:gd name="connsiteY13" fmla="*/ 196567 h 3404587"/>
              <a:gd name="connsiteX14" fmla="*/ 548640 w 2644140"/>
              <a:gd name="connsiteY14" fmla="*/ 188947 h 3404587"/>
              <a:gd name="connsiteX15" fmla="*/ 678180 w 2644140"/>
              <a:gd name="connsiteY15" fmla="*/ 188947 h 3404587"/>
              <a:gd name="connsiteX16" fmla="*/ 701040 w 2644140"/>
              <a:gd name="connsiteY16" fmla="*/ 173707 h 3404587"/>
              <a:gd name="connsiteX17" fmla="*/ 723900 w 2644140"/>
              <a:gd name="connsiteY17" fmla="*/ 166087 h 3404587"/>
              <a:gd name="connsiteX18" fmla="*/ 822960 w 2644140"/>
              <a:gd name="connsiteY18" fmla="*/ 188947 h 3404587"/>
              <a:gd name="connsiteX19" fmla="*/ 838200 w 2644140"/>
              <a:gd name="connsiteY19" fmla="*/ 211807 h 3404587"/>
              <a:gd name="connsiteX20" fmla="*/ 861060 w 2644140"/>
              <a:gd name="connsiteY20" fmla="*/ 219427 h 3404587"/>
              <a:gd name="connsiteX21" fmla="*/ 899160 w 2644140"/>
              <a:gd name="connsiteY21" fmla="*/ 227047 h 3404587"/>
              <a:gd name="connsiteX22" fmla="*/ 929640 w 2644140"/>
              <a:gd name="connsiteY22" fmla="*/ 234667 h 3404587"/>
              <a:gd name="connsiteX23" fmla="*/ 975360 w 2644140"/>
              <a:gd name="connsiteY23" fmla="*/ 211807 h 3404587"/>
              <a:gd name="connsiteX24" fmla="*/ 1021080 w 2644140"/>
              <a:gd name="connsiteY24" fmla="*/ 196567 h 3404587"/>
              <a:gd name="connsiteX25" fmla="*/ 1066800 w 2644140"/>
              <a:gd name="connsiteY25" fmla="*/ 173707 h 3404587"/>
              <a:gd name="connsiteX26" fmla="*/ 1089660 w 2644140"/>
              <a:gd name="connsiteY26" fmla="*/ 158467 h 3404587"/>
              <a:gd name="connsiteX27" fmla="*/ 1181100 w 2644140"/>
              <a:gd name="connsiteY27" fmla="*/ 135607 h 3404587"/>
              <a:gd name="connsiteX28" fmla="*/ 1203960 w 2644140"/>
              <a:gd name="connsiteY28" fmla="*/ 120367 h 3404587"/>
              <a:gd name="connsiteX29" fmla="*/ 1325880 w 2644140"/>
              <a:gd name="connsiteY29" fmla="*/ 97507 h 3404587"/>
              <a:gd name="connsiteX30" fmla="*/ 1371600 w 2644140"/>
              <a:gd name="connsiteY30" fmla="*/ 82267 h 3404587"/>
              <a:gd name="connsiteX31" fmla="*/ 1394460 w 2644140"/>
              <a:gd name="connsiteY31" fmla="*/ 74647 h 3404587"/>
              <a:gd name="connsiteX32" fmla="*/ 1402080 w 2644140"/>
              <a:gd name="connsiteY32" fmla="*/ 51787 h 3404587"/>
              <a:gd name="connsiteX33" fmla="*/ 1432560 w 2644140"/>
              <a:gd name="connsiteY33" fmla="*/ 6067 h 3404587"/>
              <a:gd name="connsiteX34" fmla="*/ 1463040 w 2644140"/>
              <a:gd name="connsiteY34" fmla="*/ 44167 h 3404587"/>
              <a:gd name="connsiteX35" fmla="*/ 1508760 w 2644140"/>
              <a:gd name="connsiteY35" fmla="*/ 82267 h 3404587"/>
              <a:gd name="connsiteX36" fmla="*/ 1531620 w 2644140"/>
              <a:gd name="connsiteY36" fmla="*/ 127987 h 3404587"/>
              <a:gd name="connsiteX37" fmla="*/ 1584960 w 2644140"/>
              <a:gd name="connsiteY37" fmla="*/ 181327 h 3404587"/>
              <a:gd name="connsiteX38" fmla="*/ 1798320 w 2644140"/>
              <a:gd name="connsiteY38" fmla="*/ 188947 h 3404587"/>
              <a:gd name="connsiteX39" fmla="*/ 1821180 w 2644140"/>
              <a:gd name="connsiteY39" fmla="*/ 196567 h 3404587"/>
              <a:gd name="connsiteX40" fmla="*/ 1866900 w 2644140"/>
              <a:gd name="connsiteY40" fmla="*/ 204187 h 3404587"/>
              <a:gd name="connsiteX41" fmla="*/ 1889760 w 2644140"/>
              <a:gd name="connsiteY41" fmla="*/ 219427 h 3404587"/>
              <a:gd name="connsiteX42" fmla="*/ 1912620 w 2644140"/>
              <a:gd name="connsiteY42" fmla="*/ 227047 h 3404587"/>
              <a:gd name="connsiteX43" fmla="*/ 1920240 w 2644140"/>
              <a:gd name="connsiteY43" fmla="*/ 249907 h 3404587"/>
              <a:gd name="connsiteX44" fmla="*/ 1958340 w 2644140"/>
              <a:gd name="connsiteY44" fmla="*/ 295627 h 3404587"/>
              <a:gd name="connsiteX45" fmla="*/ 1981200 w 2644140"/>
              <a:gd name="connsiteY45" fmla="*/ 303247 h 3404587"/>
              <a:gd name="connsiteX46" fmla="*/ 2049780 w 2644140"/>
              <a:gd name="connsiteY46" fmla="*/ 295627 h 3404587"/>
              <a:gd name="connsiteX47" fmla="*/ 2095500 w 2644140"/>
              <a:gd name="connsiteY47" fmla="*/ 280387 h 3404587"/>
              <a:gd name="connsiteX48" fmla="*/ 2141220 w 2644140"/>
              <a:gd name="connsiteY48" fmla="*/ 265147 h 3404587"/>
              <a:gd name="connsiteX49" fmla="*/ 2164080 w 2644140"/>
              <a:gd name="connsiteY49" fmla="*/ 257527 h 3404587"/>
              <a:gd name="connsiteX50" fmla="*/ 2225040 w 2644140"/>
              <a:gd name="connsiteY50" fmla="*/ 249907 h 3404587"/>
              <a:gd name="connsiteX51" fmla="*/ 2278380 w 2644140"/>
              <a:gd name="connsiteY51" fmla="*/ 257527 h 3404587"/>
              <a:gd name="connsiteX52" fmla="*/ 2301240 w 2644140"/>
              <a:gd name="connsiteY52" fmla="*/ 272767 h 3404587"/>
              <a:gd name="connsiteX53" fmla="*/ 2331720 w 2644140"/>
              <a:gd name="connsiteY53" fmla="*/ 249907 h 3404587"/>
              <a:gd name="connsiteX54" fmla="*/ 2354580 w 2644140"/>
              <a:gd name="connsiteY54" fmla="*/ 242287 h 3404587"/>
              <a:gd name="connsiteX55" fmla="*/ 2377440 w 2644140"/>
              <a:gd name="connsiteY55" fmla="*/ 249907 h 3404587"/>
              <a:gd name="connsiteX56" fmla="*/ 2423160 w 2644140"/>
              <a:gd name="connsiteY56" fmla="*/ 280387 h 3404587"/>
              <a:gd name="connsiteX57" fmla="*/ 2491740 w 2644140"/>
              <a:gd name="connsiteY57" fmla="*/ 295627 h 3404587"/>
              <a:gd name="connsiteX58" fmla="*/ 2529840 w 2644140"/>
              <a:gd name="connsiteY58" fmla="*/ 333727 h 3404587"/>
              <a:gd name="connsiteX59" fmla="*/ 2575560 w 2644140"/>
              <a:gd name="connsiteY59" fmla="*/ 348967 h 3404587"/>
              <a:gd name="connsiteX60" fmla="*/ 2575560 w 2644140"/>
              <a:gd name="connsiteY60" fmla="*/ 356587 h 3404587"/>
              <a:gd name="connsiteX61" fmla="*/ 2567940 w 2644140"/>
              <a:gd name="connsiteY61" fmla="*/ 387067 h 3404587"/>
              <a:gd name="connsiteX62" fmla="*/ 2560320 w 2644140"/>
              <a:gd name="connsiteY62" fmla="*/ 409927 h 3404587"/>
              <a:gd name="connsiteX63" fmla="*/ 2575560 w 2644140"/>
              <a:gd name="connsiteY63" fmla="*/ 516607 h 3404587"/>
              <a:gd name="connsiteX64" fmla="*/ 2583180 w 2644140"/>
              <a:gd name="connsiteY64" fmla="*/ 539467 h 3404587"/>
              <a:gd name="connsiteX65" fmla="*/ 2590800 w 2644140"/>
              <a:gd name="connsiteY65" fmla="*/ 623287 h 3404587"/>
              <a:gd name="connsiteX66" fmla="*/ 2598420 w 2644140"/>
              <a:gd name="connsiteY66" fmla="*/ 653767 h 3404587"/>
              <a:gd name="connsiteX67" fmla="*/ 2606040 w 2644140"/>
              <a:gd name="connsiteY67" fmla="*/ 790927 h 3404587"/>
              <a:gd name="connsiteX68" fmla="*/ 2598420 w 2644140"/>
              <a:gd name="connsiteY68" fmla="*/ 905227 h 3404587"/>
              <a:gd name="connsiteX69" fmla="*/ 2575560 w 2644140"/>
              <a:gd name="connsiteY69" fmla="*/ 897607 h 3404587"/>
              <a:gd name="connsiteX70" fmla="*/ 2415540 w 2644140"/>
              <a:gd name="connsiteY70" fmla="*/ 905227 h 3404587"/>
              <a:gd name="connsiteX71" fmla="*/ 2407920 w 2644140"/>
              <a:gd name="connsiteY71" fmla="*/ 928087 h 3404587"/>
              <a:gd name="connsiteX72" fmla="*/ 2255520 w 2644140"/>
              <a:gd name="connsiteY72" fmla="*/ 1004287 h 3404587"/>
              <a:gd name="connsiteX73" fmla="*/ 2186940 w 2644140"/>
              <a:gd name="connsiteY73" fmla="*/ 1011907 h 3404587"/>
              <a:gd name="connsiteX74" fmla="*/ 2141220 w 2644140"/>
              <a:gd name="connsiteY74" fmla="*/ 1019527 h 3404587"/>
              <a:gd name="connsiteX75" fmla="*/ 2042160 w 2644140"/>
              <a:gd name="connsiteY75" fmla="*/ 1011907 h 3404587"/>
              <a:gd name="connsiteX76" fmla="*/ 2034540 w 2644140"/>
              <a:gd name="connsiteY76" fmla="*/ 1118587 h 3404587"/>
              <a:gd name="connsiteX77" fmla="*/ 2026920 w 2644140"/>
              <a:gd name="connsiteY77" fmla="*/ 1278607 h 3404587"/>
              <a:gd name="connsiteX78" fmla="*/ 2011680 w 2644140"/>
              <a:gd name="connsiteY78" fmla="*/ 1324327 h 3404587"/>
              <a:gd name="connsiteX79" fmla="*/ 2004060 w 2644140"/>
              <a:gd name="connsiteY79" fmla="*/ 1385287 h 3404587"/>
              <a:gd name="connsiteX80" fmla="*/ 1988820 w 2644140"/>
              <a:gd name="connsiteY80" fmla="*/ 1431007 h 3404587"/>
              <a:gd name="connsiteX81" fmla="*/ 2004060 w 2644140"/>
              <a:gd name="connsiteY81" fmla="*/ 1453867 h 3404587"/>
              <a:gd name="connsiteX82" fmla="*/ 2026920 w 2644140"/>
              <a:gd name="connsiteY82" fmla="*/ 1469107 h 3404587"/>
              <a:gd name="connsiteX83" fmla="*/ 2057400 w 2644140"/>
              <a:gd name="connsiteY83" fmla="*/ 1537687 h 3404587"/>
              <a:gd name="connsiteX84" fmla="*/ 2080260 w 2644140"/>
              <a:gd name="connsiteY84" fmla="*/ 1545307 h 3404587"/>
              <a:gd name="connsiteX85" fmla="*/ 2103120 w 2644140"/>
              <a:gd name="connsiteY85" fmla="*/ 1522447 h 3404587"/>
              <a:gd name="connsiteX86" fmla="*/ 2148840 w 2644140"/>
              <a:gd name="connsiteY86" fmla="*/ 1568167 h 3404587"/>
              <a:gd name="connsiteX87" fmla="*/ 2156460 w 2644140"/>
              <a:gd name="connsiteY87" fmla="*/ 1591027 h 3404587"/>
              <a:gd name="connsiteX88" fmla="*/ 2179320 w 2644140"/>
              <a:gd name="connsiteY88" fmla="*/ 1598647 h 3404587"/>
              <a:gd name="connsiteX89" fmla="*/ 2186940 w 2644140"/>
              <a:gd name="connsiteY89" fmla="*/ 1697707 h 3404587"/>
              <a:gd name="connsiteX90" fmla="*/ 2171700 w 2644140"/>
              <a:gd name="connsiteY90" fmla="*/ 1720567 h 3404587"/>
              <a:gd name="connsiteX91" fmla="*/ 2148840 w 2644140"/>
              <a:gd name="connsiteY91" fmla="*/ 1728187 h 3404587"/>
              <a:gd name="connsiteX92" fmla="*/ 2141220 w 2644140"/>
              <a:gd name="connsiteY92" fmla="*/ 1781527 h 3404587"/>
              <a:gd name="connsiteX93" fmla="*/ 2118360 w 2644140"/>
              <a:gd name="connsiteY93" fmla="*/ 1789147 h 3404587"/>
              <a:gd name="connsiteX94" fmla="*/ 2004060 w 2644140"/>
              <a:gd name="connsiteY94" fmla="*/ 1796767 h 3404587"/>
              <a:gd name="connsiteX95" fmla="*/ 1996440 w 2644140"/>
              <a:gd name="connsiteY95" fmla="*/ 1819627 h 3404587"/>
              <a:gd name="connsiteX96" fmla="*/ 1943100 w 2644140"/>
              <a:gd name="connsiteY96" fmla="*/ 1827247 h 3404587"/>
              <a:gd name="connsiteX97" fmla="*/ 1950720 w 2644140"/>
              <a:gd name="connsiteY97" fmla="*/ 1880587 h 3404587"/>
              <a:gd name="connsiteX98" fmla="*/ 1958340 w 2644140"/>
              <a:gd name="connsiteY98" fmla="*/ 1903447 h 3404587"/>
              <a:gd name="connsiteX99" fmla="*/ 1965960 w 2644140"/>
              <a:gd name="connsiteY99" fmla="*/ 1941547 h 3404587"/>
              <a:gd name="connsiteX100" fmla="*/ 1996440 w 2644140"/>
              <a:gd name="connsiteY100" fmla="*/ 1949167 h 3404587"/>
              <a:gd name="connsiteX101" fmla="*/ 2057400 w 2644140"/>
              <a:gd name="connsiteY101" fmla="*/ 1956787 h 3404587"/>
              <a:gd name="connsiteX102" fmla="*/ 2087880 w 2644140"/>
              <a:gd name="connsiteY102" fmla="*/ 2025367 h 3404587"/>
              <a:gd name="connsiteX103" fmla="*/ 2103120 w 2644140"/>
              <a:gd name="connsiteY103" fmla="*/ 2071087 h 3404587"/>
              <a:gd name="connsiteX104" fmla="*/ 2118360 w 2644140"/>
              <a:gd name="connsiteY104" fmla="*/ 2116807 h 3404587"/>
              <a:gd name="connsiteX105" fmla="*/ 2125980 w 2644140"/>
              <a:gd name="connsiteY105" fmla="*/ 2139667 h 3404587"/>
              <a:gd name="connsiteX106" fmla="*/ 2141220 w 2644140"/>
              <a:gd name="connsiteY106" fmla="*/ 2200627 h 3404587"/>
              <a:gd name="connsiteX107" fmla="*/ 2133600 w 2644140"/>
              <a:gd name="connsiteY107" fmla="*/ 2276827 h 3404587"/>
              <a:gd name="connsiteX108" fmla="*/ 2133600 w 2644140"/>
              <a:gd name="connsiteY108" fmla="*/ 2345407 h 3404587"/>
              <a:gd name="connsiteX109" fmla="*/ 2156460 w 2644140"/>
              <a:gd name="connsiteY109" fmla="*/ 2353027 h 3404587"/>
              <a:gd name="connsiteX110" fmla="*/ 2209800 w 2644140"/>
              <a:gd name="connsiteY110" fmla="*/ 2360647 h 3404587"/>
              <a:gd name="connsiteX111" fmla="*/ 2225040 w 2644140"/>
              <a:gd name="connsiteY111" fmla="*/ 2383507 h 3404587"/>
              <a:gd name="connsiteX112" fmla="*/ 2247900 w 2644140"/>
              <a:gd name="connsiteY112" fmla="*/ 2406367 h 3404587"/>
              <a:gd name="connsiteX113" fmla="*/ 2255520 w 2644140"/>
              <a:gd name="connsiteY113" fmla="*/ 2452087 h 3404587"/>
              <a:gd name="connsiteX114" fmla="*/ 2278380 w 2644140"/>
              <a:gd name="connsiteY114" fmla="*/ 2459707 h 3404587"/>
              <a:gd name="connsiteX115" fmla="*/ 2339340 w 2644140"/>
              <a:gd name="connsiteY115" fmla="*/ 2474947 h 3404587"/>
              <a:gd name="connsiteX116" fmla="*/ 2362200 w 2644140"/>
              <a:gd name="connsiteY116" fmla="*/ 2497807 h 3404587"/>
              <a:gd name="connsiteX117" fmla="*/ 2385060 w 2644140"/>
              <a:gd name="connsiteY117" fmla="*/ 2505427 h 3404587"/>
              <a:gd name="connsiteX118" fmla="*/ 2407920 w 2644140"/>
              <a:gd name="connsiteY118" fmla="*/ 2520667 h 3404587"/>
              <a:gd name="connsiteX119" fmla="*/ 2446020 w 2644140"/>
              <a:gd name="connsiteY119" fmla="*/ 2551147 h 3404587"/>
              <a:gd name="connsiteX120" fmla="*/ 2468880 w 2644140"/>
              <a:gd name="connsiteY120" fmla="*/ 2574007 h 3404587"/>
              <a:gd name="connsiteX121" fmla="*/ 2484120 w 2644140"/>
              <a:gd name="connsiteY121" fmla="*/ 2596867 h 3404587"/>
              <a:gd name="connsiteX122" fmla="*/ 2506980 w 2644140"/>
              <a:gd name="connsiteY122" fmla="*/ 2604487 h 3404587"/>
              <a:gd name="connsiteX123" fmla="*/ 2537460 w 2644140"/>
              <a:gd name="connsiteY123" fmla="*/ 2650207 h 3404587"/>
              <a:gd name="connsiteX124" fmla="*/ 2545080 w 2644140"/>
              <a:gd name="connsiteY124" fmla="*/ 2673067 h 3404587"/>
              <a:gd name="connsiteX125" fmla="*/ 2636520 w 2644140"/>
              <a:gd name="connsiteY125" fmla="*/ 2695927 h 3404587"/>
              <a:gd name="connsiteX126" fmla="*/ 2644140 w 2644140"/>
              <a:gd name="connsiteY126" fmla="*/ 2726407 h 3404587"/>
              <a:gd name="connsiteX127" fmla="*/ 2552700 w 2644140"/>
              <a:gd name="connsiteY127" fmla="*/ 2779747 h 3404587"/>
              <a:gd name="connsiteX128" fmla="*/ 2529840 w 2644140"/>
              <a:gd name="connsiteY128" fmla="*/ 2787367 h 3404587"/>
              <a:gd name="connsiteX129" fmla="*/ 2514600 w 2644140"/>
              <a:gd name="connsiteY129" fmla="*/ 2810227 h 3404587"/>
              <a:gd name="connsiteX130" fmla="*/ 2491740 w 2644140"/>
              <a:gd name="connsiteY130" fmla="*/ 2825467 h 3404587"/>
              <a:gd name="connsiteX131" fmla="*/ 2453640 w 2644140"/>
              <a:gd name="connsiteY131" fmla="*/ 2855947 h 3404587"/>
              <a:gd name="connsiteX132" fmla="*/ 2415540 w 2644140"/>
              <a:gd name="connsiteY132" fmla="*/ 2924527 h 3404587"/>
              <a:gd name="connsiteX133" fmla="*/ 2392680 w 2644140"/>
              <a:gd name="connsiteY133" fmla="*/ 2932147 h 3404587"/>
              <a:gd name="connsiteX134" fmla="*/ 2369820 w 2644140"/>
              <a:gd name="connsiteY134" fmla="*/ 2955007 h 3404587"/>
              <a:gd name="connsiteX135" fmla="*/ 2339340 w 2644140"/>
              <a:gd name="connsiteY135" fmla="*/ 3008347 h 3404587"/>
              <a:gd name="connsiteX136" fmla="*/ 2308860 w 2644140"/>
              <a:gd name="connsiteY136" fmla="*/ 3054067 h 3404587"/>
              <a:gd name="connsiteX137" fmla="*/ 2316480 w 2644140"/>
              <a:gd name="connsiteY137" fmla="*/ 3084547 h 3404587"/>
              <a:gd name="connsiteX138" fmla="*/ 2324100 w 2644140"/>
              <a:gd name="connsiteY138" fmla="*/ 3107407 h 3404587"/>
              <a:gd name="connsiteX139" fmla="*/ 2331720 w 2644140"/>
              <a:gd name="connsiteY139" fmla="*/ 3145507 h 3404587"/>
              <a:gd name="connsiteX140" fmla="*/ 2293620 w 2644140"/>
              <a:gd name="connsiteY140" fmla="*/ 3236947 h 3404587"/>
              <a:gd name="connsiteX141" fmla="*/ 2286000 w 2644140"/>
              <a:gd name="connsiteY141" fmla="*/ 3259807 h 3404587"/>
              <a:gd name="connsiteX142" fmla="*/ 2232660 w 2644140"/>
              <a:gd name="connsiteY142" fmla="*/ 3328387 h 3404587"/>
              <a:gd name="connsiteX143" fmla="*/ 2209800 w 2644140"/>
              <a:gd name="connsiteY143" fmla="*/ 3336007 h 3404587"/>
              <a:gd name="connsiteX144" fmla="*/ 2186940 w 2644140"/>
              <a:gd name="connsiteY144" fmla="*/ 3351247 h 3404587"/>
              <a:gd name="connsiteX145" fmla="*/ 2179320 w 2644140"/>
              <a:gd name="connsiteY145" fmla="*/ 3374107 h 3404587"/>
              <a:gd name="connsiteX146" fmla="*/ 2133600 w 2644140"/>
              <a:gd name="connsiteY146" fmla="*/ 3404587 h 3404587"/>
              <a:gd name="connsiteX147" fmla="*/ 2057400 w 2644140"/>
              <a:gd name="connsiteY147" fmla="*/ 3381727 h 3404587"/>
              <a:gd name="connsiteX148" fmla="*/ 1927860 w 2644140"/>
              <a:gd name="connsiteY148" fmla="*/ 3374107 h 3404587"/>
              <a:gd name="connsiteX149" fmla="*/ 1836420 w 2644140"/>
              <a:gd name="connsiteY149" fmla="*/ 3366487 h 3404587"/>
              <a:gd name="connsiteX150" fmla="*/ 1798320 w 2644140"/>
              <a:gd name="connsiteY150" fmla="*/ 3358867 h 3404587"/>
              <a:gd name="connsiteX151" fmla="*/ 1767840 w 2644140"/>
              <a:gd name="connsiteY151" fmla="*/ 3313147 h 3404587"/>
              <a:gd name="connsiteX152" fmla="*/ 1752600 w 2644140"/>
              <a:gd name="connsiteY152" fmla="*/ 3290287 h 3404587"/>
              <a:gd name="connsiteX153" fmla="*/ 1684020 w 2644140"/>
              <a:gd name="connsiteY153" fmla="*/ 3282667 h 3404587"/>
              <a:gd name="connsiteX154" fmla="*/ 1623060 w 2644140"/>
              <a:gd name="connsiteY154" fmla="*/ 3282667 h 3404587"/>
              <a:gd name="connsiteX155" fmla="*/ 1577340 w 2644140"/>
              <a:gd name="connsiteY155" fmla="*/ 3297907 h 3404587"/>
              <a:gd name="connsiteX156" fmla="*/ 1447800 w 2644140"/>
              <a:gd name="connsiteY156" fmla="*/ 3275047 h 3404587"/>
              <a:gd name="connsiteX157" fmla="*/ 1432560 w 2644140"/>
              <a:gd name="connsiteY157" fmla="*/ 3252187 h 3404587"/>
              <a:gd name="connsiteX158" fmla="*/ 1447800 w 2644140"/>
              <a:gd name="connsiteY158" fmla="*/ 3168367 h 3404587"/>
              <a:gd name="connsiteX159" fmla="*/ 1432560 w 2644140"/>
              <a:gd name="connsiteY159" fmla="*/ 3122647 h 3404587"/>
              <a:gd name="connsiteX160" fmla="*/ 1424940 w 2644140"/>
              <a:gd name="connsiteY160" fmla="*/ 3099787 h 3404587"/>
              <a:gd name="connsiteX161" fmla="*/ 1417320 w 2644140"/>
              <a:gd name="connsiteY161" fmla="*/ 3076927 h 3404587"/>
              <a:gd name="connsiteX162" fmla="*/ 1356360 w 2644140"/>
              <a:gd name="connsiteY162" fmla="*/ 3069307 h 3404587"/>
              <a:gd name="connsiteX163" fmla="*/ 1333500 w 2644140"/>
              <a:gd name="connsiteY163" fmla="*/ 3061687 h 3404587"/>
              <a:gd name="connsiteX164" fmla="*/ 1272540 w 2644140"/>
              <a:gd name="connsiteY164" fmla="*/ 3054067 h 3404587"/>
              <a:gd name="connsiteX165" fmla="*/ 1257300 w 2644140"/>
              <a:gd name="connsiteY165" fmla="*/ 3031207 h 3404587"/>
              <a:gd name="connsiteX166" fmla="*/ 1242060 w 2644140"/>
              <a:gd name="connsiteY166" fmla="*/ 2977867 h 3404587"/>
              <a:gd name="connsiteX167" fmla="*/ 1234440 w 2644140"/>
              <a:gd name="connsiteY167" fmla="*/ 2955007 h 3404587"/>
              <a:gd name="connsiteX168" fmla="*/ 1203960 w 2644140"/>
              <a:gd name="connsiteY168" fmla="*/ 2909287 h 3404587"/>
              <a:gd name="connsiteX169" fmla="*/ 1226820 w 2644140"/>
              <a:gd name="connsiteY169" fmla="*/ 2901667 h 3404587"/>
              <a:gd name="connsiteX170" fmla="*/ 1356360 w 2644140"/>
              <a:gd name="connsiteY170" fmla="*/ 2886427 h 3404587"/>
              <a:gd name="connsiteX171" fmla="*/ 1371600 w 2644140"/>
              <a:gd name="connsiteY171" fmla="*/ 2787367 h 3404587"/>
              <a:gd name="connsiteX172" fmla="*/ 1394460 w 2644140"/>
              <a:gd name="connsiteY172" fmla="*/ 2711167 h 3404587"/>
              <a:gd name="connsiteX173" fmla="*/ 1417320 w 2644140"/>
              <a:gd name="connsiteY173" fmla="*/ 2642587 h 3404587"/>
              <a:gd name="connsiteX174" fmla="*/ 1409700 w 2644140"/>
              <a:gd name="connsiteY174" fmla="*/ 2497807 h 3404587"/>
              <a:gd name="connsiteX175" fmla="*/ 1394460 w 2644140"/>
              <a:gd name="connsiteY175" fmla="*/ 2452087 h 3404587"/>
              <a:gd name="connsiteX176" fmla="*/ 1386840 w 2644140"/>
              <a:gd name="connsiteY176" fmla="*/ 2429227 h 3404587"/>
              <a:gd name="connsiteX177" fmla="*/ 1394460 w 2644140"/>
              <a:gd name="connsiteY177" fmla="*/ 2406367 h 3404587"/>
              <a:gd name="connsiteX178" fmla="*/ 1440180 w 2644140"/>
              <a:gd name="connsiteY178" fmla="*/ 2368267 h 3404587"/>
              <a:gd name="connsiteX179" fmla="*/ 1501140 w 2644140"/>
              <a:gd name="connsiteY179" fmla="*/ 2360647 h 3404587"/>
              <a:gd name="connsiteX180" fmla="*/ 1508760 w 2644140"/>
              <a:gd name="connsiteY180" fmla="*/ 2337787 h 3404587"/>
              <a:gd name="connsiteX181" fmla="*/ 1516380 w 2644140"/>
              <a:gd name="connsiteY181" fmla="*/ 2177767 h 3404587"/>
              <a:gd name="connsiteX182" fmla="*/ 1539240 w 2644140"/>
              <a:gd name="connsiteY182" fmla="*/ 2132047 h 3404587"/>
              <a:gd name="connsiteX183" fmla="*/ 1546860 w 2644140"/>
              <a:gd name="connsiteY183" fmla="*/ 2109187 h 3404587"/>
              <a:gd name="connsiteX184" fmla="*/ 1539240 w 2644140"/>
              <a:gd name="connsiteY184" fmla="*/ 2032987 h 3404587"/>
              <a:gd name="connsiteX185" fmla="*/ 1524000 w 2644140"/>
              <a:gd name="connsiteY185" fmla="*/ 1987267 h 3404587"/>
              <a:gd name="connsiteX186" fmla="*/ 1508760 w 2644140"/>
              <a:gd name="connsiteY186" fmla="*/ 1941547 h 3404587"/>
              <a:gd name="connsiteX187" fmla="*/ 1485900 w 2644140"/>
              <a:gd name="connsiteY187" fmla="*/ 1872967 h 3404587"/>
              <a:gd name="connsiteX188" fmla="*/ 1478280 w 2644140"/>
              <a:gd name="connsiteY188" fmla="*/ 1850107 h 3404587"/>
              <a:gd name="connsiteX189" fmla="*/ 1508760 w 2644140"/>
              <a:gd name="connsiteY189" fmla="*/ 1773907 h 3404587"/>
              <a:gd name="connsiteX190" fmla="*/ 1554480 w 2644140"/>
              <a:gd name="connsiteY190" fmla="*/ 1766287 h 3404587"/>
              <a:gd name="connsiteX191" fmla="*/ 1546860 w 2644140"/>
              <a:gd name="connsiteY191" fmla="*/ 1712947 h 3404587"/>
              <a:gd name="connsiteX192" fmla="*/ 1508760 w 2644140"/>
              <a:gd name="connsiteY192" fmla="*/ 1705327 h 3404587"/>
              <a:gd name="connsiteX193" fmla="*/ 1485900 w 2644140"/>
              <a:gd name="connsiteY193" fmla="*/ 1690087 h 3404587"/>
              <a:gd name="connsiteX194" fmla="*/ 1493520 w 2644140"/>
              <a:gd name="connsiteY194" fmla="*/ 1644367 h 3404587"/>
              <a:gd name="connsiteX195" fmla="*/ 1501140 w 2644140"/>
              <a:gd name="connsiteY195" fmla="*/ 1621507 h 3404587"/>
              <a:gd name="connsiteX196" fmla="*/ 1478280 w 2644140"/>
              <a:gd name="connsiteY196" fmla="*/ 1613887 h 3404587"/>
              <a:gd name="connsiteX197" fmla="*/ 1455420 w 2644140"/>
              <a:gd name="connsiteY197" fmla="*/ 1629127 h 3404587"/>
              <a:gd name="connsiteX198" fmla="*/ 1386840 w 2644140"/>
              <a:gd name="connsiteY198" fmla="*/ 1613887 h 3404587"/>
              <a:gd name="connsiteX199" fmla="*/ 1348740 w 2644140"/>
              <a:gd name="connsiteY199" fmla="*/ 1621507 h 3404587"/>
              <a:gd name="connsiteX200" fmla="*/ 1325880 w 2644140"/>
              <a:gd name="connsiteY200" fmla="*/ 1629127 h 3404587"/>
              <a:gd name="connsiteX201" fmla="*/ 1303020 w 2644140"/>
              <a:gd name="connsiteY201" fmla="*/ 1621507 h 3404587"/>
              <a:gd name="connsiteX202" fmla="*/ 1264920 w 2644140"/>
              <a:gd name="connsiteY202" fmla="*/ 1583407 h 3404587"/>
              <a:gd name="connsiteX203" fmla="*/ 1234440 w 2644140"/>
              <a:gd name="connsiteY203" fmla="*/ 1591027 h 3404587"/>
              <a:gd name="connsiteX204" fmla="*/ 1219200 w 2644140"/>
              <a:gd name="connsiteY204" fmla="*/ 1613887 h 3404587"/>
              <a:gd name="connsiteX205" fmla="*/ 1188720 w 2644140"/>
              <a:gd name="connsiteY205" fmla="*/ 1621507 h 3404587"/>
              <a:gd name="connsiteX206" fmla="*/ 1135380 w 2644140"/>
              <a:gd name="connsiteY206" fmla="*/ 1629127 h 3404587"/>
              <a:gd name="connsiteX207" fmla="*/ 1120140 w 2644140"/>
              <a:gd name="connsiteY207" fmla="*/ 1674847 h 3404587"/>
              <a:gd name="connsiteX208" fmla="*/ 1051560 w 2644140"/>
              <a:gd name="connsiteY208" fmla="*/ 1712947 h 3404587"/>
              <a:gd name="connsiteX209" fmla="*/ 982980 w 2644140"/>
              <a:gd name="connsiteY209" fmla="*/ 1705327 h 3404587"/>
              <a:gd name="connsiteX210" fmla="*/ 944880 w 2644140"/>
              <a:gd name="connsiteY210" fmla="*/ 1667227 h 3404587"/>
              <a:gd name="connsiteX211" fmla="*/ 922020 w 2644140"/>
              <a:gd name="connsiteY211" fmla="*/ 1651987 h 3404587"/>
              <a:gd name="connsiteX212" fmla="*/ 861060 w 2644140"/>
              <a:gd name="connsiteY212" fmla="*/ 1636747 h 3404587"/>
              <a:gd name="connsiteX213" fmla="*/ 815340 w 2644140"/>
              <a:gd name="connsiteY213" fmla="*/ 1644367 h 3404587"/>
              <a:gd name="connsiteX214" fmla="*/ 800100 w 2644140"/>
              <a:gd name="connsiteY214" fmla="*/ 1667227 h 3404587"/>
              <a:gd name="connsiteX215" fmla="*/ 777240 w 2644140"/>
              <a:gd name="connsiteY215" fmla="*/ 1674847 h 3404587"/>
              <a:gd name="connsiteX216" fmla="*/ 762000 w 2644140"/>
              <a:gd name="connsiteY216" fmla="*/ 1651987 h 3404587"/>
              <a:gd name="connsiteX217" fmla="*/ 716280 w 2644140"/>
              <a:gd name="connsiteY217" fmla="*/ 1621507 h 3404587"/>
              <a:gd name="connsiteX218" fmla="*/ 708660 w 2644140"/>
              <a:gd name="connsiteY218" fmla="*/ 1552927 h 3404587"/>
              <a:gd name="connsiteX219" fmla="*/ 723900 w 2644140"/>
              <a:gd name="connsiteY219" fmla="*/ 1507207 h 3404587"/>
              <a:gd name="connsiteX220" fmla="*/ 731520 w 2644140"/>
              <a:gd name="connsiteY220" fmla="*/ 1484347 h 3404587"/>
              <a:gd name="connsiteX221" fmla="*/ 716280 w 2644140"/>
              <a:gd name="connsiteY221" fmla="*/ 1423387 h 3404587"/>
              <a:gd name="connsiteX222" fmla="*/ 685800 w 2644140"/>
              <a:gd name="connsiteY222" fmla="*/ 1377667 h 3404587"/>
              <a:gd name="connsiteX223" fmla="*/ 655320 w 2644140"/>
              <a:gd name="connsiteY223" fmla="*/ 1331947 h 3404587"/>
              <a:gd name="connsiteX224" fmla="*/ 640080 w 2644140"/>
              <a:gd name="connsiteY224" fmla="*/ 1309087 h 3404587"/>
              <a:gd name="connsiteX225" fmla="*/ 624840 w 2644140"/>
              <a:gd name="connsiteY225" fmla="*/ 1263367 h 3404587"/>
              <a:gd name="connsiteX226" fmla="*/ 594360 w 2644140"/>
              <a:gd name="connsiteY226" fmla="*/ 1217647 h 3404587"/>
              <a:gd name="connsiteX227" fmla="*/ 563880 w 2644140"/>
              <a:gd name="connsiteY227" fmla="*/ 1179547 h 3404587"/>
              <a:gd name="connsiteX228" fmla="*/ 533400 w 2644140"/>
              <a:gd name="connsiteY228" fmla="*/ 1133827 h 3404587"/>
              <a:gd name="connsiteX229" fmla="*/ 518160 w 2644140"/>
              <a:gd name="connsiteY229" fmla="*/ 1088107 h 3404587"/>
              <a:gd name="connsiteX230" fmla="*/ 502920 w 2644140"/>
              <a:gd name="connsiteY230" fmla="*/ 1065247 h 3404587"/>
              <a:gd name="connsiteX231" fmla="*/ 495300 w 2644140"/>
              <a:gd name="connsiteY231" fmla="*/ 1042387 h 3404587"/>
              <a:gd name="connsiteX232" fmla="*/ 403860 w 2644140"/>
              <a:gd name="connsiteY232" fmla="*/ 996667 h 3404587"/>
              <a:gd name="connsiteX233" fmla="*/ 381000 w 2644140"/>
              <a:gd name="connsiteY233" fmla="*/ 989047 h 3404587"/>
              <a:gd name="connsiteX234" fmla="*/ 358140 w 2644140"/>
              <a:gd name="connsiteY234" fmla="*/ 981427 h 3404587"/>
              <a:gd name="connsiteX235" fmla="*/ 297180 w 2644140"/>
              <a:gd name="connsiteY235" fmla="*/ 973807 h 3404587"/>
              <a:gd name="connsiteX236" fmla="*/ 259080 w 2644140"/>
              <a:gd name="connsiteY236" fmla="*/ 935707 h 3404587"/>
              <a:gd name="connsiteX237" fmla="*/ 236220 w 2644140"/>
              <a:gd name="connsiteY237" fmla="*/ 821407 h 3404587"/>
              <a:gd name="connsiteX238" fmla="*/ 205740 w 2644140"/>
              <a:gd name="connsiteY238" fmla="*/ 752827 h 3404587"/>
              <a:gd name="connsiteX239" fmla="*/ 198120 w 2644140"/>
              <a:gd name="connsiteY239" fmla="*/ 729967 h 3404587"/>
              <a:gd name="connsiteX240" fmla="*/ 182880 w 2644140"/>
              <a:gd name="connsiteY240" fmla="*/ 707107 h 3404587"/>
              <a:gd name="connsiteX241" fmla="*/ 167640 w 2644140"/>
              <a:gd name="connsiteY241" fmla="*/ 661387 h 3404587"/>
              <a:gd name="connsiteX242" fmla="*/ 129540 w 2644140"/>
              <a:gd name="connsiteY242" fmla="*/ 615667 h 3404587"/>
              <a:gd name="connsiteX243" fmla="*/ 83820 w 2644140"/>
              <a:gd name="connsiteY243" fmla="*/ 577567 h 3404587"/>
              <a:gd name="connsiteX244" fmla="*/ 45720 w 2644140"/>
              <a:gd name="connsiteY244" fmla="*/ 508987 h 3404587"/>
              <a:gd name="connsiteX245" fmla="*/ 30480 w 2644140"/>
              <a:gd name="connsiteY245" fmla="*/ 486127 h 3404587"/>
              <a:gd name="connsiteX246" fmla="*/ 53340 w 2644140"/>
              <a:gd name="connsiteY246" fmla="*/ 455647 h 3404587"/>
              <a:gd name="connsiteX0" fmla="*/ 0 w 2644140"/>
              <a:gd name="connsiteY0" fmla="*/ 432787 h 3404587"/>
              <a:gd name="connsiteX1" fmla="*/ 38100 w 2644140"/>
              <a:gd name="connsiteY1" fmla="*/ 470887 h 3404587"/>
              <a:gd name="connsiteX2" fmla="*/ 60960 w 2644140"/>
              <a:gd name="connsiteY2" fmla="*/ 463267 h 3404587"/>
              <a:gd name="connsiteX3" fmla="*/ 137160 w 2644140"/>
              <a:gd name="connsiteY3" fmla="*/ 409927 h 3404587"/>
              <a:gd name="connsiteX4" fmla="*/ 152400 w 2644140"/>
              <a:gd name="connsiteY4" fmla="*/ 387067 h 3404587"/>
              <a:gd name="connsiteX5" fmla="*/ 220980 w 2644140"/>
              <a:gd name="connsiteY5" fmla="*/ 356587 h 3404587"/>
              <a:gd name="connsiteX6" fmla="*/ 243840 w 2644140"/>
              <a:gd name="connsiteY6" fmla="*/ 348967 h 3404587"/>
              <a:gd name="connsiteX7" fmla="*/ 266700 w 2644140"/>
              <a:gd name="connsiteY7" fmla="*/ 341347 h 3404587"/>
              <a:gd name="connsiteX8" fmla="*/ 289560 w 2644140"/>
              <a:gd name="connsiteY8" fmla="*/ 333727 h 3404587"/>
              <a:gd name="connsiteX9" fmla="*/ 358140 w 2644140"/>
              <a:gd name="connsiteY9" fmla="*/ 295627 h 3404587"/>
              <a:gd name="connsiteX10" fmla="*/ 403860 w 2644140"/>
              <a:gd name="connsiteY10" fmla="*/ 257527 h 3404587"/>
              <a:gd name="connsiteX11" fmla="*/ 449580 w 2644140"/>
              <a:gd name="connsiteY11" fmla="*/ 227047 h 3404587"/>
              <a:gd name="connsiteX12" fmla="*/ 472440 w 2644140"/>
              <a:gd name="connsiteY12" fmla="*/ 211807 h 3404587"/>
              <a:gd name="connsiteX13" fmla="*/ 525780 w 2644140"/>
              <a:gd name="connsiteY13" fmla="*/ 196567 h 3404587"/>
              <a:gd name="connsiteX14" fmla="*/ 548640 w 2644140"/>
              <a:gd name="connsiteY14" fmla="*/ 188947 h 3404587"/>
              <a:gd name="connsiteX15" fmla="*/ 678180 w 2644140"/>
              <a:gd name="connsiteY15" fmla="*/ 188947 h 3404587"/>
              <a:gd name="connsiteX16" fmla="*/ 701040 w 2644140"/>
              <a:gd name="connsiteY16" fmla="*/ 173707 h 3404587"/>
              <a:gd name="connsiteX17" fmla="*/ 723900 w 2644140"/>
              <a:gd name="connsiteY17" fmla="*/ 166087 h 3404587"/>
              <a:gd name="connsiteX18" fmla="*/ 822960 w 2644140"/>
              <a:gd name="connsiteY18" fmla="*/ 188947 h 3404587"/>
              <a:gd name="connsiteX19" fmla="*/ 838200 w 2644140"/>
              <a:gd name="connsiteY19" fmla="*/ 211807 h 3404587"/>
              <a:gd name="connsiteX20" fmla="*/ 861060 w 2644140"/>
              <a:gd name="connsiteY20" fmla="*/ 219427 h 3404587"/>
              <a:gd name="connsiteX21" fmla="*/ 899160 w 2644140"/>
              <a:gd name="connsiteY21" fmla="*/ 227047 h 3404587"/>
              <a:gd name="connsiteX22" fmla="*/ 929640 w 2644140"/>
              <a:gd name="connsiteY22" fmla="*/ 234667 h 3404587"/>
              <a:gd name="connsiteX23" fmla="*/ 975360 w 2644140"/>
              <a:gd name="connsiteY23" fmla="*/ 211807 h 3404587"/>
              <a:gd name="connsiteX24" fmla="*/ 1021080 w 2644140"/>
              <a:gd name="connsiteY24" fmla="*/ 196567 h 3404587"/>
              <a:gd name="connsiteX25" fmla="*/ 1066800 w 2644140"/>
              <a:gd name="connsiteY25" fmla="*/ 173707 h 3404587"/>
              <a:gd name="connsiteX26" fmla="*/ 1089660 w 2644140"/>
              <a:gd name="connsiteY26" fmla="*/ 158467 h 3404587"/>
              <a:gd name="connsiteX27" fmla="*/ 1181100 w 2644140"/>
              <a:gd name="connsiteY27" fmla="*/ 135607 h 3404587"/>
              <a:gd name="connsiteX28" fmla="*/ 1203960 w 2644140"/>
              <a:gd name="connsiteY28" fmla="*/ 120367 h 3404587"/>
              <a:gd name="connsiteX29" fmla="*/ 1325880 w 2644140"/>
              <a:gd name="connsiteY29" fmla="*/ 97507 h 3404587"/>
              <a:gd name="connsiteX30" fmla="*/ 1371600 w 2644140"/>
              <a:gd name="connsiteY30" fmla="*/ 82267 h 3404587"/>
              <a:gd name="connsiteX31" fmla="*/ 1394460 w 2644140"/>
              <a:gd name="connsiteY31" fmla="*/ 74647 h 3404587"/>
              <a:gd name="connsiteX32" fmla="*/ 1402080 w 2644140"/>
              <a:gd name="connsiteY32" fmla="*/ 51787 h 3404587"/>
              <a:gd name="connsiteX33" fmla="*/ 1432560 w 2644140"/>
              <a:gd name="connsiteY33" fmla="*/ 6067 h 3404587"/>
              <a:gd name="connsiteX34" fmla="*/ 1463040 w 2644140"/>
              <a:gd name="connsiteY34" fmla="*/ 44167 h 3404587"/>
              <a:gd name="connsiteX35" fmla="*/ 1508760 w 2644140"/>
              <a:gd name="connsiteY35" fmla="*/ 82267 h 3404587"/>
              <a:gd name="connsiteX36" fmla="*/ 1531620 w 2644140"/>
              <a:gd name="connsiteY36" fmla="*/ 127987 h 3404587"/>
              <a:gd name="connsiteX37" fmla="*/ 1584960 w 2644140"/>
              <a:gd name="connsiteY37" fmla="*/ 181327 h 3404587"/>
              <a:gd name="connsiteX38" fmla="*/ 1798320 w 2644140"/>
              <a:gd name="connsiteY38" fmla="*/ 188947 h 3404587"/>
              <a:gd name="connsiteX39" fmla="*/ 1821180 w 2644140"/>
              <a:gd name="connsiteY39" fmla="*/ 196567 h 3404587"/>
              <a:gd name="connsiteX40" fmla="*/ 1866900 w 2644140"/>
              <a:gd name="connsiteY40" fmla="*/ 204187 h 3404587"/>
              <a:gd name="connsiteX41" fmla="*/ 1889760 w 2644140"/>
              <a:gd name="connsiteY41" fmla="*/ 219427 h 3404587"/>
              <a:gd name="connsiteX42" fmla="*/ 1912620 w 2644140"/>
              <a:gd name="connsiteY42" fmla="*/ 227047 h 3404587"/>
              <a:gd name="connsiteX43" fmla="*/ 1920240 w 2644140"/>
              <a:gd name="connsiteY43" fmla="*/ 249907 h 3404587"/>
              <a:gd name="connsiteX44" fmla="*/ 1958340 w 2644140"/>
              <a:gd name="connsiteY44" fmla="*/ 295627 h 3404587"/>
              <a:gd name="connsiteX45" fmla="*/ 1981200 w 2644140"/>
              <a:gd name="connsiteY45" fmla="*/ 303247 h 3404587"/>
              <a:gd name="connsiteX46" fmla="*/ 2049780 w 2644140"/>
              <a:gd name="connsiteY46" fmla="*/ 295627 h 3404587"/>
              <a:gd name="connsiteX47" fmla="*/ 2095500 w 2644140"/>
              <a:gd name="connsiteY47" fmla="*/ 280387 h 3404587"/>
              <a:gd name="connsiteX48" fmla="*/ 2141220 w 2644140"/>
              <a:gd name="connsiteY48" fmla="*/ 265147 h 3404587"/>
              <a:gd name="connsiteX49" fmla="*/ 2164080 w 2644140"/>
              <a:gd name="connsiteY49" fmla="*/ 257527 h 3404587"/>
              <a:gd name="connsiteX50" fmla="*/ 2225040 w 2644140"/>
              <a:gd name="connsiteY50" fmla="*/ 249907 h 3404587"/>
              <a:gd name="connsiteX51" fmla="*/ 2278380 w 2644140"/>
              <a:gd name="connsiteY51" fmla="*/ 257527 h 3404587"/>
              <a:gd name="connsiteX52" fmla="*/ 2301240 w 2644140"/>
              <a:gd name="connsiteY52" fmla="*/ 272767 h 3404587"/>
              <a:gd name="connsiteX53" fmla="*/ 2331720 w 2644140"/>
              <a:gd name="connsiteY53" fmla="*/ 249907 h 3404587"/>
              <a:gd name="connsiteX54" fmla="*/ 2354580 w 2644140"/>
              <a:gd name="connsiteY54" fmla="*/ 242287 h 3404587"/>
              <a:gd name="connsiteX55" fmla="*/ 2377440 w 2644140"/>
              <a:gd name="connsiteY55" fmla="*/ 249907 h 3404587"/>
              <a:gd name="connsiteX56" fmla="*/ 2423160 w 2644140"/>
              <a:gd name="connsiteY56" fmla="*/ 280387 h 3404587"/>
              <a:gd name="connsiteX57" fmla="*/ 2491740 w 2644140"/>
              <a:gd name="connsiteY57" fmla="*/ 295627 h 3404587"/>
              <a:gd name="connsiteX58" fmla="*/ 2529840 w 2644140"/>
              <a:gd name="connsiteY58" fmla="*/ 333727 h 3404587"/>
              <a:gd name="connsiteX59" fmla="*/ 2575560 w 2644140"/>
              <a:gd name="connsiteY59" fmla="*/ 348967 h 3404587"/>
              <a:gd name="connsiteX60" fmla="*/ 2575560 w 2644140"/>
              <a:gd name="connsiteY60" fmla="*/ 356587 h 3404587"/>
              <a:gd name="connsiteX61" fmla="*/ 2567940 w 2644140"/>
              <a:gd name="connsiteY61" fmla="*/ 387067 h 3404587"/>
              <a:gd name="connsiteX62" fmla="*/ 2560320 w 2644140"/>
              <a:gd name="connsiteY62" fmla="*/ 409927 h 3404587"/>
              <a:gd name="connsiteX63" fmla="*/ 2575560 w 2644140"/>
              <a:gd name="connsiteY63" fmla="*/ 516607 h 3404587"/>
              <a:gd name="connsiteX64" fmla="*/ 2583180 w 2644140"/>
              <a:gd name="connsiteY64" fmla="*/ 539467 h 3404587"/>
              <a:gd name="connsiteX65" fmla="*/ 2590800 w 2644140"/>
              <a:gd name="connsiteY65" fmla="*/ 623287 h 3404587"/>
              <a:gd name="connsiteX66" fmla="*/ 2598420 w 2644140"/>
              <a:gd name="connsiteY66" fmla="*/ 653767 h 3404587"/>
              <a:gd name="connsiteX67" fmla="*/ 2606040 w 2644140"/>
              <a:gd name="connsiteY67" fmla="*/ 790927 h 3404587"/>
              <a:gd name="connsiteX68" fmla="*/ 2598420 w 2644140"/>
              <a:gd name="connsiteY68" fmla="*/ 905227 h 3404587"/>
              <a:gd name="connsiteX69" fmla="*/ 2575560 w 2644140"/>
              <a:gd name="connsiteY69" fmla="*/ 897607 h 3404587"/>
              <a:gd name="connsiteX70" fmla="*/ 2415540 w 2644140"/>
              <a:gd name="connsiteY70" fmla="*/ 905227 h 3404587"/>
              <a:gd name="connsiteX71" fmla="*/ 2407920 w 2644140"/>
              <a:gd name="connsiteY71" fmla="*/ 928087 h 3404587"/>
              <a:gd name="connsiteX72" fmla="*/ 2255520 w 2644140"/>
              <a:gd name="connsiteY72" fmla="*/ 1004287 h 3404587"/>
              <a:gd name="connsiteX73" fmla="*/ 2186940 w 2644140"/>
              <a:gd name="connsiteY73" fmla="*/ 1011907 h 3404587"/>
              <a:gd name="connsiteX74" fmla="*/ 2141220 w 2644140"/>
              <a:gd name="connsiteY74" fmla="*/ 1019527 h 3404587"/>
              <a:gd name="connsiteX75" fmla="*/ 2042160 w 2644140"/>
              <a:gd name="connsiteY75" fmla="*/ 1011907 h 3404587"/>
              <a:gd name="connsiteX76" fmla="*/ 2034540 w 2644140"/>
              <a:gd name="connsiteY76" fmla="*/ 1118587 h 3404587"/>
              <a:gd name="connsiteX77" fmla="*/ 2026920 w 2644140"/>
              <a:gd name="connsiteY77" fmla="*/ 1278607 h 3404587"/>
              <a:gd name="connsiteX78" fmla="*/ 2011680 w 2644140"/>
              <a:gd name="connsiteY78" fmla="*/ 1324327 h 3404587"/>
              <a:gd name="connsiteX79" fmla="*/ 2004060 w 2644140"/>
              <a:gd name="connsiteY79" fmla="*/ 1385287 h 3404587"/>
              <a:gd name="connsiteX80" fmla="*/ 1988820 w 2644140"/>
              <a:gd name="connsiteY80" fmla="*/ 1431007 h 3404587"/>
              <a:gd name="connsiteX81" fmla="*/ 2004060 w 2644140"/>
              <a:gd name="connsiteY81" fmla="*/ 1453867 h 3404587"/>
              <a:gd name="connsiteX82" fmla="*/ 2026920 w 2644140"/>
              <a:gd name="connsiteY82" fmla="*/ 1469107 h 3404587"/>
              <a:gd name="connsiteX83" fmla="*/ 2057400 w 2644140"/>
              <a:gd name="connsiteY83" fmla="*/ 1537687 h 3404587"/>
              <a:gd name="connsiteX84" fmla="*/ 2080260 w 2644140"/>
              <a:gd name="connsiteY84" fmla="*/ 1545307 h 3404587"/>
              <a:gd name="connsiteX85" fmla="*/ 2103120 w 2644140"/>
              <a:gd name="connsiteY85" fmla="*/ 1522447 h 3404587"/>
              <a:gd name="connsiteX86" fmla="*/ 2148840 w 2644140"/>
              <a:gd name="connsiteY86" fmla="*/ 1568167 h 3404587"/>
              <a:gd name="connsiteX87" fmla="*/ 2156460 w 2644140"/>
              <a:gd name="connsiteY87" fmla="*/ 1591027 h 3404587"/>
              <a:gd name="connsiteX88" fmla="*/ 2179320 w 2644140"/>
              <a:gd name="connsiteY88" fmla="*/ 1598647 h 3404587"/>
              <a:gd name="connsiteX89" fmla="*/ 2186940 w 2644140"/>
              <a:gd name="connsiteY89" fmla="*/ 1697707 h 3404587"/>
              <a:gd name="connsiteX90" fmla="*/ 2171700 w 2644140"/>
              <a:gd name="connsiteY90" fmla="*/ 1720567 h 3404587"/>
              <a:gd name="connsiteX91" fmla="*/ 2148840 w 2644140"/>
              <a:gd name="connsiteY91" fmla="*/ 1728187 h 3404587"/>
              <a:gd name="connsiteX92" fmla="*/ 2141220 w 2644140"/>
              <a:gd name="connsiteY92" fmla="*/ 1781527 h 3404587"/>
              <a:gd name="connsiteX93" fmla="*/ 2118360 w 2644140"/>
              <a:gd name="connsiteY93" fmla="*/ 1789147 h 3404587"/>
              <a:gd name="connsiteX94" fmla="*/ 2004060 w 2644140"/>
              <a:gd name="connsiteY94" fmla="*/ 1796767 h 3404587"/>
              <a:gd name="connsiteX95" fmla="*/ 1996440 w 2644140"/>
              <a:gd name="connsiteY95" fmla="*/ 1819627 h 3404587"/>
              <a:gd name="connsiteX96" fmla="*/ 1943100 w 2644140"/>
              <a:gd name="connsiteY96" fmla="*/ 1827247 h 3404587"/>
              <a:gd name="connsiteX97" fmla="*/ 1950720 w 2644140"/>
              <a:gd name="connsiteY97" fmla="*/ 1880587 h 3404587"/>
              <a:gd name="connsiteX98" fmla="*/ 1958340 w 2644140"/>
              <a:gd name="connsiteY98" fmla="*/ 1903447 h 3404587"/>
              <a:gd name="connsiteX99" fmla="*/ 1965960 w 2644140"/>
              <a:gd name="connsiteY99" fmla="*/ 1941547 h 3404587"/>
              <a:gd name="connsiteX100" fmla="*/ 1996440 w 2644140"/>
              <a:gd name="connsiteY100" fmla="*/ 1949167 h 3404587"/>
              <a:gd name="connsiteX101" fmla="*/ 2057400 w 2644140"/>
              <a:gd name="connsiteY101" fmla="*/ 1956787 h 3404587"/>
              <a:gd name="connsiteX102" fmla="*/ 2087880 w 2644140"/>
              <a:gd name="connsiteY102" fmla="*/ 2025367 h 3404587"/>
              <a:gd name="connsiteX103" fmla="*/ 2103120 w 2644140"/>
              <a:gd name="connsiteY103" fmla="*/ 2071087 h 3404587"/>
              <a:gd name="connsiteX104" fmla="*/ 2118360 w 2644140"/>
              <a:gd name="connsiteY104" fmla="*/ 2116807 h 3404587"/>
              <a:gd name="connsiteX105" fmla="*/ 2125980 w 2644140"/>
              <a:gd name="connsiteY105" fmla="*/ 2139667 h 3404587"/>
              <a:gd name="connsiteX106" fmla="*/ 2141220 w 2644140"/>
              <a:gd name="connsiteY106" fmla="*/ 2200627 h 3404587"/>
              <a:gd name="connsiteX107" fmla="*/ 2133600 w 2644140"/>
              <a:gd name="connsiteY107" fmla="*/ 2276827 h 3404587"/>
              <a:gd name="connsiteX108" fmla="*/ 2133600 w 2644140"/>
              <a:gd name="connsiteY108" fmla="*/ 2345407 h 3404587"/>
              <a:gd name="connsiteX109" fmla="*/ 2156460 w 2644140"/>
              <a:gd name="connsiteY109" fmla="*/ 2353027 h 3404587"/>
              <a:gd name="connsiteX110" fmla="*/ 2209800 w 2644140"/>
              <a:gd name="connsiteY110" fmla="*/ 2360647 h 3404587"/>
              <a:gd name="connsiteX111" fmla="*/ 2225040 w 2644140"/>
              <a:gd name="connsiteY111" fmla="*/ 2383507 h 3404587"/>
              <a:gd name="connsiteX112" fmla="*/ 2247900 w 2644140"/>
              <a:gd name="connsiteY112" fmla="*/ 2406367 h 3404587"/>
              <a:gd name="connsiteX113" fmla="*/ 2255520 w 2644140"/>
              <a:gd name="connsiteY113" fmla="*/ 2452087 h 3404587"/>
              <a:gd name="connsiteX114" fmla="*/ 2278380 w 2644140"/>
              <a:gd name="connsiteY114" fmla="*/ 2459707 h 3404587"/>
              <a:gd name="connsiteX115" fmla="*/ 2339340 w 2644140"/>
              <a:gd name="connsiteY115" fmla="*/ 2474947 h 3404587"/>
              <a:gd name="connsiteX116" fmla="*/ 2362200 w 2644140"/>
              <a:gd name="connsiteY116" fmla="*/ 2497807 h 3404587"/>
              <a:gd name="connsiteX117" fmla="*/ 2385060 w 2644140"/>
              <a:gd name="connsiteY117" fmla="*/ 2505427 h 3404587"/>
              <a:gd name="connsiteX118" fmla="*/ 2407920 w 2644140"/>
              <a:gd name="connsiteY118" fmla="*/ 2520667 h 3404587"/>
              <a:gd name="connsiteX119" fmla="*/ 2446020 w 2644140"/>
              <a:gd name="connsiteY119" fmla="*/ 2551147 h 3404587"/>
              <a:gd name="connsiteX120" fmla="*/ 2468880 w 2644140"/>
              <a:gd name="connsiteY120" fmla="*/ 2574007 h 3404587"/>
              <a:gd name="connsiteX121" fmla="*/ 2484120 w 2644140"/>
              <a:gd name="connsiteY121" fmla="*/ 2596867 h 3404587"/>
              <a:gd name="connsiteX122" fmla="*/ 2506980 w 2644140"/>
              <a:gd name="connsiteY122" fmla="*/ 2604487 h 3404587"/>
              <a:gd name="connsiteX123" fmla="*/ 2537460 w 2644140"/>
              <a:gd name="connsiteY123" fmla="*/ 2650207 h 3404587"/>
              <a:gd name="connsiteX124" fmla="*/ 2545080 w 2644140"/>
              <a:gd name="connsiteY124" fmla="*/ 2673067 h 3404587"/>
              <a:gd name="connsiteX125" fmla="*/ 2636520 w 2644140"/>
              <a:gd name="connsiteY125" fmla="*/ 2695927 h 3404587"/>
              <a:gd name="connsiteX126" fmla="*/ 2644140 w 2644140"/>
              <a:gd name="connsiteY126" fmla="*/ 2726407 h 3404587"/>
              <a:gd name="connsiteX127" fmla="*/ 2552700 w 2644140"/>
              <a:gd name="connsiteY127" fmla="*/ 2779747 h 3404587"/>
              <a:gd name="connsiteX128" fmla="*/ 2529840 w 2644140"/>
              <a:gd name="connsiteY128" fmla="*/ 2787367 h 3404587"/>
              <a:gd name="connsiteX129" fmla="*/ 2514600 w 2644140"/>
              <a:gd name="connsiteY129" fmla="*/ 2810227 h 3404587"/>
              <a:gd name="connsiteX130" fmla="*/ 2491740 w 2644140"/>
              <a:gd name="connsiteY130" fmla="*/ 2825467 h 3404587"/>
              <a:gd name="connsiteX131" fmla="*/ 2453640 w 2644140"/>
              <a:gd name="connsiteY131" fmla="*/ 2855947 h 3404587"/>
              <a:gd name="connsiteX132" fmla="*/ 2415540 w 2644140"/>
              <a:gd name="connsiteY132" fmla="*/ 2924527 h 3404587"/>
              <a:gd name="connsiteX133" fmla="*/ 2392680 w 2644140"/>
              <a:gd name="connsiteY133" fmla="*/ 2932147 h 3404587"/>
              <a:gd name="connsiteX134" fmla="*/ 2369820 w 2644140"/>
              <a:gd name="connsiteY134" fmla="*/ 2955007 h 3404587"/>
              <a:gd name="connsiteX135" fmla="*/ 2339340 w 2644140"/>
              <a:gd name="connsiteY135" fmla="*/ 3008347 h 3404587"/>
              <a:gd name="connsiteX136" fmla="*/ 2308860 w 2644140"/>
              <a:gd name="connsiteY136" fmla="*/ 3054067 h 3404587"/>
              <a:gd name="connsiteX137" fmla="*/ 2316480 w 2644140"/>
              <a:gd name="connsiteY137" fmla="*/ 3084547 h 3404587"/>
              <a:gd name="connsiteX138" fmla="*/ 2324100 w 2644140"/>
              <a:gd name="connsiteY138" fmla="*/ 3107407 h 3404587"/>
              <a:gd name="connsiteX139" fmla="*/ 2331720 w 2644140"/>
              <a:gd name="connsiteY139" fmla="*/ 3145507 h 3404587"/>
              <a:gd name="connsiteX140" fmla="*/ 2293620 w 2644140"/>
              <a:gd name="connsiteY140" fmla="*/ 3236947 h 3404587"/>
              <a:gd name="connsiteX141" fmla="*/ 2286000 w 2644140"/>
              <a:gd name="connsiteY141" fmla="*/ 3259807 h 3404587"/>
              <a:gd name="connsiteX142" fmla="*/ 2232660 w 2644140"/>
              <a:gd name="connsiteY142" fmla="*/ 3328387 h 3404587"/>
              <a:gd name="connsiteX143" fmla="*/ 2209800 w 2644140"/>
              <a:gd name="connsiteY143" fmla="*/ 3336007 h 3404587"/>
              <a:gd name="connsiteX144" fmla="*/ 2186940 w 2644140"/>
              <a:gd name="connsiteY144" fmla="*/ 3351247 h 3404587"/>
              <a:gd name="connsiteX145" fmla="*/ 2179320 w 2644140"/>
              <a:gd name="connsiteY145" fmla="*/ 3374107 h 3404587"/>
              <a:gd name="connsiteX146" fmla="*/ 2133600 w 2644140"/>
              <a:gd name="connsiteY146" fmla="*/ 3404587 h 3404587"/>
              <a:gd name="connsiteX147" fmla="*/ 2057400 w 2644140"/>
              <a:gd name="connsiteY147" fmla="*/ 3381727 h 3404587"/>
              <a:gd name="connsiteX148" fmla="*/ 1927860 w 2644140"/>
              <a:gd name="connsiteY148" fmla="*/ 3374107 h 3404587"/>
              <a:gd name="connsiteX149" fmla="*/ 1836420 w 2644140"/>
              <a:gd name="connsiteY149" fmla="*/ 3366487 h 3404587"/>
              <a:gd name="connsiteX150" fmla="*/ 1798320 w 2644140"/>
              <a:gd name="connsiteY150" fmla="*/ 3358867 h 3404587"/>
              <a:gd name="connsiteX151" fmla="*/ 1767840 w 2644140"/>
              <a:gd name="connsiteY151" fmla="*/ 3313147 h 3404587"/>
              <a:gd name="connsiteX152" fmla="*/ 1752600 w 2644140"/>
              <a:gd name="connsiteY152" fmla="*/ 3290287 h 3404587"/>
              <a:gd name="connsiteX153" fmla="*/ 1684020 w 2644140"/>
              <a:gd name="connsiteY153" fmla="*/ 3282667 h 3404587"/>
              <a:gd name="connsiteX154" fmla="*/ 1623060 w 2644140"/>
              <a:gd name="connsiteY154" fmla="*/ 3282667 h 3404587"/>
              <a:gd name="connsiteX155" fmla="*/ 1577340 w 2644140"/>
              <a:gd name="connsiteY155" fmla="*/ 3297907 h 3404587"/>
              <a:gd name="connsiteX156" fmla="*/ 1447800 w 2644140"/>
              <a:gd name="connsiteY156" fmla="*/ 3275047 h 3404587"/>
              <a:gd name="connsiteX157" fmla="*/ 1432560 w 2644140"/>
              <a:gd name="connsiteY157" fmla="*/ 3252187 h 3404587"/>
              <a:gd name="connsiteX158" fmla="*/ 1447800 w 2644140"/>
              <a:gd name="connsiteY158" fmla="*/ 3168367 h 3404587"/>
              <a:gd name="connsiteX159" fmla="*/ 1432560 w 2644140"/>
              <a:gd name="connsiteY159" fmla="*/ 3122647 h 3404587"/>
              <a:gd name="connsiteX160" fmla="*/ 1424940 w 2644140"/>
              <a:gd name="connsiteY160" fmla="*/ 3099787 h 3404587"/>
              <a:gd name="connsiteX161" fmla="*/ 1417320 w 2644140"/>
              <a:gd name="connsiteY161" fmla="*/ 3076927 h 3404587"/>
              <a:gd name="connsiteX162" fmla="*/ 1356360 w 2644140"/>
              <a:gd name="connsiteY162" fmla="*/ 3069307 h 3404587"/>
              <a:gd name="connsiteX163" fmla="*/ 1333500 w 2644140"/>
              <a:gd name="connsiteY163" fmla="*/ 3061687 h 3404587"/>
              <a:gd name="connsiteX164" fmla="*/ 1272540 w 2644140"/>
              <a:gd name="connsiteY164" fmla="*/ 3054067 h 3404587"/>
              <a:gd name="connsiteX165" fmla="*/ 1257300 w 2644140"/>
              <a:gd name="connsiteY165" fmla="*/ 3031207 h 3404587"/>
              <a:gd name="connsiteX166" fmla="*/ 1242060 w 2644140"/>
              <a:gd name="connsiteY166" fmla="*/ 2977867 h 3404587"/>
              <a:gd name="connsiteX167" fmla="*/ 1234440 w 2644140"/>
              <a:gd name="connsiteY167" fmla="*/ 2955007 h 3404587"/>
              <a:gd name="connsiteX168" fmla="*/ 1203960 w 2644140"/>
              <a:gd name="connsiteY168" fmla="*/ 2909287 h 3404587"/>
              <a:gd name="connsiteX169" fmla="*/ 1226820 w 2644140"/>
              <a:gd name="connsiteY169" fmla="*/ 2901667 h 3404587"/>
              <a:gd name="connsiteX170" fmla="*/ 1356360 w 2644140"/>
              <a:gd name="connsiteY170" fmla="*/ 2886427 h 3404587"/>
              <a:gd name="connsiteX171" fmla="*/ 1371600 w 2644140"/>
              <a:gd name="connsiteY171" fmla="*/ 2787367 h 3404587"/>
              <a:gd name="connsiteX172" fmla="*/ 1394460 w 2644140"/>
              <a:gd name="connsiteY172" fmla="*/ 2711167 h 3404587"/>
              <a:gd name="connsiteX173" fmla="*/ 1417320 w 2644140"/>
              <a:gd name="connsiteY173" fmla="*/ 2642587 h 3404587"/>
              <a:gd name="connsiteX174" fmla="*/ 1409700 w 2644140"/>
              <a:gd name="connsiteY174" fmla="*/ 2497807 h 3404587"/>
              <a:gd name="connsiteX175" fmla="*/ 1394460 w 2644140"/>
              <a:gd name="connsiteY175" fmla="*/ 2452087 h 3404587"/>
              <a:gd name="connsiteX176" fmla="*/ 1386840 w 2644140"/>
              <a:gd name="connsiteY176" fmla="*/ 2429227 h 3404587"/>
              <a:gd name="connsiteX177" fmla="*/ 1394460 w 2644140"/>
              <a:gd name="connsiteY177" fmla="*/ 2406367 h 3404587"/>
              <a:gd name="connsiteX178" fmla="*/ 1440180 w 2644140"/>
              <a:gd name="connsiteY178" fmla="*/ 2368267 h 3404587"/>
              <a:gd name="connsiteX179" fmla="*/ 1501140 w 2644140"/>
              <a:gd name="connsiteY179" fmla="*/ 2360647 h 3404587"/>
              <a:gd name="connsiteX180" fmla="*/ 1508760 w 2644140"/>
              <a:gd name="connsiteY180" fmla="*/ 2337787 h 3404587"/>
              <a:gd name="connsiteX181" fmla="*/ 1516380 w 2644140"/>
              <a:gd name="connsiteY181" fmla="*/ 2177767 h 3404587"/>
              <a:gd name="connsiteX182" fmla="*/ 1539240 w 2644140"/>
              <a:gd name="connsiteY182" fmla="*/ 2132047 h 3404587"/>
              <a:gd name="connsiteX183" fmla="*/ 1546860 w 2644140"/>
              <a:gd name="connsiteY183" fmla="*/ 2109187 h 3404587"/>
              <a:gd name="connsiteX184" fmla="*/ 1539240 w 2644140"/>
              <a:gd name="connsiteY184" fmla="*/ 2032987 h 3404587"/>
              <a:gd name="connsiteX185" fmla="*/ 1524000 w 2644140"/>
              <a:gd name="connsiteY185" fmla="*/ 1987267 h 3404587"/>
              <a:gd name="connsiteX186" fmla="*/ 1508760 w 2644140"/>
              <a:gd name="connsiteY186" fmla="*/ 1941547 h 3404587"/>
              <a:gd name="connsiteX187" fmla="*/ 1485900 w 2644140"/>
              <a:gd name="connsiteY187" fmla="*/ 1872967 h 3404587"/>
              <a:gd name="connsiteX188" fmla="*/ 1478280 w 2644140"/>
              <a:gd name="connsiteY188" fmla="*/ 1850107 h 3404587"/>
              <a:gd name="connsiteX189" fmla="*/ 1508760 w 2644140"/>
              <a:gd name="connsiteY189" fmla="*/ 1773907 h 3404587"/>
              <a:gd name="connsiteX190" fmla="*/ 1554480 w 2644140"/>
              <a:gd name="connsiteY190" fmla="*/ 1766287 h 3404587"/>
              <a:gd name="connsiteX191" fmla="*/ 1546860 w 2644140"/>
              <a:gd name="connsiteY191" fmla="*/ 1712947 h 3404587"/>
              <a:gd name="connsiteX192" fmla="*/ 1508760 w 2644140"/>
              <a:gd name="connsiteY192" fmla="*/ 1705327 h 3404587"/>
              <a:gd name="connsiteX193" fmla="*/ 1485900 w 2644140"/>
              <a:gd name="connsiteY193" fmla="*/ 1690087 h 3404587"/>
              <a:gd name="connsiteX194" fmla="*/ 1493520 w 2644140"/>
              <a:gd name="connsiteY194" fmla="*/ 1644367 h 3404587"/>
              <a:gd name="connsiteX195" fmla="*/ 1501140 w 2644140"/>
              <a:gd name="connsiteY195" fmla="*/ 1621507 h 3404587"/>
              <a:gd name="connsiteX196" fmla="*/ 1478280 w 2644140"/>
              <a:gd name="connsiteY196" fmla="*/ 1613887 h 3404587"/>
              <a:gd name="connsiteX197" fmla="*/ 1455420 w 2644140"/>
              <a:gd name="connsiteY197" fmla="*/ 1629127 h 3404587"/>
              <a:gd name="connsiteX198" fmla="*/ 1386840 w 2644140"/>
              <a:gd name="connsiteY198" fmla="*/ 1613887 h 3404587"/>
              <a:gd name="connsiteX199" fmla="*/ 1348740 w 2644140"/>
              <a:gd name="connsiteY199" fmla="*/ 1621507 h 3404587"/>
              <a:gd name="connsiteX200" fmla="*/ 1325880 w 2644140"/>
              <a:gd name="connsiteY200" fmla="*/ 1629127 h 3404587"/>
              <a:gd name="connsiteX201" fmla="*/ 1303020 w 2644140"/>
              <a:gd name="connsiteY201" fmla="*/ 1621507 h 3404587"/>
              <a:gd name="connsiteX202" fmla="*/ 1264920 w 2644140"/>
              <a:gd name="connsiteY202" fmla="*/ 1583407 h 3404587"/>
              <a:gd name="connsiteX203" fmla="*/ 1234440 w 2644140"/>
              <a:gd name="connsiteY203" fmla="*/ 1591027 h 3404587"/>
              <a:gd name="connsiteX204" fmla="*/ 1219200 w 2644140"/>
              <a:gd name="connsiteY204" fmla="*/ 1613887 h 3404587"/>
              <a:gd name="connsiteX205" fmla="*/ 1188720 w 2644140"/>
              <a:gd name="connsiteY205" fmla="*/ 1621507 h 3404587"/>
              <a:gd name="connsiteX206" fmla="*/ 1135380 w 2644140"/>
              <a:gd name="connsiteY206" fmla="*/ 1629127 h 3404587"/>
              <a:gd name="connsiteX207" fmla="*/ 1120140 w 2644140"/>
              <a:gd name="connsiteY207" fmla="*/ 1674847 h 3404587"/>
              <a:gd name="connsiteX208" fmla="*/ 1051560 w 2644140"/>
              <a:gd name="connsiteY208" fmla="*/ 1712947 h 3404587"/>
              <a:gd name="connsiteX209" fmla="*/ 982980 w 2644140"/>
              <a:gd name="connsiteY209" fmla="*/ 1705327 h 3404587"/>
              <a:gd name="connsiteX210" fmla="*/ 944880 w 2644140"/>
              <a:gd name="connsiteY210" fmla="*/ 1667227 h 3404587"/>
              <a:gd name="connsiteX211" fmla="*/ 922020 w 2644140"/>
              <a:gd name="connsiteY211" fmla="*/ 1651987 h 3404587"/>
              <a:gd name="connsiteX212" fmla="*/ 861060 w 2644140"/>
              <a:gd name="connsiteY212" fmla="*/ 1636747 h 3404587"/>
              <a:gd name="connsiteX213" fmla="*/ 815340 w 2644140"/>
              <a:gd name="connsiteY213" fmla="*/ 1644367 h 3404587"/>
              <a:gd name="connsiteX214" fmla="*/ 800100 w 2644140"/>
              <a:gd name="connsiteY214" fmla="*/ 1667227 h 3404587"/>
              <a:gd name="connsiteX215" fmla="*/ 777240 w 2644140"/>
              <a:gd name="connsiteY215" fmla="*/ 1674847 h 3404587"/>
              <a:gd name="connsiteX216" fmla="*/ 762000 w 2644140"/>
              <a:gd name="connsiteY216" fmla="*/ 1651987 h 3404587"/>
              <a:gd name="connsiteX217" fmla="*/ 716280 w 2644140"/>
              <a:gd name="connsiteY217" fmla="*/ 1621507 h 3404587"/>
              <a:gd name="connsiteX218" fmla="*/ 708660 w 2644140"/>
              <a:gd name="connsiteY218" fmla="*/ 1552927 h 3404587"/>
              <a:gd name="connsiteX219" fmla="*/ 723900 w 2644140"/>
              <a:gd name="connsiteY219" fmla="*/ 1507207 h 3404587"/>
              <a:gd name="connsiteX220" fmla="*/ 731520 w 2644140"/>
              <a:gd name="connsiteY220" fmla="*/ 1484347 h 3404587"/>
              <a:gd name="connsiteX221" fmla="*/ 716280 w 2644140"/>
              <a:gd name="connsiteY221" fmla="*/ 1423387 h 3404587"/>
              <a:gd name="connsiteX222" fmla="*/ 685800 w 2644140"/>
              <a:gd name="connsiteY222" fmla="*/ 1377667 h 3404587"/>
              <a:gd name="connsiteX223" fmla="*/ 655320 w 2644140"/>
              <a:gd name="connsiteY223" fmla="*/ 1331947 h 3404587"/>
              <a:gd name="connsiteX224" fmla="*/ 640080 w 2644140"/>
              <a:gd name="connsiteY224" fmla="*/ 1309087 h 3404587"/>
              <a:gd name="connsiteX225" fmla="*/ 624840 w 2644140"/>
              <a:gd name="connsiteY225" fmla="*/ 1263367 h 3404587"/>
              <a:gd name="connsiteX226" fmla="*/ 594360 w 2644140"/>
              <a:gd name="connsiteY226" fmla="*/ 1217647 h 3404587"/>
              <a:gd name="connsiteX227" fmla="*/ 563880 w 2644140"/>
              <a:gd name="connsiteY227" fmla="*/ 1179547 h 3404587"/>
              <a:gd name="connsiteX228" fmla="*/ 533400 w 2644140"/>
              <a:gd name="connsiteY228" fmla="*/ 1133827 h 3404587"/>
              <a:gd name="connsiteX229" fmla="*/ 518160 w 2644140"/>
              <a:gd name="connsiteY229" fmla="*/ 1088107 h 3404587"/>
              <a:gd name="connsiteX230" fmla="*/ 502920 w 2644140"/>
              <a:gd name="connsiteY230" fmla="*/ 1065247 h 3404587"/>
              <a:gd name="connsiteX231" fmla="*/ 495300 w 2644140"/>
              <a:gd name="connsiteY231" fmla="*/ 1042387 h 3404587"/>
              <a:gd name="connsiteX232" fmla="*/ 403860 w 2644140"/>
              <a:gd name="connsiteY232" fmla="*/ 996667 h 3404587"/>
              <a:gd name="connsiteX233" fmla="*/ 381000 w 2644140"/>
              <a:gd name="connsiteY233" fmla="*/ 989047 h 3404587"/>
              <a:gd name="connsiteX234" fmla="*/ 358140 w 2644140"/>
              <a:gd name="connsiteY234" fmla="*/ 981427 h 3404587"/>
              <a:gd name="connsiteX235" fmla="*/ 297180 w 2644140"/>
              <a:gd name="connsiteY235" fmla="*/ 973807 h 3404587"/>
              <a:gd name="connsiteX236" fmla="*/ 259080 w 2644140"/>
              <a:gd name="connsiteY236" fmla="*/ 935707 h 3404587"/>
              <a:gd name="connsiteX237" fmla="*/ 236220 w 2644140"/>
              <a:gd name="connsiteY237" fmla="*/ 821407 h 3404587"/>
              <a:gd name="connsiteX238" fmla="*/ 205740 w 2644140"/>
              <a:gd name="connsiteY238" fmla="*/ 752827 h 3404587"/>
              <a:gd name="connsiteX239" fmla="*/ 198120 w 2644140"/>
              <a:gd name="connsiteY239" fmla="*/ 729967 h 3404587"/>
              <a:gd name="connsiteX240" fmla="*/ 182880 w 2644140"/>
              <a:gd name="connsiteY240" fmla="*/ 707107 h 3404587"/>
              <a:gd name="connsiteX241" fmla="*/ 167640 w 2644140"/>
              <a:gd name="connsiteY241" fmla="*/ 661387 h 3404587"/>
              <a:gd name="connsiteX242" fmla="*/ 129540 w 2644140"/>
              <a:gd name="connsiteY242" fmla="*/ 615667 h 3404587"/>
              <a:gd name="connsiteX243" fmla="*/ 83820 w 2644140"/>
              <a:gd name="connsiteY243" fmla="*/ 577567 h 3404587"/>
              <a:gd name="connsiteX244" fmla="*/ 45720 w 2644140"/>
              <a:gd name="connsiteY244" fmla="*/ 508987 h 3404587"/>
              <a:gd name="connsiteX245" fmla="*/ 30480 w 2644140"/>
              <a:gd name="connsiteY245" fmla="*/ 486127 h 3404587"/>
              <a:gd name="connsiteX246" fmla="*/ 53340 w 2644140"/>
              <a:gd name="connsiteY246" fmla="*/ 455647 h 3404587"/>
              <a:gd name="connsiteX0" fmla="*/ 0 w 2644140"/>
              <a:gd name="connsiteY0" fmla="*/ 432787 h 3404587"/>
              <a:gd name="connsiteX1" fmla="*/ 38100 w 2644140"/>
              <a:gd name="connsiteY1" fmla="*/ 470887 h 3404587"/>
              <a:gd name="connsiteX2" fmla="*/ 60960 w 2644140"/>
              <a:gd name="connsiteY2" fmla="*/ 463267 h 3404587"/>
              <a:gd name="connsiteX3" fmla="*/ 137160 w 2644140"/>
              <a:gd name="connsiteY3" fmla="*/ 409927 h 3404587"/>
              <a:gd name="connsiteX4" fmla="*/ 152400 w 2644140"/>
              <a:gd name="connsiteY4" fmla="*/ 387067 h 3404587"/>
              <a:gd name="connsiteX5" fmla="*/ 220980 w 2644140"/>
              <a:gd name="connsiteY5" fmla="*/ 356587 h 3404587"/>
              <a:gd name="connsiteX6" fmla="*/ 243840 w 2644140"/>
              <a:gd name="connsiteY6" fmla="*/ 348967 h 3404587"/>
              <a:gd name="connsiteX7" fmla="*/ 266700 w 2644140"/>
              <a:gd name="connsiteY7" fmla="*/ 341347 h 3404587"/>
              <a:gd name="connsiteX8" fmla="*/ 289560 w 2644140"/>
              <a:gd name="connsiteY8" fmla="*/ 333727 h 3404587"/>
              <a:gd name="connsiteX9" fmla="*/ 358140 w 2644140"/>
              <a:gd name="connsiteY9" fmla="*/ 295627 h 3404587"/>
              <a:gd name="connsiteX10" fmla="*/ 403860 w 2644140"/>
              <a:gd name="connsiteY10" fmla="*/ 257527 h 3404587"/>
              <a:gd name="connsiteX11" fmla="*/ 449580 w 2644140"/>
              <a:gd name="connsiteY11" fmla="*/ 227047 h 3404587"/>
              <a:gd name="connsiteX12" fmla="*/ 472440 w 2644140"/>
              <a:gd name="connsiteY12" fmla="*/ 211807 h 3404587"/>
              <a:gd name="connsiteX13" fmla="*/ 525780 w 2644140"/>
              <a:gd name="connsiteY13" fmla="*/ 196567 h 3404587"/>
              <a:gd name="connsiteX14" fmla="*/ 548640 w 2644140"/>
              <a:gd name="connsiteY14" fmla="*/ 188947 h 3404587"/>
              <a:gd name="connsiteX15" fmla="*/ 678180 w 2644140"/>
              <a:gd name="connsiteY15" fmla="*/ 188947 h 3404587"/>
              <a:gd name="connsiteX16" fmla="*/ 701040 w 2644140"/>
              <a:gd name="connsiteY16" fmla="*/ 173707 h 3404587"/>
              <a:gd name="connsiteX17" fmla="*/ 723900 w 2644140"/>
              <a:gd name="connsiteY17" fmla="*/ 166087 h 3404587"/>
              <a:gd name="connsiteX18" fmla="*/ 822960 w 2644140"/>
              <a:gd name="connsiteY18" fmla="*/ 188947 h 3404587"/>
              <a:gd name="connsiteX19" fmla="*/ 838200 w 2644140"/>
              <a:gd name="connsiteY19" fmla="*/ 211807 h 3404587"/>
              <a:gd name="connsiteX20" fmla="*/ 861060 w 2644140"/>
              <a:gd name="connsiteY20" fmla="*/ 219427 h 3404587"/>
              <a:gd name="connsiteX21" fmla="*/ 899160 w 2644140"/>
              <a:gd name="connsiteY21" fmla="*/ 227047 h 3404587"/>
              <a:gd name="connsiteX22" fmla="*/ 929640 w 2644140"/>
              <a:gd name="connsiteY22" fmla="*/ 234667 h 3404587"/>
              <a:gd name="connsiteX23" fmla="*/ 975360 w 2644140"/>
              <a:gd name="connsiteY23" fmla="*/ 211807 h 3404587"/>
              <a:gd name="connsiteX24" fmla="*/ 1021080 w 2644140"/>
              <a:gd name="connsiteY24" fmla="*/ 196567 h 3404587"/>
              <a:gd name="connsiteX25" fmla="*/ 1066800 w 2644140"/>
              <a:gd name="connsiteY25" fmla="*/ 173707 h 3404587"/>
              <a:gd name="connsiteX26" fmla="*/ 1089660 w 2644140"/>
              <a:gd name="connsiteY26" fmla="*/ 158467 h 3404587"/>
              <a:gd name="connsiteX27" fmla="*/ 1181100 w 2644140"/>
              <a:gd name="connsiteY27" fmla="*/ 135607 h 3404587"/>
              <a:gd name="connsiteX28" fmla="*/ 1203960 w 2644140"/>
              <a:gd name="connsiteY28" fmla="*/ 120367 h 3404587"/>
              <a:gd name="connsiteX29" fmla="*/ 1325880 w 2644140"/>
              <a:gd name="connsiteY29" fmla="*/ 97507 h 3404587"/>
              <a:gd name="connsiteX30" fmla="*/ 1371600 w 2644140"/>
              <a:gd name="connsiteY30" fmla="*/ 82267 h 3404587"/>
              <a:gd name="connsiteX31" fmla="*/ 1394460 w 2644140"/>
              <a:gd name="connsiteY31" fmla="*/ 74647 h 3404587"/>
              <a:gd name="connsiteX32" fmla="*/ 1402080 w 2644140"/>
              <a:gd name="connsiteY32" fmla="*/ 51787 h 3404587"/>
              <a:gd name="connsiteX33" fmla="*/ 1432560 w 2644140"/>
              <a:gd name="connsiteY33" fmla="*/ 6067 h 3404587"/>
              <a:gd name="connsiteX34" fmla="*/ 1463040 w 2644140"/>
              <a:gd name="connsiteY34" fmla="*/ 44167 h 3404587"/>
              <a:gd name="connsiteX35" fmla="*/ 1508760 w 2644140"/>
              <a:gd name="connsiteY35" fmla="*/ 82267 h 3404587"/>
              <a:gd name="connsiteX36" fmla="*/ 1531620 w 2644140"/>
              <a:gd name="connsiteY36" fmla="*/ 127987 h 3404587"/>
              <a:gd name="connsiteX37" fmla="*/ 1584960 w 2644140"/>
              <a:gd name="connsiteY37" fmla="*/ 181327 h 3404587"/>
              <a:gd name="connsiteX38" fmla="*/ 1798320 w 2644140"/>
              <a:gd name="connsiteY38" fmla="*/ 188947 h 3404587"/>
              <a:gd name="connsiteX39" fmla="*/ 1821180 w 2644140"/>
              <a:gd name="connsiteY39" fmla="*/ 196567 h 3404587"/>
              <a:gd name="connsiteX40" fmla="*/ 1866900 w 2644140"/>
              <a:gd name="connsiteY40" fmla="*/ 204187 h 3404587"/>
              <a:gd name="connsiteX41" fmla="*/ 1889760 w 2644140"/>
              <a:gd name="connsiteY41" fmla="*/ 219427 h 3404587"/>
              <a:gd name="connsiteX42" fmla="*/ 1912620 w 2644140"/>
              <a:gd name="connsiteY42" fmla="*/ 227047 h 3404587"/>
              <a:gd name="connsiteX43" fmla="*/ 1920240 w 2644140"/>
              <a:gd name="connsiteY43" fmla="*/ 249907 h 3404587"/>
              <a:gd name="connsiteX44" fmla="*/ 1958340 w 2644140"/>
              <a:gd name="connsiteY44" fmla="*/ 295627 h 3404587"/>
              <a:gd name="connsiteX45" fmla="*/ 1981200 w 2644140"/>
              <a:gd name="connsiteY45" fmla="*/ 303247 h 3404587"/>
              <a:gd name="connsiteX46" fmla="*/ 2049780 w 2644140"/>
              <a:gd name="connsiteY46" fmla="*/ 295627 h 3404587"/>
              <a:gd name="connsiteX47" fmla="*/ 2095500 w 2644140"/>
              <a:gd name="connsiteY47" fmla="*/ 280387 h 3404587"/>
              <a:gd name="connsiteX48" fmla="*/ 2141220 w 2644140"/>
              <a:gd name="connsiteY48" fmla="*/ 265147 h 3404587"/>
              <a:gd name="connsiteX49" fmla="*/ 2164080 w 2644140"/>
              <a:gd name="connsiteY49" fmla="*/ 257527 h 3404587"/>
              <a:gd name="connsiteX50" fmla="*/ 2225040 w 2644140"/>
              <a:gd name="connsiteY50" fmla="*/ 249907 h 3404587"/>
              <a:gd name="connsiteX51" fmla="*/ 2278380 w 2644140"/>
              <a:gd name="connsiteY51" fmla="*/ 257527 h 3404587"/>
              <a:gd name="connsiteX52" fmla="*/ 2301240 w 2644140"/>
              <a:gd name="connsiteY52" fmla="*/ 272767 h 3404587"/>
              <a:gd name="connsiteX53" fmla="*/ 2331720 w 2644140"/>
              <a:gd name="connsiteY53" fmla="*/ 249907 h 3404587"/>
              <a:gd name="connsiteX54" fmla="*/ 2354580 w 2644140"/>
              <a:gd name="connsiteY54" fmla="*/ 242287 h 3404587"/>
              <a:gd name="connsiteX55" fmla="*/ 2377440 w 2644140"/>
              <a:gd name="connsiteY55" fmla="*/ 249907 h 3404587"/>
              <a:gd name="connsiteX56" fmla="*/ 2423160 w 2644140"/>
              <a:gd name="connsiteY56" fmla="*/ 280387 h 3404587"/>
              <a:gd name="connsiteX57" fmla="*/ 2491740 w 2644140"/>
              <a:gd name="connsiteY57" fmla="*/ 295627 h 3404587"/>
              <a:gd name="connsiteX58" fmla="*/ 2529840 w 2644140"/>
              <a:gd name="connsiteY58" fmla="*/ 333727 h 3404587"/>
              <a:gd name="connsiteX59" fmla="*/ 2575560 w 2644140"/>
              <a:gd name="connsiteY59" fmla="*/ 348967 h 3404587"/>
              <a:gd name="connsiteX60" fmla="*/ 2575560 w 2644140"/>
              <a:gd name="connsiteY60" fmla="*/ 356587 h 3404587"/>
              <a:gd name="connsiteX61" fmla="*/ 2567940 w 2644140"/>
              <a:gd name="connsiteY61" fmla="*/ 387067 h 3404587"/>
              <a:gd name="connsiteX62" fmla="*/ 2560320 w 2644140"/>
              <a:gd name="connsiteY62" fmla="*/ 409927 h 3404587"/>
              <a:gd name="connsiteX63" fmla="*/ 2565098 w 2644140"/>
              <a:gd name="connsiteY63" fmla="*/ 414338 h 3404587"/>
              <a:gd name="connsiteX64" fmla="*/ 2575560 w 2644140"/>
              <a:gd name="connsiteY64" fmla="*/ 516607 h 3404587"/>
              <a:gd name="connsiteX65" fmla="*/ 2583180 w 2644140"/>
              <a:gd name="connsiteY65" fmla="*/ 539467 h 3404587"/>
              <a:gd name="connsiteX66" fmla="*/ 2590800 w 2644140"/>
              <a:gd name="connsiteY66" fmla="*/ 623287 h 3404587"/>
              <a:gd name="connsiteX67" fmla="*/ 2598420 w 2644140"/>
              <a:gd name="connsiteY67" fmla="*/ 653767 h 3404587"/>
              <a:gd name="connsiteX68" fmla="*/ 2606040 w 2644140"/>
              <a:gd name="connsiteY68" fmla="*/ 790927 h 3404587"/>
              <a:gd name="connsiteX69" fmla="*/ 2598420 w 2644140"/>
              <a:gd name="connsiteY69" fmla="*/ 905227 h 3404587"/>
              <a:gd name="connsiteX70" fmla="*/ 2575560 w 2644140"/>
              <a:gd name="connsiteY70" fmla="*/ 897607 h 3404587"/>
              <a:gd name="connsiteX71" fmla="*/ 2415540 w 2644140"/>
              <a:gd name="connsiteY71" fmla="*/ 905227 h 3404587"/>
              <a:gd name="connsiteX72" fmla="*/ 2407920 w 2644140"/>
              <a:gd name="connsiteY72" fmla="*/ 928087 h 3404587"/>
              <a:gd name="connsiteX73" fmla="*/ 2255520 w 2644140"/>
              <a:gd name="connsiteY73" fmla="*/ 1004287 h 3404587"/>
              <a:gd name="connsiteX74" fmla="*/ 2186940 w 2644140"/>
              <a:gd name="connsiteY74" fmla="*/ 1011907 h 3404587"/>
              <a:gd name="connsiteX75" fmla="*/ 2141220 w 2644140"/>
              <a:gd name="connsiteY75" fmla="*/ 1019527 h 3404587"/>
              <a:gd name="connsiteX76" fmla="*/ 2042160 w 2644140"/>
              <a:gd name="connsiteY76" fmla="*/ 1011907 h 3404587"/>
              <a:gd name="connsiteX77" fmla="*/ 2034540 w 2644140"/>
              <a:gd name="connsiteY77" fmla="*/ 1118587 h 3404587"/>
              <a:gd name="connsiteX78" fmla="*/ 2026920 w 2644140"/>
              <a:gd name="connsiteY78" fmla="*/ 1278607 h 3404587"/>
              <a:gd name="connsiteX79" fmla="*/ 2011680 w 2644140"/>
              <a:gd name="connsiteY79" fmla="*/ 1324327 h 3404587"/>
              <a:gd name="connsiteX80" fmla="*/ 2004060 w 2644140"/>
              <a:gd name="connsiteY80" fmla="*/ 1385287 h 3404587"/>
              <a:gd name="connsiteX81" fmla="*/ 1988820 w 2644140"/>
              <a:gd name="connsiteY81" fmla="*/ 1431007 h 3404587"/>
              <a:gd name="connsiteX82" fmla="*/ 2004060 w 2644140"/>
              <a:gd name="connsiteY82" fmla="*/ 1453867 h 3404587"/>
              <a:gd name="connsiteX83" fmla="*/ 2026920 w 2644140"/>
              <a:gd name="connsiteY83" fmla="*/ 1469107 h 3404587"/>
              <a:gd name="connsiteX84" fmla="*/ 2057400 w 2644140"/>
              <a:gd name="connsiteY84" fmla="*/ 1537687 h 3404587"/>
              <a:gd name="connsiteX85" fmla="*/ 2080260 w 2644140"/>
              <a:gd name="connsiteY85" fmla="*/ 1545307 h 3404587"/>
              <a:gd name="connsiteX86" fmla="*/ 2103120 w 2644140"/>
              <a:gd name="connsiteY86" fmla="*/ 1522447 h 3404587"/>
              <a:gd name="connsiteX87" fmla="*/ 2148840 w 2644140"/>
              <a:gd name="connsiteY87" fmla="*/ 1568167 h 3404587"/>
              <a:gd name="connsiteX88" fmla="*/ 2156460 w 2644140"/>
              <a:gd name="connsiteY88" fmla="*/ 1591027 h 3404587"/>
              <a:gd name="connsiteX89" fmla="*/ 2179320 w 2644140"/>
              <a:gd name="connsiteY89" fmla="*/ 1598647 h 3404587"/>
              <a:gd name="connsiteX90" fmla="*/ 2186940 w 2644140"/>
              <a:gd name="connsiteY90" fmla="*/ 1697707 h 3404587"/>
              <a:gd name="connsiteX91" fmla="*/ 2171700 w 2644140"/>
              <a:gd name="connsiteY91" fmla="*/ 1720567 h 3404587"/>
              <a:gd name="connsiteX92" fmla="*/ 2148840 w 2644140"/>
              <a:gd name="connsiteY92" fmla="*/ 1728187 h 3404587"/>
              <a:gd name="connsiteX93" fmla="*/ 2141220 w 2644140"/>
              <a:gd name="connsiteY93" fmla="*/ 1781527 h 3404587"/>
              <a:gd name="connsiteX94" fmla="*/ 2118360 w 2644140"/>
              <a:gd name="connsiteY94" fmla="*/ 1789147 h 3404587"/>
              <a:gd name="connsiteX95" fmla="*/ 2004060 w 2644140"/>
              <a:gd name="connsiteY95" fmla="*/ 1796767 h 3404587"/>
              <a:gd name="connsiteX96" fmla="*/ 1996440 w 2644140"/>
              <a:gd name="connsiteY96" fmla="*/ 1819627 h 3404587"/>
              <a:gd name="connsiteX97" fmla="*/ 1943100 w 2644140"/>
              <a:gd name="connsiteY97" fmla="*/ 1827247 h 3404587"/>
              <a:gd name="connsiteX98" fmla="*/ 1950720 w 2644140"/>
              <a:gd name="connsiteY98" fmla="*/ 1880587 h 3404587"/>
              <a:gd name="connsiteX99" fmla="*/ 1958340 w 2644140"/>
              <a:gd name="connsiteY99" fmla="*/ 1903447 h 3404587"/>
              <a:gd name="connsiteX100" fmla="*/ 1965960 w 2644140"/>
              <a:gd name="connsiteY100" fmla="*/ 1941547 h 3404587"/>
              <a:gd name="connsiteX101" fmla="*/ 1996440 w 2644140"/>
              <a:gd name="connsiteY101" fmla="*/ 1949167 h 3404587"/>
              <a:gd name="connsiteX102" fmla="*/ 2057400 w 2644140"/>
              <a:gd name="connsiteY102" fmla="*/ 1956787 h 3404587"/>
              <a:gd name="connsiteX103" fmla="*/ 2087880 w 2644140"/>
              <a:gd name="connsiteY103" fmla="*/ 2025367 h 3404587"/>
              <a:gd name="connsiteX104" fmla="*/ 2103120 w 2644140"/>
              <a:gd name="connsiteY104" fmla="*/ 2071087 h 3404587"/>
              <a:gd name="connsiteX105" fmla="*/ 2118360 w 2644140"/>
              <a:gd name="connsiteY105" fmla="*/ 2116807 h 3404587"/>
              <a:gd name="connsiteX106" fmla="*/ 2125980 w 2644140"/>
              <a:gd name="connsiteY106" fmla="*/ 2139667 h 3404587"/>
              <a:gd name="connsiteX107" fmla="*/ 2141220 w 2644140"/>
              <a:gd name="connsiteY107" fmla="*/ 2200627 h 3404587"/>
              <a:gd name="connsiteX108" fmla="*/ 2133600 w 2644140"/>
              <a:gd name="connsiteY108" fmla="*/ 2276827 h 3404587"/>
              <a:gd name="connsiteX109" fmla="*/ 2133600 w 2644140"/>
              <a:gd name="connsiteY109" fmla="*/ 2345407 h 3404587"/>
              <a:gd name="connsiteX110" fmla="*/ 2156460 w 2644140"/>
              <a:gd name="connsiteY110" fmla="*/ 2353027 h 3404587"/>
              <a:gd name="connsiteX111" fmla="*/ 2209800 w 2644140"/>
              <a:gd name="connsiteY111" fmla="*/ 2360647 h 3404587"/>
              <a:gd name="connsiteX112" fmla="*/ 2225040 w 2644140"/>
              <a:gd name="connsiteY112" fmla="*/ 2383507 h 3404587"/>
              <a:gd name="connsiteX113" fmla="*/ 2247900 w 2644140"/>
              <a:gd name="connsiteY113" fmla="*/ 2406367 h 3404587"/>
              <a:gd name="connsiteX114" fmla="*/ 2255520 w 2644140"/>
              <a:gd name="connsiteY114" fmla="*/ 2452087 h 3404587"/>
              <a:gd name="connsiteX115" fmla="*/ 2278380 w 2644140"/>
              <a:gd name="connsiteY115" fmla="*/ 2459707 h 3404587"/>
              <a:gd name="connsiteX116" fmla="*/ 2339340 w 2644140"/>
              <a:gd name="connsiteY116" fmla="*/ 2474947 h 3404587"/>
              <a:gd name="connsiteX117" fmla="*/ 2362200 w 2644140"/>
              <a:gd name="connsiteY117" fmla="*/ 2497807 h 3404587"/>
              <a:gd name="connsiteX118" fmla="*/ 2385060 w 2644140"/>
              <a:gd name="connsiteY118" fmla="*/ 2505427 h 3404587"/>
              <a:gd name="connsiteX119" fmla="*/ 2407920 w 2644140"/>
              <a:gd name="connsiteY119" fmla="*/ 2520667 h 3404587"/>
              <a:gd name="connsiteX120" fmla="*/ 2446020 w 2644140"/>
              <a:gd name="connsiteY120" fmla="*/ 2551147 h 3404587"/>
              <a:gd name="connsiteX121" fmla="*/ 2468880 w 2644140"/>
              <a:gd name="connsiteY121" fmla="*/ 2574007 h 3404587"/>
              <a:gd name="connsiteX122" fmla="*/ 2484120 w 2644140"/>
              <a:gd name="connsiteY122" fmla="*/ 2596867 h 3404587"/>
              <a:gd name="connsiteX123" fmla="*/ 2506980 w 2644140"/>
              <a:gd name="connsiteY123" fmla="*/ 2604487 h 3404587"/>
              <a:gd name="connsiteX124" fmla="*/ 2537460 w 2644140"/>
              <a:gd name="connsiteY124" fmla="*/ 2650207 h 3404587"/>
              <a:gd name="connsiteX125" fmla="*/ 2545080 w 2644140"/>
              <a:gd name="connsiteY125" fmla="*/ 2673067 h 3404587"/>
              <a:gd name="connsiteX126" fmla="*/ 2636520 w 2644140"/>
              <a:gd name="connsiteY126" fmla="*/ 2695927 h 3404587"/>
              <a:gd name="connsiteX127" fmla="*/ 2644140 w 2644140"/>
              <a:gd name="connsiteY127" fmla="*/ 2726407 h 3404587"/>
              <a:gd name="connsiteX128" fmla="*/ 2552700 w 2644140"/>
              <a:gd name="connsiteY128" fmla="*/ 2779747 h 3404587"/>
              <a:gd name="connsiteX129" fmla="*/ 2529840 w 2644140"/>
              <a:gd name="connsiteY129" fmla="*/ 2787367 h 3404587"/>
              <a:gd name="connsiteX130" fmla="*/ 2514600 w 2644140"/>
              <a:gd name="connsiteY130" fmla="*/ 2810227 h 3404587"/>
              <a:gd name="connsiteX131" fmla="*/ 2491740 w 2644140"/>
              <a:gd name="connsiteY131" fmla="*/ 2825467 h 3404587"/>
              <a:gd name="connsiteX132" fmla="*/ 2453640 w 2644140"/>
              <a:gd name="connsiteY132" fmla="*/ 2855947 h 3404587"/>
              <a:gd name="connsiteX133" fmla="*/ 2415540 w 2644140"/>
              <a:gd name="connsiteY133" fmla="*/ 2924527 h 3404587"/>
              <a:gd name="connsiteX134" fmla="*/ 2392680 w 2644140"/>
              <a:gd name="connsiteY134" fmla="*/ 2932147 h 3404587"/>
              <a:gd name="connsiteX135" fmla="*/ 2369820 w 2644140"/>
              <a:gd name="connsiteY135" fmla="*/ 2955007 h 3404587"/>
              <a:gd name="connsiteX136" fmla="*/ 2339340 w 2644140"/>
              <a:gd name="connsiteY136" fmla="*/ 3008347 h 3404587"/>
              <a:gd name="connsiteX137" fmla="*/ 2308860 w 2644140"/>
              <a:gd name="connsiteY137" fmla="*/ 3054067 h 3404587"/>
              <a:gd name="connsiteX138" fmla="*/ 2316480 w 2644140"/>
              <a:gd name="connsiteY138" fmla="*/ 3084547 h 3404587"/>
              <a:gd name="connsiteX139" fmla="*/ 2324100 w 2644140"/>
              <a:gd name="connsiteY139" fmla="*/ 3107407 h 3404587"/>
              <a:gd name="connsiteX140" fmla="*/ 2331720 w 2644140"/>
              <a:gd name="connsiteY140" fmla="*/ 3145507 h 3404587"/>
              <a:gd name="connsiteX141" fmla="*/ 2293620 w 2644140"/>
              <a:gd name="connsiteY141" fmla="*/ 3236947 h 3404587"/>
              <a:gd name="connsiteX142" fmla="*/ 2286000 w 2644140"/>
              <a:gd name="connsiteY142" fmla="*/ 3259807 h 3404587"/>
              <a:gd name="connsiteX143" fmla="*/ 2232660 w 2644140"/>
              <a:gd name="connsiteY143" fmla="*/ 3328387 h 3404587"/>
              <a:gd name="connsiteX144" fmla="*/ 2209800 w 2644140"/>
              <a:gd name="connsiteY144" fmla="*/ 3336007 h 3404587"/>
              <a:gd name="connsiteX145" fmla="*/ 2186940 w 2644140"/>
              <a:gd name="connsiteY145" fmla="*/ 3351247 h 3404587"/>
              <a:gd name="connsiteX146" fmla="*/ 2179320 w 2644140"/>
              <a:gd name="connsiteY146" fmla="*/ 3374107 h 3404587"/>
              <a:gd name="connsiteX147" fmla="*/ 2133600 w 2644140"/>
              <a:gd name="connsiteY147" fmla="*/ 3404587 h 3404587"/>
              <a:gd name="connsiteX148" fmla="*/ 2057400 w 2644140"/>
              <a:gd name="connsiteY148" fmla="*/ 3381727 h 3404587"/>
              <a:gd name="connsiteX149" fmla="*/ 1927860 w 2644140"/>
              <a:gd name="connsiteY149" fmla="*/ 3374107 h 3404587"/>
              <a:gd name="connsiteX150" fmla="*/ 1836420 w 2644140"/>
              <a:gd name="connsiteY150" fmla="*/ 3366487 h 3404587"/>
              <a:gd name="connsiteX151" fmla="*/ 1798320 w 2644140"/>
              <a:gd name="connsiteY151" fmla="*/ 3358867 h 3404587"/>
              <a:gd name="connsiteX152" fmla="*/ 1767840 w 2644140"/>
              <a:gd name="connsiteY152" fmla="*/ 3313147 h 3404587"/>
              <a:gd name="connsiteX153" fmla="*/ 1752600 w 2644140"/>
              <a:gd name="connsiteY153" fmla="*/ 3290287 h 3404587"/>
              <a:gd name="connsiteX154" fmla="*/ 1684020 w 2644140"/>
              <a:gd name="connsiteY154" fmla="*/ 3282667 h 3404587"/>
              <a:gd name="connsiteX155" fmla="*/ 1623060 w 2644140"/>
              <a:gd name="connsiteY155" fmla="*/ 3282667 h 3404587"/>
              <a:gd name="connsiteX156" fmla="*/ 1577340 w 2644140"/>
              <a:gd name="connsiteY156" fmla="*/ 3297907 h 3404587"/>
              <a:gd name="connsiteX157" fmla="*/ 1447800 w 2644140"/>
              <a:gd name="connsiteY157" fmla="*/ 3275047 h 3404587"/>
              <a:gd name="connsiteX158" fmla="*/ 1432560 w 2644140"/>
              <a:gd name="connsiteY158" fmla="*/ 3252187 h 3404587"/>
              <a:gd name="connsiteX159" fmla="*/ 1447800 w 2644140"/>
              <a:gd name="connsiteY159" fmla="*/ 3168367 h 3404587"/>
              <a:gd name="connsiteX160" fmla="*/ 1432560 w 2644140"/>
              <a:gd name="connsiteY160" fmla="*/ 3122647 h 3404587"/>
              <a:gd name="connsiteX161" fmla="*/ 1424940 w 2644140"/>
              <a:gd name="connsiteY161" fmla="*/ 3099787 h 3404587"/>
              <a:gd name="connsiteX162" fmla="*/ 1417320 w 2644140"/>
              <a:gd name="connsiteY162" fmla="*/ 3076927 h 3404587"/>
              <a:gd name="connsiteX163" fmla="*/ 1356360 w 2644140"/>
              <a:gd name="connsiteY163" fmla="*/ 3069307 h 3404587"/>
              <a:gd name="connsiteX164" fmla="*/ 1333500 w 2644140"/>
              <a:gd name="connsiteY164" fmla="*/ 3061687 h 3404587"/>
              <a:gd name="connsiteX165" fmla="*/ 1272540 w 2644140"/>
              <a:gd name="connsiteY165" fmla="*/ 3054067 h 3404587"/>
              <a:gd name="connsiteX166" fmla="*/ 1257300 w 2644140"/>
              <a:gd name="connsiteY166" fmla="*/ 3031207 h 3404587"/>
              <a:gd name="connsiteX167" fmla="*/ 1242060 w 2644140"/>
              <a:gd name="connsiteY167" fmla="*/ 2977867 h 3404587"/>
              <a:gd name="connsiteX168" fmla="*/ 1234440 w 2644140"/>
              <a:gd name="connsiteY168" fmla="*/ 2955007 h 3404587"/>
              <a:gd name="connsiteX169" fmla="*/ 1203960 w 2644140"/>
              <a:gd name="connsiteY169" fmla="*/ 2909287 h 3404587"/>
              <a:gd name="connsiteX170" fmla="*/ 1226820 w 2644140"/>
              <a:gd name="connsiteY170" fmla="*/ 2901667 h 3404587"/>
              <a:gd name="connsiteX171" fmla="*/ 1356360 w 2644140"/>
              <a:gd name="connsiteY171" fmla="*/ 2886427 h 3404587"/>
              <a:gd name="connsiteX172" fmla="*/ 1371600 w 2644140"/>
              <a:gd name="connsiteY172" fmla="*/ 2787367 h 3404587"/>
              <a:gd name="connsiteX173" fmla="*/ 1394460 w 2644140"/>
              <a:gd name="connsiteY173" fmla="*/ 2711167 h 3404587"/>
              <a:gd name="connsiteX174" fmla="*/ 1417320 w 2644140"/>
              <a:gd name="connsiteY174" fmla="*/ 2642587 h 3404587"/>
              <a:gd name="connsiteX175" fmla="*/ 1409700 w 2644140"/>
              <a:gd name="connsiteY175" fmla="*/ 2497807 h 3404587"/>
              <a:gd name="connsiteX176" fmla="*/ 1394460 w 2644140"/>
              <a:gd name="connsiteY176" fmla="*/ 2452087 h 3404587"/>
              <a:gd name="connsiteX177" fmla="*/ 1386840 w 2644140"/>
              <a:gd name="connsiteY177" fmla="*/ 2429227 h 3404587"/>
              <a:gd name="connsiteX178" fmla="*/ 1394460 w 2644140"/>
              <a:gd name="connsiteY178" fmla="*/ 2406367 h 3404587"/>
              <a:gd name="connsiteX179" fmla="*/ 1440180 w 2644140"/>
              <a:gd name="connsiteY179" fmla="*/ 2368267 h 3404587"/>
              <a:gd name="connsiteX180" fmla="*/ 1501140 w 2644140"/>
              <a:gd name="connsiteY180" fmla="*/ 2360647 h 3404587"/>
              <a:gd name="connsiteX181" fmla="*/ 1508760 w 2644140"/>
              <a:gd name="connsiteY181" fmla="*/ 2337787 h 3404587"/>
              <a:gd name="connsiteX182" fmla="*/ 1516380 w 2644140"/>
              <a:gd name="connsiteY182" fmla="*/ 2177767 h 3404587"/>
              <a:gd name="connsiteX183" fmla="*/ 1539240 w 2644140"/>
              <a:gd name="connsiteY183" fmla="*/ 2132047 h 3404587"/>
              <a:gd name="connsiteX184" fmla="*/ 1546860 w 2644140"/>
              <a:gd name="connsiteY184" fmla="*/ 2109187 h 3404587"/>
              <a:gd name="connsiteX185" fmla="*/ 1539240 w 2644140"/>
              <a:gd name="connsiteY185" fmla="*/ 2032987 h 3404587"/>
              <a:gd name="connsiteX186" fmla="*/ 1524000 w 2644140"/>
              <a:gd name="connsiteY186" fmla="*/ 1987267 h 3404587"/>
              <a:gd name="connsiteX187" fmla="*/ 1508760 w 2644140"/>
              <a:gd name="connsiteY187" fmla="*/ 1941547 h 3404587"/>
              <a:gd name="connsiteX188" fmla="*/ 1485900 w 2644140"/>
              <a:gd name="connsiteY188" fmla="*/ 1872967 h 3404587"/>
              <a:gd name="connsiteX189" fmla="*/ 1478280 w 2644140"/>
              <a:gd name="connsiteY189" fmla="*/ 1850107 h 3404587"/>
              <a:gd name="connsiteX190" fmla="*/ 1508760 w 2644140"/>
              <a:gd name="connsiteY190" fmla="*/ 1773907 h 3404587"/>
              <a:gd name="connsiteX191" fmla="*/ 1554480 w 2644140"/>
              <a:gd name="connsiteY191" fmla="*/ 1766287 h 3404587"/>
              <a:gd name="connsiteX192" fmla="*/ 1546860 w 2644140"/>
              <a:gd name="connsiteY192" fmla="*/ 1712947 h 3404587"/>
              <a:gd name="connsiteX193" fmla="*/ 1508760 w 2644140"/>
              <a:gd name="connsiteY193" fmla="*/ 1705327 h 3404587"/>
              <a:gd name="connsiteX194" fmla="*/ 1485900 w 2644140"/>
              <a:gd name="connsiteY194" fmla="*/ 1690087 h 3404587"/>
              <a:gd name="connsiteX195" fmla="*/ 1493520 w 2644140"/>
              <a:gd name="connsiteY195" fmla="*/ 1644367 h 3404587"/>
              <a:gd name="connsiteX196" fmla="*/ 1501140 w 2644140"/>
              <a:gd name="connsiteY196" fmla="*/ 1621507 h 3404587"/>
              <a:gd name="connsiteX197" fmla="*/ 1478280 w 2644140"/>
              <a:gd name="connsiteY197" fmla="*/ 1613887 h 3404587"/>
              <a:gd name="connsiteX198" fmla="*/ 1455420 w 2644140"/>
              <a:gd name="connsiteY198" fmla="*/ 1629127 h 3404587"/>
              <a:gd name="connsiteX199" fmla="*/ 1386840 w 2644140"/>
              <a:gd name="connsiteY199" fmla="*/ 1613887 h 3404587"/>
              <a:gd name="connsiteX200" fmla="*/ 1348740 w 2644140"/>
              <a:gd name="connsiteY200" fmla="*/ 1621507 h 3404587"/>
              <a:gd name="connsiteX201" fmla="*/ 1325880 w 2644140"/>
              <a:gd name="connsiteY201" fmla="*/ 1629127 h 3404587"/>
              <a:gd name="connsiteX202" fmla="*/ 1303020 w 2644140"/>
              <a:gd name="connsiteY202" fmla="*/ 1621507 h 3404587"/>
              <a:gd name="connsiteX203" fmla="*/ 1264920 w 2644140"/>
              <a:gd name="connsiteY203" fmla="*/ 1583407 h 3404587"/>
              <a:gd name="connsiteX204" fmla="*/ 1234440 w 2644140"/>
              <a:gd name="connsiteY204" fmla="*/ 1591027 h 3404587"/>
              <a:gd name="connsiteX205" fmla="*/ 1219200 w 2644140"/>
              <a:gd name="connsiteY205" fmla="*/ 1613887 h 3404587"/>
              <a:gd name="connsiteX206" fmla="*/ 1188720 w 2644140"/>
              <a:gd name="connsiteY206" fmla="*/ 1621507 h 3404587"/>
              <a:gd name="connsiteX207" fmla="*/ 1135380 w 2644140"/>
              <a:gd name="connsiteY207" fmla="*/ 1629127 h 3404587"/>
              <a:gd name="connsiteX208" fmla="*/ 1120140 w 2644140"/>
              <a:gd name="connsiteY208" fmla="*/ 1674847 h 3404587"/>
              <a:gd name="connsiteX209" fmla="*/ 1051560 w 2644140"/>
              <a:gd name="connsiteY209" fmla="*/ 1712947 h 3404587"/>
              <a:gd name="connsiteX210" fmla="*/ 982980 w 2644140"/>
              <a:gd name="connsiteY210" fmla="*/ 1705327 h 3404587"/>
              <a:gd name="connsiteX211" fmla="*/ 944880 w 2644140"/>
              <a:gd name="connsiteY211" fmla="*/ 1667227 h 3404587"/>
              <a:gd name="connsiteX212" fmla="*/ 922020 w 2644140"/>
              <a:gd name="connsiteY212" fmla="*/ 1651987 h 3404587"/>
              <a:gd name="connsiteX213" fmla="*/ 861060 w 2644140"/>
              <a:gd name="connsiteY213" fmla="*/ 1636747 h 3404587"/>
              <a:gd name="connsiteX214" fmla="*/ 815340 w 2644140"/>
              <a:gd name="connsiteY214" fmla="*/ 1644367 h 3404587"/>
              <a:gd name="connsiteX215" fmla="*/ 800100 w 2644140"/>
              <a:gd name="connsiteY215" fmla="*/ 1667227 h 3404587"/>
              <a:gd name="connsiteX216" fmla="*/ 777240 w 2644140"/>
              <a:gd name="connsiteY216" fmla="*/ 1674847 h 3404587"/>
              <a:gd name="connsiteX217" fmla="*/ 762000 w 2644140"/>
              <a:gd name="connsiteY217" fmla="*/ 1651987 h 3404587"/>
              <a:gd name="connsiteX218" fmla="*/ 716280 w 2644140"/>
              <a:gd name="connsiteY218" fmla="*/ 1621507 h 3404587"/>
              <a:gd name="connsiteX219" fmla="*/ 708660 w 2644140"/>
              <a:gd name="connsiteY219" fmla="*/ 1552927 h 3404587"/>
              <a:gd name="connsiteX220" fmla="*/ 723900 w 2644140"/>
              <a:gd name="connsiteY220" fmla="*/ 1507207 h 3404587"/>
              <a:gd name="connsiteX221" fmla="*/ 731520 w 2644140"/>
              <a:gd name="connsiteY221" fmla="*/ 1484347 h 3404587"/>
              <a:gd name="connsiteX222" fmla="*/ 716280 w 2644140"/>
              <a:gd name="connsiteY222" fmla="*/ 1423387 h 3404587"/>
              <a:gd name="connsiteX223" fmla="*/ 685800 w 2644140"/>
              <a:gd name="connsiteY223" fmla="*/ 1377667 h 3404587"/>
              <a:gd name="connsiteX224" fmla="*/ 655320 w 2644140"/>
              <a:gd name="connsiteY224" fmla="*/ 1331947 h 3404587"/>
              <a:gd name="connsiteX225" fmla="*/ 640080 w 2644140"/>
              <a:gd name="connsiteY225" fmla="*/ 1309087 h 3404587"/>
              <a:gd name="connsiteX226" fmla="*/ 624840 w 2644140"/>
              <a:gd name="connsiteY226" fmla="*/ 1263367 h 3404587"/>
              <a:gd name="connsiteX227" fmla="*/ 594360 w 2644140"/>
              <a:gd name="connsiteY227" fmla="*/ 1217647 h 3404587"/>
              <a:gd name="connsiteX228" fmla="*/ 563880 w 2644140"/>
              <a:gd name="connsiteY228" fmla="*/ 1179547 h 3404587"/>
              <a:gd name="connsiteX229" fmla="*/ 533400 w 2644140"/>
              <a:gd name="connsiteY229" fmla="*/ 1133827 h 3404587"/>
              <a:gd name="connsiteX230" fmla="*/ 518160 w 2644140"/>
              <a:gd name="connsiteY230" fmla="*/ 1088107 h 3404587"/>
              <a:gd name="connsiteX231" fmla="*/ 502920 w 2644140"/>
              <a:gd name="connsiteY231" fmla="*/ 1065247 h 3404587"/>
              <a:gd name="connsiteX232" fmla="*/ 495300 w 2644140"/>
              <a:gd name="connsiteY232" fmla="*/ 1042387 h 3404587"/>
              <a:gd name="connsiteX233" fmla="*/ 403860 w 2644140"/>
              <a:gd name="connsiteY233" fmla="*/ 996667 h 3404587"/>
              <a:gd name="connsiteX234" fmla="*/ 381000 w 2644140"/>
              <a:gd name="connsiteY234" fmla="*/ 989047 h 3404587"/>
              <a:gd name="connsiteX235" fmla="*/ 358140 w 2644140"/>
              <a:gd name="connsiteY235" fmla="*/ 981427 h 3404587"/>
              <a:gd name="connsiteX236" fmla="*/ 297180 w 2644140"/>
              <a:gd name="connsiteY236" fmla="*/ 973807 h 3404587"/>
              <a:gd name="connsiteX237" fmla="*/ 259080 w 2644140"/>
              <a:gd name="connsiteY237" fmla="*/ 935707 h 3404587"/>
              <a:gd name="connsiteX238" fmla="*/ 236220 w 2644140"/>
              <a:gd name="connsiteY238" fmla="*/ 821407 h 3404587"/>
              <a:gd name="connsiteX239" fmla="*/ 205740 w 2644140"/>
              <a:gd name="connsiteY239" fmla="*/ 752827 h 3404587"/>
              <a:gd name="connsiteX240" fmla="*/ 198120 w 2644140"/>
              <a:gd name="connsiteY240" fmla="*/ 729967 h 3404587"/>
              <a:gd name="connsiteX241" fmla="*/ 182880 w 2644140"/>
              <a:gd name="connsiteY241" fmla="*/ 707107 h 3404587"/>
              <a:gd name="connsiteX242" fmla="*/ 167640 w 2644140"/>
              <a:gd name="connsiteY242" fmla="*/ 661387 h 3404587"/>
              <a:gd name="connsiteX243" fmla="*/ 129540 w 2644140"/>
              <a:gd name="connsiteY243" fmla="*/ 615667 h 3404587"/>
              <a:gd name="connsiteX244" fmla="*/ 83820 w 2644140"/>
              <a:gd name="connsiteY244" fmla="*/ 577567 h 3404587"/>
              <a:gd name="connsiteX245" fmla="*/ 45720 w 2644140"/>
              <a:gd name="connsiteY245" fmla="*/ 508987 h 3404587"/>
              <a:gd name="connsiteX246" fmla="*/ 30480 w 2644140"/>
              <a:gd name="connsiteY246" fmla="*/ 486127 h 3404587"/>
              <a:gd name="connsiteX247" fmla="*/ 53340 w 2644140"/>
              <a:gd name="connsiteY247" fmla="*/ 455647 h 3404587"/>
              <a:gd name="connsiteX0" fmla="*/ 0 w 2644140"/>
              <a:gd name="connsiteY0" fmla="*/ 432787 h 3404587"/>
              <a:gd name="connsiteX1" fmla="*/ 38100 w 2644140"/>
              <a:gd name="connsiteY1" fmla="*/ 470887 h 3404587"/>
              <a:gd name="connsiteX2" fmla="*/ 60960 w 2644140"/>
              <a:gd name="connsiteY2" fmla="*/ 463267 h 3404587"/>
              <a:gd name="connsiteX3" fmla="*/ 137160 w 2644140"/>
              <a:gd name="connsiteY3" fmla="*/ 409927 h 3404587"/>
              <a:gd name="connsiteX4" fmla="*/ 152400 w 2644140"/>
              <a:gd name="connsiteY4" fmla="*/ 387067 h 3404587"/>
              <a:gd name="connsiteX5" fmla="*/ 220980 w 2644140"/>
              <a:gd name="connsiteY5" fmla="*/ 356587 h 3404587"/>
              <a:gd name="connsiteX6" fmla="*/ 243840 w 2644140"/>
              <a:gd name="connsiteY6" fmla="*/ 348967 h 3404587"/>
              <a:gd name="connsiteX7" fmla="*/ 266700 w 2644140"/>
              <a:gd name="connsiteY7" fmla="*/ 341347 h 3404587"/>
              <a:gd name="connsiteX8" fmla="*/ 289560 w 2644140"/>
              <a:gd name="connsiteY8" fmla="*/ 333727 h 3404587"/>
              <a:gd name="connsiteX9" fmla="*/ 358140 w 2644140"/>
              <a:gd name="connsiteY9" fmla="*/ 295627 h 3404587"/>
              <a:gd name="connsiteX10" fmla="*/ 403860 w 2644140"/>
              <a:gd name="connsiteY10" fmla="*/ 257527 h 3404587"/>
              <a:gd name="connsiteX11" fmla="*/ 449580 w 2644140"/>
              <a:gd name="connsiteY11" fmla="*/ 227047 h 3404587"/>
              <a:gd name="connsiteX12" fmla="*/ 472440 w 2644140"/>
              <a:gd name="connsiteY12" fmla="*/ 211807 h 3404587"/>
              <a:gd name="connsiteX13" fmla="*/ 525780 w 2644140"/>
              <a:gd name="connsiteY13" fmla="*/ 196567 h 3404587"/>
              <a:gd name="connsiteX14" fmla="*/ 548640 w 2644140"/>
              <a:gd name="connsiteY14" fmla="*/ 188947 h 3404587"/>
              <a:gd name="connsiteX15" fmla="*/ 678180 w 2644140"/>
              <a:gd name="connsiteY15" fmla="*/ 188947 h 3404587"/>
              <a:gd name="connsiteX16" fmla="*/ 701040 w 2644140"/>
              <a:gd name="connsiteY16" fmla="*/ 173707 h 3404587"/>
              <a:gd name="connsiteX17" fmla="*/ 723900 w 2644140"/>
              <a:gd name="connsiteY17" fmla="*/ 166087 h 3404587"/>
              <a:gd name="connsiteX18" fmla="*/ 822960 w 2644140"/>
              <a:gd name="connsiteY18" fmla="*/ 188947 h 3404587"/>
              <a:gd name="connsiteX19" fmla="*/ 838200 w 2644140"/>
              <a:gd name="connsiteY19" fmla="*/ 211807 h 3404587"/>
              <a:gd name="connsiteX20" fmla="*/ 861060 w 2644140"/>
              <a:gd name="connsiteY20" fmla="*/ 219427 h 3404587"/>
              <a:gd name="connsiteX21" fmla="*/ 899160 w 2644140"/>
              <a:gd name="connsiteY21" fmla="*/ 227047 h 3404587"/>
              <a:gd name="connsiteX22" fmla="*/ 929640 w 2644140"/>
              <a:gd name="connsiteY22" fmla="*/ 234667 h 3404587"/>
              <a:gd name="connsiteX23" fmla="*/ 975360 w 2644140"/>
              <a:gd name="connsiteY23" fmla="*/ 211807 h 3404587"/>
              <a:gd name="connsiteX24" fmla="*/ 1021080 w 2644140"/>
              <a:gd name="connsiteY24" fmla="*/ 196567 h 3404587"/>
              <a:gd name="connsiteX25" fmla="*/ 1066800 w 2644140"/>
              <a:gd name="connsiteY25" fmla="*/ 173707 h 3404587"/>
              <a:gd name="connsiteX26" fmla="*/ 1089660 w 2644140"/>
              <a:gd name="connsiteY26" fmla="*/ 158467 h 3404587"/>
              <a:gd name="connsiteX27" fmla="*/ 1181100 w 2644140"/>
              <a:gd name="connsiteY27" fmla="*/ 135607 h 3404587"/>
              <a:gd name="connsiteX28" fmla="*/ 1203960 w 2644140"/>
              <a:gd name="connsiteY28" fmla="*/ 120367 h 3404587"/>
              <a:gd name="connsiteX29" fmla="*/ 1325880 w 2644140"/>
              <a:gd name="connsiteY29" fmla="*/ 97507 h 3404587"/>
              <a:gd name="connsiteX30" fmla="*/ 1371600 w 2644140"/>
              <a:gd name="connsiteY30" fmla="*/ 82267 h 3404587"/>
              <a:gd name="connsiteX31" fmla="*/ 1394460 w 2644140"/>
              <a:gd name="connsiteY31" fmla="*/ 74647 h 3404587"/>
              <a:gd name="connsiteX32" fmla="*/ 1402080 w 2644140"/>
              <a:gd name="connsiteY32" fmla="*/ 51787 h 3404587"/>
              <a:gd name="connsiteX33" fmla="*/ 1432560 w 2644140"/>
              <a:gd name="connsiteY33" fmla="*/ 6067 h 3404587"/>
              <a:gd name="connsiteX34" fmla="*/ 1463040 w 2644140"/>
              <a:gd name="connsiteY34" fmla="*/ 44167 h 3404587"/>
              <a:gd name="connsiteX35" fmla="*/ 1508760 w 2644140"/>
              <a:gd name="connsiteY35" fmla="*/ 82267 h 3404587"/>
              <a:gd name="connsiteX36" fmla="*/ 1531620 w 2644140"/>
              <a:gd name="connsiteY36" fmla="*/ 127987 h 3404587"/>
              <a:gd name="connsiteX37" fmla="*/ 1584960 w 2644140"/>
              <a:gd name="connsiteY37" fmla="*/ 181327 h 3404587"/>
              <a:gd name="connsiteX38" fmla="*/ 1798320 w 2644140"/>
              <a:gd name="connsiteY38" fmla="*/ 188947 h 3404587"/>
              <a:gd name="connsiteX39" fmla="*/ 1821180 w 2644140"/>
              <a:gd name="connsiteY39" fmla="*/ 196567 h 3404587"/>
              <a:gd name="connsiteX40" fmla="*/ 1866900 w 2644140"/>
              <a:gd name="connsiteY40" fmla="*/ 204187 h 3404587"/>
              <a:gd name="connsiteX41" fmla="*/ 1889760 w 2644140"/>
              <a:gd name="connsiteY41" fmla="*/ 219427 h 3404587"/>
              <a:gd name="connsiteX42" fmla="*/ 1912620 w 2644140"/>
              <a:gd name="connsiteY42" fmla="*/ 227047 h 3404587"/>
              <a:gd name="connsiteX43" fmla="*/ 1920240 w 2644140"/>
              <a:gd name="connsiteY43" fmla="*/ 249907 h 3404587"/>
              <a:gd name="connsiteX44" fmla="*/ 1958340 w 2644140"/>
              <a:gd name="connsiteY44" fmla="*/ 295627 h 3404587"/>
              <a:gd name="connsiteX45" fmla="*/ 1981200 w 2644140"/>
              <a:gd name="connsiteY45" fmla="*/ 303247 h 3404587"/>
              <a:gd name="connsiteX46" fmla="*/ 2049780 w 2644140"/>
              <a:gd name="connsiteY46" fmla="*/ 295627 h 3404587"/>
              <a:gd name="connsiteX47" fmla="*/ 2095500 w 2644140"/>
              <a:gd name="connsiteY47" fmla="*/ 280387 h 3404587"/>
              <a:gd name="connsiteX48" fmla="*/ 2141220 w 2644140"/>
              <a:gd name="connsiteY48" fmla="*/ 265147 h 3404587"/>
              <a:gd name="connsiteX49" fmla="*/ 2164080 w 2644140"/>
              <a:gd name="connsiteY49" fmla="*/ 257527 h 3404587"/>
              <a:gd name="connsiteX50" fmla="*/ 2225040 w 2644140"/>
              <a:gd name="connsiteY50" fmla="*/ 249907 h 3404587"/>
              <a:gd name="connsiteX51" fmla="*/ 2278380 w 2644140"/>
              <a:gd name="connsiteY51" fmla="*/ 257527 h 3404587"/>
              <a:gd name="connsiteX52" fmla="*/ 2301240 w 2644140"/>
              <a:gd name="connsiteY52" fmla="*/ 272767 h 3404587"/>
              <a:gd name="connsiteX53" fmla="*/ 2331720 w 2644140"/>
              <a:gd name="connsiteY53" fmla="*/ 249907 h 3404587"/>
              <a:gd name="connsiteX54" fmla="*/ 2354580 w 2644140"/>
              <a:gd name="connsiteY54" fmla="*/ 242287 h 3404587"/>
              <a:gd name="connsiteX55" fmla="*/ 2377440 w 2644140"/>
              <a:gd name="connsiteY55" fmla="*/ 249907 h 3404587"/>
              <a:gd name="connsiteX56" fmla="*/ 2423160 w 2644140"/>
              <a:gd name="connsiteY56" fmla="*/ 280387 h 3404587"/>
              <a:gd name="connsiteX57" fmla="*/ 2491740 w 2644140"/>
              <a:gd name="connsiteY57" fmla="*/ 295627 h 3404587"/>
              <a:gd name="connsiteX58" fmla="*/ 2529840 w 2644140"/>
              <a:gd name="connsiteY58" fmla="*/ 333727 h 3404587"/>
              <a:gd name="connsiteX59" fmla="*/ 2575560 w 2644140"/>
              <a:gd name="connsiteY59" fmla="*/ 348967 h 3404587"/>
              <a:gd name="connsiteX60" fmla="*/ 2575560 w 2644140"/>
              <a:gd name="connsiteY60" fmla="*/ 356587 h 3404587"/>
              <a:gd name="connsiteX61" fmla="*/ 2567940 w 2644140"/>
              <a:gd name="connsiteY61" fmla="*/ 387067 h 3404587"/>
              <a:gd name="connsiteX62" fmla="*/ 2560320 w 2644140"/>
              <a:gd name="connsiteY62" fmla="*/ 409927 h 3404587"/>
              <a:gd name="connsiteX63" fmla="*/ 2565098 w 2644140"/>
              <a:gd name="connsiteY63" fmla="*/ 414338 h 3404587"/>
              <a:gd name="connsiteX64" fmla="*/ 2575560 w 2644140"/>
              <a:gd name="connsiteY64" fmla="*/ 516607 h 3404587"/>
              <a:gd name="connsiteX65" fmla="*/ 2583180 w 2644140"/>
              <a:gd name="connsiteY65" fmla="*/ 539467 h 3404587"/>
              <a:gd name="connsiteX66" fmla="*/ 2590800 w 2644140"/>
              <a:gd name="connsiteY66" fmla="*/ 623287 h 3404587"/>
              <a:gd name="connsiteX67" fmla="*/ 2598420 w 2644140"/>
              <a:gd name="connsiteY67" fmla="*/ 653767 h 3404587"/>
              <a:gd name="connsiteX68" fmla="*/ 2606040 w 2644140"/>
              <a:gd name="connsiteY68" fmla="*/ 790927 h 3404587"/>
              <a:gd name="connsiteX69" fmla="*/ 2598420 w 2644140"/>
              <a:gd name="connsiteY69" fmla="*/ 905227 h 3404587"/>
              <a:gd name="connsiteX70" fmla="*/ 2575560 w 2644140"/>
              <a:gd name="connsiteY70" fmla="*/ 897607 h 3404587"/>
              <a:gd name="connsiteX71" fmla="*/ 2415540 w 2644140"/>
              <a:gd name="connsiteY71" fmla="*/ 905227 h 3404587"/>
              <a:gd name="connsiteX72" fmla="*/ 2407920 w 2644140"/>
              <a:gd name="connsiteY72" fmla="*/ 928087 h 3404587"/>
              <a:gd name="connsiteX73" fmla="*/ 2255520 w 2644140"/>
              <a:gd name="connsiteY73" fmla="*/ 1004287 h 3404587"/>
              <a:gd name="connsiteX74" fmla="*/ 2186940 w 2644140"/>
              <a:gd name="connsiteY74" fmla="*/ 1011907 h 3404587"/>
              <a:gd name="connsiteX75" fmla="*/ 2141220 w 2644140"/>
              <a:gd name="connsiteY75" fmla="*/ 1019527 h 3404587"/>
              <a:gd name="connsiteX76" fmla="*/ 2042160 w 2644140"/>
              <a:gd name="connsiteY76" fmla="*/ 1011907 h 3404587"/>
              <a:gd name="connsiteX77" fmla="*/ 2034540 w 2644140"/>
              <a:gd name="connsiteY77" fmla="*/ 1118587 h 3404587"/>
              <a:gd name="connsiteX78" fmla="*/ 2026920 w 2644140"/>
              <a:gd name="connsiteY78" fmla="*/ 1278607 h 3404587"/>
              <a:gd name="connsiteX79" fmla="*/ 2011680 w 2644140"/>
              <a:gd name="connsiteY79" fmla="*/ 1324327 h 3404587"/>
              <a:gd name="connsiteX80" fmla="*/ 2004060 w 2644140"/>
              <a:gd name="connsiteY80" fmla="*/ 1385287 h 3404587"/>
              <a:gd name="connsiteX81" fmla="*/ 1988820 w 2644140"/>
              <a:gd name="connsiteY81" fmla="*/ 1431007 h 3404587"/>
              <a:gd name="connsiteX82" fmla="*/ 2004060 w 2644140"/>
              <a:gd name="connsiteY82" fmla="*/ 1453867 h 3404587"/>
              <a:gd name="connsiteX83" fmla="*/ 2026920 w 2644140"/>
              <a:gd name="connsiteY83" fmla="*/ 1469107 h 3404587"/>
              <a:gd name="connsiteX84" fmla="*/ 2057400 w 2644140"/>
              <a:gd name="connsiteY84" fmla="*/ 1537687 h 3404587"/>
              <a:gd name="connsiteX85" fmla="*/ 2080260 w 2644140"/>
              <a:gd name="connsiteY85" fmla="*/ 1545307 h 3404587"/>
              <a:gd name="connsiteX86" fmla="*/ 2103120 w 2644140"/>
              <a:gd name="connsiteY86" fmla="*/ 1522447 h 3404587"/>
              <a:gd name="connsiteX87" fmla="*/ 2148840 w 2644140"/>
              <a:gd name="connsiteY87" fmla="*/ 1568167 h 3404587"/>
              <a:gd name="connsiteX88" fmla="*/ 2156460 w 2644140"/>
              <a:gd name="connsiteY88" fmla="*/ 1591027 h 3404587"/>
              <a:gd name="connsiteX89" fmla="*/ 2179320 w 2644140"/>
              <a:gd name="connsiteY89" fmla="*/ 1598647 h 3404587"/>
              <a:gd name="connsiteX90" fmla="*/ 2186940 w 2644140"/>
              <a:gd name="connsiteY90" fmla="*/ 1697707 h 3404587"/>
              <a:gd name="connsiteX91" fmla="*/ 2171700 w 2644140"/>
              <a:gd name="connsiteY91" fmla="*/ 1720567 h 3404587"/>
              <a:gd name="connsiteX92" fmla="*/ 2148840 w 2644140"/>
              <a:gd name="connsiteY92" fmla="*/ 1728187 h 3404587"/>
              <a:gd name="connsiteX93" fmla="*/ 2141220 w 2644140"/>
              <a:gd name="connsiteY93" fmla="*/ 1781527 h 3404587"/>
              <a:gd name="connsiteX94" fmla="*/ 2118360 w 2644140"/>
              <a:gd name="connsiteY94" fmla="*/ 1789147 h 3404587"/>
              <a:gd name="connsiteX95" fmla="*/ 2004060 w 2644140"/>
              <a:gd name="connsiteY95" fmla="*/ 1796767 h 3404587"/>
              <a:gd name="connsiteX96" fmla="*/ 1996440 w 2644140"/>
              <a:gd name="connsiteY96" fmla="*/ 1819627 h 3404587"/>
              <a:gd name="connsiteX97" fmla="*/ 1943100 w 2644140"/>
              <a:gd name="connsiteY97" fmla="*/ 1827247 h 3404587"/>
              <a:gd name="connsiteX98" fmla="*/ 1950720 w 2644140"/>
              <a:gd name="connsiteY98" fmla="*/ 1880587 h 3404587"/>
              <a:gd name="connsiteX99" fmla="*/ 1958340 w 2644140"/>
              <a:gd name="connsiteY99" fmla="*/ 1903447 h 3404587"/>
              <a:gd name="connsiteX100" fmla="*/ 1965960 w 2644140"/>
              <a:gd name="connsiteY100" fmla="*/ 1941547 h 3404587"/>
              <a:gd name="connsiteX101" fmla="*/ 1996440 w 2644140"/>
              <a:gd name="connsiteY101" fmla="*/ 1949167 h 3404587"/>
              <a:gd name="connsiteX102" fmla="*/ 2057400 w 2644140"/>
              <a:gd name="connsiteY102" fmla="*/ 1956787 h 3404587"/>
              <a:gd name="connsiteX103" fmla="*/ 2087880 w 2644140"/>
              <a:gd name="connsiteY103" fmla="*/ 2025367 h 3404587"/>
              <a:gd name="connsiteX104" fmla="*/ 2103120 w 2644140"/>
              <a:gd name="connsiteY104" fmla="*/ 2071087 h 3404587"/>
              <a:gd name="connsiteX105" fmla="*/ 2118360 w 2644140"/>
              <a:gd name="connsiteY105" fmla="*/ 2116807 h 3404587"/>
              <a:gd name="connsiteX106" fmla="*/ 2125980 w 2644140"/>
              <a:gd name="connsiteY106" fmla="*/ 2139667 h 3404587"/>
              <a:gd name="connsiteX107" fmla="*/ 2141220 w 2644140"/>
              <a:gd name="connsiteY107" fmla="*/ 2200627 h 3404587"/>
              <a:gd name="connsiteX108" fmla="*/ 2133600 w 2644140"/>
              <a:gd name="connsiteY108" fmla="*/ 2276827 h 3404587"/>
              <a:gd name="connsiteX109" fmla="*/ 2133600 w 2644140"/>
              <a:gd name="connsiteY109" fmla="*/ 2345407 h 3404587"/>
              <a:gd name="connsiteX110" fmla="*/ 2156460 w 2644140"/>
              <a:gd name="connsiteY110" fmla="*/ 2353027 h 3404587"/>
              <a:gd name="connsiteX111" fmla="*/ 2209800 w 2644140"/>
              <a:gd name="connsiteY111" fmla="*/ 2360647 h 3404587"/>
              <a:gd name="connsiteX112" fmla="*/ 2225040 w 2644140"/>
              <a:gd name="connsiteY112" fmla="*/ 2383507 h 3404587"/>
              <a:gd name="connsiteX113" fmla="*/ 2247900 w 2644140"/>
              <a:gd name="connsiteY113" fmla="*/ 2406367 h 3404587"/>
              <a:gd name="connsiteX114" fmla="*/ 2255520 w 2644140"/>
              <a:gd name="connsiteY114" fmla="*/ 2452087 h 3404587"/>
              <a:gd name="connsiteX115" fmla="*/ 2278380 w 2644140"/>
              <a:gd name="connsiteY115" fmla="*/ 2459707 h 3404587"/>
              <a:gd name="connsiteX116" fmla="*/ 2339340 w 2644140"/>
              <a:gd name="connsiteY116" fmla="*/ 2474947 h 3404587"/>
              <a:gd name="connsiteX117" fmla="*/ 2362200 w 2644140"/>
              <a:gd name="connsiteY117" fmla="*/ 2497807 h 3404587"/>
              <a:gd name="connsiteX118" fmla="*/ 2385060 w 2644140"/>
              <a:gd name="connsiteY118" fmla="*/ 2505427 h 3404587"/>
              <a:gd name="connsiteX119" fmla="*/ 2407920 w 2644140"/>
              <a:gd name="connsiteY119" fmla="*/ 2520667 h 3404587"/>
              <a:gd name="connsiteX120" fmla="*/ 2446020 w 2644140"/>
              <a:gd name="connsiteY120" fmla="*/ 2551147 h 3404587"/>
              <a:gd name="connsiteX121" fmla="*/ 2468880 w 2644140"/>
              <a:gd name="connsiteY121" fmla="*/ 2574007 h 3404587"/>
              <a:gd name="connsiteX122" fmla="*/ 2484120 w 2644140"/>
              <a:gd name="connsiteY122" fmla="*/ 2596867 h 3404587"/>
              <a:gd name="connsiteX123" fmla="*/ 2506980 w 2644140"/>
              <a:gd name="connsiteY123" fmla="*/ 2604487 h 3404587"/>
              <a:gd name="connsiteX124" fmla="*/ 2537460 w 2644140"/>
              <a:gd name="connsiteY124" fmla="*/ 2650207 h 3404587"/>
              <a:gd name="connsiteX125" fmla="*/ 2545080 w 2644140"/>
              <a:gd name="connsiteY125" fmla="*/ 2673067 h 3404587"/>
              <a:gd name="connsiteX126" fmla="*/ 2636520 w 2644140"/>
              <a:gd name="connsiteY126" fmla="*/ 2695927 h 3404587"/>
              <a:gd name="connsiteX127" fmla="*/ 2644140 w 2644140"/>
              <a:gd name="connsiteY127" fmla="*/ 2726407 h 3404587"/>
              <a:gd name="connsiteX128" fmla="*/ 2552700 w 2644140"/>
              <a:gd name="connsiteY128" fmla="*/ 2779747 h 3404587"/>
              <a:gd name="connsiteX129" fmla="*/ 2529840 w 2644140"/>
              <a:gd name="connsiteY129" fmla="*/ 2787367 h 3404587"/>
              <a:gd name="connsiteX130" fmla="*/ 2514600 w 2644140"/>
              <a:gd name="connsiteY130" fmla="*/ 2810227 h 3404587"/>
              <a:gd name="connsiteX131" fmla="*/ 2491740 w 2644140"/>
              <a:gd name="connsiteY131" fmla="*/ 2825467 h 3404587"/>
              <a:gd name="connsiteX132" fmla="*/ 2453640 w 2644140"/>
              <a:gd name="connsiteY132" fmla="*/ 2855947 h 3404587"/>
              <a:gd name="connsiteX133" fmla="*/ 2415540 w 2644140"/>
              <a:gd name="connsiteY133" fmla="*/ 2924527 h 3404587"/>
              <a:gd name="connsiteX134" fmla="*/ 2392680 w 2644140"/>
              <a:gd name="connsiteY134" fmla="*/ 2932147 h 3404587"/>
              <a:gd name="connsiteX135" fmla="*/ 2369820 w 2644140"/>
              <a:gd name="connsiteY135" fmla="*/ 2955007 h 3404587"/>
              <a:gd name="connsiteX136" fmla="*/ 2339340 w 2644140"/>
              <a:gd name="connsiteY136" fmla="*/ 3008347 h 3404587"/>
              <a:gd name="connsiteX137" fmla="*/ 2308860 w 2644140"/>
              <a:gd name="connsiteY137" fmla="*/ 3054067 h 3404587"/>
              <a:gd name="connsiteX138" fmla="*/ 2316480 w 2644140"/>
              <a:gd name="connsiteY138" fmla="*/ 3084547 h 3404587"/>
              <a:gd name="connsiteX139" fmla="*/ 2324100 w 2644140"/>
              <a:gd name="connsiteY139" fmla="*/ 3107407 h 3404587"/>
              <a:gd name="connsiteX140" fmla="*/ 2331720 w 2644140"/>
              <a:gd name="connsiteY140" fmla="*/ 3145507 h 3404587"/>
              <a:gd name="connsiteX141" fmla="*/ 2293620 w 2644140"/>
              <a:gd name="connsiteY141" fmla="*/ 3236947 h 3404587"/>
              <a:gd name="connsiteX142" fmla="*/ 2286000 w 2644140"/>
              <a:gd name="connsiteY142" fmla="*/ 3259807 h 3404587"/>
              <a:gd name="connsiteX143" fmla="*/ 2232660 w 2644140"/>
              <a:gd name="connsiteY143" fmla="*/ 3328387 h 3404587"/>
              <a:gd name="connsiteX144" fmla="*/ 2209800 w 2644140"/>
              <a:gd name="connsiteY144" fmla="*/ 3336007 h 3404587"/>
              <a:gd name="connsiteX145" fmla="*/ 2186940 w 2644140"/>
              <a:gd name="connsiteY145" fmla="*/ 3351247 h 3404587"/>
              <a:gd name="connsiteX146" fmla="*/ 2179320 w 2644140"/>
              <a:gd name="connsiteY146" fmla="*/ 3374107 h 3404587"/>
              <a:gd name="connsiteX147" fmla="*/ 2133600 w 2644140"/>
              <a:gd name="connsiteY147" fmla="*/ 3404587 h 3404587"/>
              <a:gd name="connsiteX148" fmla="*/ 2057400 w 2644140"/>
              <a:gd name="connsiteY148" fmla="*/ 3381727 h 3404587"/>
              <a:gd name="connsiteX149" fmla="*/ 1927860 w 2644140"/>
              <a:gd name="connsiteY149" fmla="*/ 3374107 h 3404587"/>
              <a:gd name="connsiteX150" fmla="*/ 1836420 w 2644140"/>
              <a:gd name="connsiteY150" fmla="*/ 3366487 h 3404587"/>
              <a:gd name="connsiteX151" fmla="*/ 1798320 w 2644140"/>
              <a:gd name="connsiteY151" fmla="*/ 3358867 h 3404587"/>
              <a:gd name="connsiteX152" fmla="*/ 1767840 w 2644140"/>
              <a:gd name="connsiteY152" fmla="*/ 3313147 h 3404587"/>
              <a:gd name="connsiteX153" fmla="*/ 1752600 w 2644140"/>
              <a:gd name="connsiteY153" fmla="*/ 3290287 h 3404587"/>
              <a:gd name="connsiteX154" fmla="*/ 1684020 w 2644140"/>
              <a:gd name="connsiteY154" fmla="*/ 3282667 h 3404587"/>
              <a:gd name="connsiteX155" fmla="*/ 1623060 w 2644140"/>
              <a:gd name="connsiteY155" fmla="*/ 3282667 h 3404587"/>
              <a:gd name="connsiteX156" fmla="*/ 1577340 w 2644140"/>
              <a:gd name="connsiteY156" fmla="*/ 3297907 h 3404587"/>
              <a:gd name="connsiteX157" fmla="*/ 1447800 w 2644140"/>
              <a:gd name="connsiteY157" fmla="*/ 3275047 h 3404587"/>
              <a:gd name="connsiteX158" fmla="*/ 1432560 w 2644140"/>
              <a:gd name="connsiteY158" fmla="*/ 3252187 h 3404587"/>
              <a:gd name="connsiteX159" fmla="*/ 1447800 w 2644140"/>
              <a:gd name="connsiteY159" fmla="*/ 3168367 h 3404587"/>
              <a:gd name="connsiteX160" fmla="*/ 1432560 w 2644140"/>
              <a:gd name="connsiteY160" fmla="*/ 3122647 h 3404587"/>
              <a:gd name="connsiteX161" fmla="*/ 1424940 w 2644140"/>
              <a:gd name="connsiteY161" fmla="*/ 3099787 h 3404587"/>
              <a:gd name="connsiteX162" fmla="*/ 1417320 w 2644140"/>
              <a:gd name="connsiteY162" fmla="*/ 3076927 h 3404587"/>
              <a:gd name="connsiteX163" fmla="*/ 1356360 w 2644140"/>
              <a:gd name="connsiteY163" fmla="*/ 3069307 h 3404587"/>
              <a:gd name="connsiteX164" fmla="*/ 1333500 w 2644140"/>
              <a:gd name="connsiteY164" fmla="*/ 3061687 h 3404587"/>
              <a:gd name="connsiteX165" fmla="*/ 1272540 w 2644140"/>
              <a:gd name="connsiteY165" fmla="*/ 3054067 h 3404587"/>
              <a:gd name="connsiteX166" fmla="*/ 1257300 w 2644140"/>
              <a:gd name="connsiteY166" fmla="*/ 3031207 h 3404587"/>
              <a:gd name="connsiteX167" fmla="*/ 1242060 w 2644140"/>
              <a:gd name="connsiteY167" fmla="*/ 2977867 h 3404587"/>
              <a:gd name="connsiteX168" fmla="*/ 1234440 w 2644140"/>
              <a:gd name="connsiteY168" fmla="*/ 2955007 h 3404587"/>
              <a:gd name="connsiteX169" fmla="*/ 1203960 w 2644140"/>
              <a:gd name="connsiteY169" fmla="*/ 2909287 h 3404587"/>
              <a:gd name="connsiteX170" fmla="*/ 1226820 w 2644140"/>
              <a:gd name="connsiteY170" fmla="*/ 2901667 h 3404587"/>
              <a:gd name="connsiteX171" fmla="*/ 1356360 w 2644140"/>
              <a:gd name="connsiteY171" fmla="*/ 2886427 h 3404587"/>
              <a:gd name="connsiteX172" fmla="*/ 1371600 w 2644140"/>
              <a:gd name="connsiteY172" fmla="*/ 2787367 h 3404587"/>
              <a:gd name="connsiteX173" fmla="*/ 1394460 w 2644140"/>
              <a:gd name="connsiteY173" fmla="*/ 2711167 h 3404587"/>
              <a:gd name="connsiteX174" fmla="*/ 1417320 w 2644140"/>
              <a:gd name="connsiteY174" fmla="*/ 2642587 h 3404587"/>
              <a:gd name="connsiteX175" fmla="*/ 1409700 w 2644140"/>
              <a:gd name="connsiteY175" fmla="*/ 2497807 h 3404587"/>
              <a:gd name="connsiteX176" fmla="*/ 1394460 w 2644140"/>
              <a:gd name="connsiteY176" fmla="*/ 2452087 h 3404587"/>
              <a:gd name="connsiteX177" fmla="*/ 1386840 w 2644140"/>
              <a:gd name="connsiteY177" fmla="*/ 2429227 h 3404587"/>
              <a:gd name="connsiteX178" fmla="*/ 1394460 w 2644140"/>
              <a:gd name="connsiteY178" fmla="*/ 2406367 h 3404587"/>
              <a:gd name="connsiteX179" fmla="*/ 1440180 w 2644140"/>
              <a:gd name="connsiteY179" fmla="*/ 2368267 h 3404587"/>
              <a:gd name="connsiteX180" fmla="*/ 1501140 w 2644140"/>
              <a:gd name="connsiteY180" fmla="*/ 2360647 h 3404587"/>
              <a:gd name="connsiteX181" fmla="*/ 1508760 w 2644140"/>
              <a:gd name="connsiteY181" fmla="*/ 2337787 h 3404587"/>
              <a:gd name="connsiteX182" fmla="*/ 1516380 w 2644140"/>
              <a:gd name="connsiteY182" fmla="*/ 2177767 h 3404587"/>
              <a:gd name="connsiteX183" fmla="*/ 1539240 w 2644140"/>
              <a:gd name="connsiteY183" fmla="*/ 2132047 h 3404587"/>
              <a:gd name="connsiteX184" fmla="*/ 1546860 w 2644140"/>
              <a:gd name="connsiteY184" fmla="*/ 2109187 h 3404587"/>
              <a:gd name="connsiteX185" fmla="*/ 1539240 w 2644140"/>
              <a:gd name="connsiteY185" fmla="*/ 2032987 h 3404587"/>
              <a:gd name="connsiteX186" fmla="*/ 1524000 w 2644140"/>
              <a:gd name="connsiteY186" fmla="*/ 1987267 h 3404587"/>
              <a:gd name="connsiteX187" fmla="*/ 1508760 w 2644140"/>
              <a:gd name="connsiteY187" fmla="*/ 1941547 h 3404587"/>
              <a:gd name="connsiteX188" fmla="*/ 1485900 w 2644140"/>
              <a:gd name="connsiteY188" fmla="*/ 1872967 h 3404587"/>
              <a:gd name="connsiteX189" fmla="*/ 1478280 w 2644140"/>
              <a:gd name="connsiteY189" fmla="*/ 1850107 h 3404587"/>
              <a:gd name="connsiteX190" fmla="*/ 1508760 w 2644140"/>
              <a:gd name="connsiteY190" fmla="*/ 1773907 h 3404587"/>
              <a:gd name="connsiteX191" fmla="*/ 1554480 w 2644140"/>
              <a:gd name="connsiteY191" fmla="*/ 1766287 h 3404587"/>
              <a:gd name="connsiteX192" fmla="*/ 1546860 w 2644140"/>
              <a:gd name="connsiteY192" fmla="*/ 1712947 h 3404587"/>
              <a:gd name="connsiteX193" fmla="*/ 1508760 w 2644140"/>
              <a:gd name="connsiteY193" fmla="*/ 1705327 h 3404587"/>
              <a:gd name="connsiteX194" fmla="*/ 1485900 w 2644140"/>
              <a:gd name="connsiteY194" fmla="*/ 1690087 h 3404587"/>
              <a:gd name="connsiteX195" fmla="*/ 1493520 w 2644140"/>
              <a:gd name="connsiteY195" fmla="*/ 1644367 h 3404587"/>
              <a:gd name="connsiteX196" fmla="*/ 1501140 w 2644140"/>
              <a:gd name="connsiteY196" fmla="*/ 1621507 h 3404587"/>
              <a:gd name="connsiteX197" fmla="*/ 1478280 w 2644140"/>
              <a:gd name="connsiteY197" fmla="*/ 1613887 h 3404587"/>
              <a:gd name="connsiteX198" fmla="*/ 1455420 w 2644140"/>
              <a:gd name="connsiteY198" fmla="*/ 1629127 h 3404587"/>
              <a:gd name="connsiteX199" fmla="*/ 1386840 w 2644140"/>
              <a:gd name="connsiteY199" fmla="*/ 1613887 h 3404587"/>
              <a:gd name="connsiteX200" fmla="*/ 1348740 w 2644140"/>
              <a:gd name="connsiteY200" fmla="*/ 1621507 h 3404587"/>
              <a:gd name="connsiteX201" fmla="*/ 1325880 w 2644140"/>
              <a:gd name="connsiteY201" fmla="*/ 1629127 h 3404587"/>
              <a:gd name="connsiteX202" fmla="*/ 1303020 w 2644140"/>
              <a:gd name="connsiteY202" fmla="*/ 1621507 h 3404587"/>
              <a:gd name="connsiteX203" fmla="*/ 1264920 w 2644140"/>
              <a:gd name="connsiteY203" fmla="*/ 1583407 h 3404587"/>
              <a:gd name="connsiteX204" fmla="*/ 1234440 w 2644140"/>
              <a:gd name="connsiteY204" fmla="*/ 1591027 h 3404587"/>
              <a:gd name="connsiteX205" fmla="*/ 1219200 w 2644140"/>
              <a:gd name="connsiteY205" fmla="*/ 1613887 h 3404587"/>
              <a:gd name="connsiteX206" fmla="*/ 1188720 w 2644140"/>
              <a:gd name="connsiteY206" fmla="*/ 1621507 h 3404587"/>
              <a:gd name="connsiteX207" fmla="*/ 1135380 w 2644140"/>
              <a:gd name="connsiteY207" fmla="*/ 1629127 h 3404587"/>
              <a:gd name="connsiteX208" fmla="*/ 1120140 w 2644140"/>
              <a:gd name="connsiteY208" fmla="*/ 1674847 h 3404587"/>
              <a:gd name="connsiteX209" fmla="*/ 1051560 w 2644140"/>
              <a:gd name="connsiteY209" fmla="*/ 1712947 h 3404587"/>
              <a:gd name="connsiteX210" fmla="*/ 982980 w 2644140"/>
              <a:gd name="connsiteY210" fmla="*/ 1705327 h 3404587"/>
              <a:gd name="connsiteX211" fmla="*/ 944880 w 2644140"/>
              <a:gd name="connsiteY211" fmla="*/ 1667227 h 3404587"/>
              <a:gd name="connsiteX212" fmla="*/ 922020 w 2644140"/>
              <a:gd name="connsiteY212" fmla="*/ 1651987 h 3404587"/>
              <a:gd name="connsiteX213" fmla="*/ 861060 w 2644140"/>
              <a:gd name="connsiteY213" fmla="*/ 1636747 h 3404587"/>
              <a:gd name="connsiteX214" fmla="*/ 815340 w 2644140"/>
              <a:gd name="connsiteY214" fmla="*/ 1644367 h 3404587"/>
              <a:gd name="connsiteX215" fmla="*/ 800100 w 2644140"/>
              <a:gd name="connsiteY215" fmla="*/ 1667227 h 3404587"/>
              <a:gd name="connsiteX216" fmla="*/ 777240 w 2644140"/>
              <a:gd name="connsiteY216" fmla="*/ 1674847 h 3404587"/>
              <a:gd name="connsiteX217" fmla="*/ 762000 w 2644140"/>
              <a:gd name="connsiteY217" fmla="*/ 1651987 h 3404587"/>
              <a:gd name="connsiteX218" fmla="*/ 716280 w 2644140"/>
              <a:gd name="connsiteY218" fmla="*/ 1621507 h 3404587"/>
              <a:gd name="connsiteX219" fmla="*/ 708660 w 2644140"/>
              <a:gd name="connsiteY219" fmla="*/ 1552927 h 3404587"/>
              <a:gd name="connsiteX220" fmla="*/ 723900 w 2644140"/>
              <a:gd name="connsiteY220" fmla="*/ 1507207 h 3404587"/>
              <a:gd name="connsiteX221" fmla="*/ 731520 w 2644140"/>
              <a:gd name="connsiteY221" fmla="*/ 1484347 h 3404587"/>
              <a:gd name="connsiteX222" fmla="*/ 716280 w 2644140"/>
              <a:gd name="connsiteY222" fmla="*/ 1423387 h 3404587"/>
              <a:gd name="connsiteX223" fmla="*/ 685800 w 2644140"/>
              <a:gd name="connsiteY223" fmla="*/ 1377667 h 3404587"/>
              <a:gd name="connsiteX224" fmla="*/ 655320 w 2644140"/>
              <a:gd name="connsiteY224" fmla="*/ 1331947 h 3404587"/>
              <a:gd name="connsiteX225" fmla="*/ 640080 w 2644140"/>
              <a:gd name="connsiteY225" fmla="*/ 1309087 h 3404587"/>
              <a:gd name="connsiteX226" fmla="*/ 624840 w 2644140"/>
              <a:gd name="connsiteY226" fmla="*/ 1263367 h 3404587"/>
              <a:gd name="connsiteX227" fmla="*/ 594360 w 2644140"/>
              <a:gd name="connsiteY227" fmla="*/ 1217647 h 3404587"/>
              <a:gd name="connsiteX228" fmla="*/ 563880 w 2644140"/>
              <a:gd name="connsiteY228" fmla="*/ 1179547 h 3404587"/>
              <a:gd name="connsiteX229" fmla="*/ 533400 w 2644140"/>
              <a:gd name="connsiteY229" fmla="*/ 1133827 h 3404587"/>
              <a:gd name="connsiteX230" fmla="*/ 479908 w 2644140"/>
              <a:gd name="connsiteY230" fmla="*/ 1126474 h 3404587"/>
              <a:gd name="connsiteX231" fmla="*/ 502920 w 2644140"/>
              <a:gd name="connsiteY231" fmla="*/ 1065247 h 3404587"/>
              <a:gd name="connsiteX232" fmla="*/ 495300 w 2644140"/>
              <a:gd name="connsiteY232" fmla="*/ 1042387 h 3404587"/>
              <a:gd name="connsiteX233" fmla="*/ 403860 w 2644140"/>
              <a:gd name="connsiteY233" fmla="*/ 996667 h 3404587"/>
              <a:gd name="connsiteX234" fmla="*/ 381000 w 2644140"/>
              <a:gd name="connsiteY234" fmla="*/ 989047 h 3404587"/>
              <a:gd name="connsiteX235" fmla="*/ 358140 w 2644140"/>
              <a:gd name="connsiteY235" fmla="*/ 981427 h 3404587"/>
              <a:gd name="connsiteX236" fmla="*/ 297180 w 2644140"/>
              <a:gd name="connsiteY236" fmla="*/ 973807 h 3404587"/>
              <a:gd name="connsiteX237" fmla="*/ 259080 w 2644140"/>
              <a:gd name="connsiteY237" fmla="*/ 935707 h 3404587"/>
              <a:gd name="connsiteX238" fmla="*/ 236220 w 2644140"/>
              <a:gd name="connsiteY238" fmla="*/ 821407 h 3404587"/>
              <a:gd name="connsiteX239" fmla="*/ 205740 w 2644140"/>
              <a:gd name="connsiteY239" fmla="*/ 752827 h 3404587"/>
              <a:gd name="connsiteX240" fmla="*/ 198120 w 2644140"/>
              <a:gd name="connsiteY240" fmla="*/ 729967 h 3404587"/>
              <a:gd name="connsiteX241" fmla="*/ 182880 w 2644140"/>
              <a:gd name="connsiteY241" fmla="*/ 707107 h 3404587"/>
              <a:gd name="connsiteX242" fmla="*/ 167640 w 2644140"/>
              <a:gd name="connsiteY242" fmla="*/ 661387 h 3404587"/>
              <a:gd name="connsiteX243" fmla="*/ 129540 w 2644140"/>
              <a:gd name="connsiteY243" fmla="*/ 615667 h 3404587"/>
              <a:gd name="connsiteX244" fmla="*/ 83820 w 2644140"/>
              <a:gd name="connsiteY244" fmla="*/ 577567 h 3404587"/>
              <a:gd name="connsiteX245" fmla="*/ 45720 w 2644140"/>
              <a:gd name="connsiteY245" fmla="*/ 508987 h 3404587"/>
              <a:gd name="connsiteX246" fmla="*/ 30480 w 2644140"/>
              <a:gd name="connsiteY246" fmla="*/ 486127 h 3404587"/>
              <a:gd name="connsiteX247" fmla="*/ 53340 w 2644140"/>
              <a:gd name="connsiteY247" fmla="*/ 455647 h 3404587"/>
              <a:gd name="connsiteX0" fmla="*/ 0 w 2644140"/>
              <a:gd name="connsiteY0" fmla="*/ 432787 h 3404587"/>
              <a:gd name="connsiteX1" fmla="*/ 38100 w 2644140"/>
              <a:gd name="connsiteY1" fmla="*/ 470887 h 3404587"/>
              <a:gd name="connsiteX2" fmla="*/ 60960 w 2644140"/>
              <a:gd name="connsiteY2" fmla="*/ 463267 h 3404587"/>
              <a:gd name="connsiteX3" fmla="*/ 137160 w 2644140"/>
              <a:gd name="connsiteY3" fmla="*/ 409927 h 3404587"/>
              <a:gd name="connsiteX4" fmla="*/ 152400 w 2644140"/>
              <a:gd name="connsiteY4" fmla="*/ 387067 h 3404587"/>
              <a:gd name="connsiteX5" fmla="*/ 220980 w 2644140"/>
              <a:gd name="connsiteY5" fmla="*/ 356587 h 3404587"/>
              <a:gd name="connsiteX6" fmla="*/ 243840 w 2644140"/>
              <a:gd name="connsiteY6" fmla="*/ 348967 h 3404587"/>
              <a:gd name="connsiteX7" fmla="*/ 266700 w 2644140"/>
              <a:gd name="connsiteY7" fmla="*/ 341347 h 3404587"/>
              <a:gd name="connsiteX8" fmla="*/ 289560 w 2644140"/>
              <a:gd name="connsiteY8" fmla="*/ 333727 h 3404587"/>
              <a:gd name="connsiteX9" fmla="*/ 358140 w 2644140"/>
              <a:gd name="connsiteY9" fmla="*/ 295627 h 3404587"/>
              <a:gd name="connsiteX10" fmla="*/ 403860 w 2644140"/>
              <a:gd name="connsiteY10" fmla="*/ 257527 h 3404587"/>
              <a:gd name="connsiteX11" fmla="*/ 449580 w 2644140"/>
              <a:gd name="connsiteY11" fmla="*/ 227047 h 3404587"/>
              <a:gd name="connsiteX12" fmla="*/ 472440 w 2644140"/>
              <a:gd name="connsiteY12" fmla="*/ 211807 h 3404587"/>
              <a:gd name="connsiteX13" fmla="*/ 525780 w 2644140"/>
              <a:gd name="connsiteY13" fmla="*/ 196567 h 3404587"/>
              <a:gd name="connsiteX14" fmla="*/ 548640 w 2644140"/>
              <a:gd name="connsiteY14" fmla="*/ 188947 h 3404587"/>
              <a:gd name="connsiteX15" fmla="*/ 678180 w 2644140"/>
              <a:gd name="connsiteY15" fmla="*/ 188947 h 3404587"/>
              <a:gd name="connsiteX16" fmla="*/ 701040 w 2644140"/>
              <a:gd name="connsiteY16" fmla="*/ 173707 h 3404587"/>
              <a:gd name="connsiteX17" fmla="*/ 723900 w 2644140"/>
              <a:gd name="connsiteY17" fmla="*/ 166087 h 3404587"/>
              <a:gd name="connsiteX18" fmla="*/ 822960 w 2644140"/>
              <a:gd name="connsiteY18" fmla="*/ 188947 h 3404587"/>
              <a:gd name="connsiteX19" fmla="*/ 838200 w 2644140"/>
              <a:gd name="connsiteY19" fmla="*/ 211807 h 3404587"/>
              <a:gd name="connsiteX20" fmla="*/ 861060 w 2644140"/>
              <a:gd name="connsiteY20" fmla="*/ 219427 h 3404587"/>
              <a:gd name="connsiteX21" fmla="*/ 899160 w 2644140"/>
              <a:gd name="connsiteY21" fmla="*/ 227047 h 3404587"/>
              <a:gd name="connsiteX22" fmla="*/ 929640 w 2644140"/>
              <a:gd name="connsiteY22" fmla="*/ 234667 h 3404587"/>
              <a:gd name="connsiteX23" fmla="*/ 975360 w 2644140"/>
              <a:gd name="connsiteY23" fmla="*/ 211807 h 3404587"/>
              <a:gd name="connsiteX24" fmla="*/ 1021080 w 2644140"/>
              <a:gd name="connsiteY24" fmla="*/ 196567 h 3404587"/>
              <a:gd name="connsiteX25" fmla="*/ 1066800 w 2644140"/>
              <a:gd name="connsiteY25" fmla="*/ 173707 h 3404587"/>
              <a:gd name="connsiteX26" fmla="*/ 1089660 w 2644140"/>
              <a:gd name="connsiteY26" fmla="*/ 158467 h 3404587"/>
              <a:gd name="connsiteX27" fmla="*/ 1181100 w 2644140"/>
              <a:gd name="connsiteY27" fmla="*/ 135607 h 3404587"/>
              <a:gd name="connsiteX28" fmla="*/ 1203960 w 2644140"/>
              <a:gd name="connsiteY28" fmla="*/ 120367 h 3404587"/>
              <a:gd name="connsiteX29" fmla="*/ 1325880 w 2644140"/>
              <a:gd name="connsiteY29" fmla="*/ 97507 h 3404587"/>
              <a:gd name="connsiteX30" fmla="*/ 1371600 w 2644140"/>
              <a:gd name="connsiteY30" fmla="*/ 82267 h 3404587"/>
              <a:gd name="connsiteX31" fmla="*/ 1394460 w 2644140"/>
              <a:gd name="connsiteY31" fmla="*/ 74647 h 3404587"/>
              <a:gd name="connsiteX32" fmla="*/ 1402080 w 2644140"/>
              <a:gd name="connsiteY32" fmla="*/ 51787 h 3404587"/>
              <a:gd name="connsiteX33" fmla="*/ 1432560 w 2644140"/>
              <a:gd name="connsiteY33" fmla="*/ 6067 h 3404587"/>
              <a:gd name="connsiteX34" fmla="*/ 1463040 w 2644140"/>
              <a:gd name="connsiteY34" fmla="*/ 44167 h 3404587"/>
              <a:gd name="connsiteX35" fmla="*/ 1508760 w 2644140"/>
              <a:gd name="connsiteY35" fmla="*/ 82267 h 3404587"/>
              <a:gd name="connsiteX36" fmla="*/ 1531620 w 2644140"/>
              <a:gd name="connsiteY36" fmla="*/ 127987 h 3404587"/>
              <a:gd name="connsiteX37" fmla="*/ 1584960 w 2644140"/>
              <a:gd name="connsiteY37" fmla="*/ 181327 h 3404587"/>
              <a:gd name="connsiteX38" fmla="*/ 1798320 w 2644140"/>
              <a:gd name="connsiteY38" fmla="*/ 188947 h 3404587"/>
              <a:gd name="connsiteX39" fmla="*/ 1821180 w 2644140"/>
              <a:gd name="connsiteY39" fmla="*/ 196567 h 3404587"/>
              <a:gd name="connsiteX40" fmla="*/ 1866900 w 2644140"/>
              <a:gd name="connsiteY40" fmla="*/ 204187 h 3404587"/>
              <a:gd name="connsiteX41" fmla="*/ 1889760 w 2644140"/>
              <a:gd name="connsiteY41" fmla="*/ 219427 h 3404587"/>
              <a:gd name="connsiteX42" fmla="*/ 1912620 w 2644140"/>
              <a:gd name="connsiteY42" fmla="*/ 227047 h 3404587"/>
              <a:gd name="connsiteX43" fmla="*/ 1920240 w 2644140"/>
              <a:gd name="connsiteY43" fmla="*/ 249907 h 3404587"/>
              <a:gd name="connsiteX44" fmla="*/ 1958340 w 2644140"/>
              <a:gd name="connsiteY44" fmla="*/ 295627 h 3404587"/>
              <a:gd name="connsiteX45" fmla="*/ 1981200 w 2644140"/>
              <a:gd name="connsiteY45" fmla="*/ 303247 h 3404587"/>
              <a:gd name="connsiteX46" fmla="*/ 2049780 w 2644140"/>
              <a:gd name="connsiteY46" fmla="*/ 295627 h 3404587"/>
              <a:gd name="connsiteX47" fmla="*/ 2095500 w 2644140"/>
              <a:gd name="connsiteY47" fmla="*/ 280387 h 3404587"/>
              <a:gd name="connsiteX48" fmla="*/ 2141220 w 2644140"/>
              <a:gd name="connsiteY48" fmla="*/ 265147 h 3404587"/>
              <a:gd name="connsiteX49" fmla="*/ 2164080 w 2644140"/>
              <a:gd name="connsiteY49" fmla="*/ 257527 h 3404587"/>
              <a:gd name="connsiteX50" fmla="*/ 2225040 w 2644140"/>
              <a:gd name="connsiteY50" fmla="*/ 249907 h 3404587"/>
              <a:gd name="connsiteX51" fmla="*/ 2278380 w 2644140"/>
              <a:gd name="connsiteY51" fmla="*/ 257527 h 3404587"/>
              <a:gd name="connsiteX52" fmla="*/ 2301240 w 2644140"/>
              <a:gd name="connsiteY52" fmla="*/ 272767 h 3404587"/>
              <a:gd name="connsiteX53" fmla="*/ 2331720 w 2644140"/>
              <a:gd name="connsiteY53" fmla="*/ 249907 h 3404587"/>
              <a:gd name="connsiteX54" fmla="*/ 2354580 w 2644140"/>
              <a:gd name="connsiteY54" fmla="*/ 242287 h 3404587"/>
              <a:gd name="connsiteX55" fmla="*/ 2377440 w 2644140"/>
              <a:gd name="connsiteY55" fmla="*/ 249907 h 3404587"/>
              <a:gd name="connsiteX56" fmla="*/ 2423160 w 2644140"/>
              <a:gd name="connsiteY56" fmla="*/ 280387 h 3404587"/>
              <a:gd name="connsiteX57" fmla="*/ 2491740 w 2644140"/>
              <a:gd name="connsiteY57" fmla="*/ 295627 h 3404587"/>
              <a:gd name="connsiteX58" fmla="*/ 2529840 w 2644140"/>
              <a:gd name="connsiteY58" fmla="*/ 333727 h 3404587"/>
              <a:gd name="connsiteX59" fmla="*/ 2575560 w 2644140"/>
              <a:gd name="connsiteY59" fmla="*/ 348967 h 3404587"/>
              <a:gd name="connsiteX60" fmla="*/ 2575560 w 2644140"/>
              <a:gd name="connsiteY60" fmla="*/ 356587 h 3404587"/>
              <a:gd name="connsiteX61" fmla="*/ 2567940 w 2644140"/>
              <a:gd name="connsiteY61" fmla="*/ 387067 h 3404587"/>
              <a:gd name="connsiteX62" fmla="*/ 2560320 w 2644140"/>
              <a:gd name="connsiteY62" fmla="*/ 409927 h 3404587"/>
              <a:gd name="connsiteX63" fmla="*/ 2565098 w 2644140"/>
              <a:gd name="connsiteY63" fmla="*/ 414338 h 3404587"/>
              <a:gd name="connsiteX64" fmla="*/ 2575560 w 2644140"/>
              <a:gd name="connsiteY64" fmla="*/ 516607 h 3404587"/>
              <a:gd name="connsiteX65" fmla="*/ 2583180 w 2644140"/>
              <a:gd name="connsiteY65" fmla="*/ 539467 h 3404587"/>
              <a:gd name="connsiteX66" fmla="*/ 2590800 w 2644140"/>
              <a:gd name="connsiteY66" fmla="*/ 623287 h 3404587"/>
              <a:gd name="connsiteX67" fmla="*/ 2598420 w 2644140"/>
              <a:gd name="connsiteY67" fmla="*/ 653767 h 3404587"/>
              <a:gd name="connsiteX68" fmla="*/ 2606040 w 2644140"/>
              <a:gd name="connsiteY68" fmla="*/ 790927 h 3404587"/>
              <a:gd name="connsiteX69" fmla="*/ 2598420 w 2644140"/>
              <a:gd name="connsiteY69" fmla="*/ 905227 h 3404587"/>
              <a:gd name="connsiteX70" fmla="*/ 2575560 w 2644140"/>
              <a:gd name="connsiteY70" fmla="*/ 897607 h 3404587"/>
              <a:gd name="connsiteX71" fmla="*/ 2415540 w 2644140"/>
              <a:gd name="connsiteY71" fmla="*/ 905227 h 3404587"/>
              <a:gd name="connsiteX72" fmla="*/ 2407920 w 2644140"/>
              <a:gd name="connsiteY72" fmla="*/ 928087 h 3404587"/>
              <a:gd name="connsiteX73" fmla="*/ 2255520 w 2644140"/>
              <a:gd name="connsiteY73" fmla="*/ 1004287 h 3404587"/>
              <a:gd name="connsiteX74" fmla="*/ 2186940 w 2644140"/>
              <a:gd name="connsiteY74" fmla="*/ 1011907 h 3404587"/>
              <a:gd name="connsiteX75" fmla="*/ 2141220 w 2644140"/>
              <a:gd name="connsiteY75" fmla="*/ 1019527 h 3404587"/>
              <a:gd name="connsiteX76" fmla="*/ 2042160 w 2644140"/>
              <a:gd name="connsiteY76" fmla="*/ 1011907 h 3404587"/>
              <a:gd name="connsiteX77" fmla="*/ 2034540 w 2644140"/>
              <a:gd name="connsiteY77" fmla="*/ 1118587 h 3404587"/>
              <a:gd name="connsiteX78" fmla="*/ 2026920 w 2644140"/>
              <a:gd name="connsiteY78" fmla="*/ 1278607 h 3404587"/>
              <a:gd name="connsiteX79" fmla="*/ 2011680 w 2644140"/>
              <a:gd name="connsiteY79" fmla="*/ 1324327 h 3404587"/>
              <a:gd name="connsiteX80" fmla="*/ 2004060 w 2644140"/>
              <a:gd name="connsiteY80" fmla="*/ 1385287 h 3404587"/>
              <a:gd name="connsiteX81" fmla="*/ 1988820 w 2644140"/>
              <a:gd name="connsiteY81" fmla="*/ 1431007 h 3404587"/>
              <a:gd name="connsiteX82" fmla="*/ 2004060 w 2644140"/>
              <a:gd name="connsiteY82" fmla="*/ 1453867 h 3404587"/>
              <a:gd name="connsiteX83" fmla="*/ 2026920 w 2644140"/>
              <a:gd name="connsiteY83" fmla="*/ 1469107 h 3404587"/>
              <a:gd name="connsiteX84" fmla="*/ 2057400 w 2644140"/>
              <a:gd name="connsiteY84" fmla="*/ 1537687 h 3404587"/>
              <a:gd name="connsiteX85" fmla="*/ 2080260 w 2644140"/>
              <a:gd name="connsiteY85" fmla="*/ 1545307 h 3404587"/>
              <a:gd name="connsiteX86" fmla="*/ 2103120 w 2644140"/>
              <a:gd name="connsiteY86" fmla="*/ 1522447 h 3404587"/>
              <a:gd name="connsiteX87" fmla="*/ 2148840 w 2644140"/>
              <a:gd name="connsiteY87" fmla="*/ 1568167 h 3404587"/>
              <a:gd name="connsiteX88" fmla="*/ 2156460 w 2644140"/>
              <a:gd name="connsiteY88" fmla="*/ 1591027 h 3404587"/>
              <a:gd name="connsiteX89" fmla="*/ 2179320 w 2644140"/>
              <a:gd name="connsiteY89" fmla="*/ 1598647 h 3404587"/>
              <a:gd name="connsiteX90" fmla="*/ 2186940 w 2644140"/>
              <a:gd name="connsiteY90" fmla="*/ 1697707 h 3404587"/>
              <a:gd name="connsiteX91" fmla="*/ 2171700 w 2644140"/>
              <a:gd name="connsiteY91" fmla="*/ 1720567 h 3404587"/>
              <a:gd name="connsiteX92" fmla="*/ 2148840 w 2644140"/>
              <a:gd name="connsiteY92" fmla="*/ 1728187 h 3404587"/>
              <a:gd name="connsiteX93" fmla="*/ 2141220 w 2644140"/>
              <a:gd name="connsiteY93" fmla="*/ 1781527 h 3404587"/>
              <a:gd name="connsiteX94" fmla="*/ 2118360 w 2644140"/>
              <a:gd name="connsiteY94" fmla="*/ 1789147 h 3404587"/>
              <a:gd name="connsiteX95" fmla="*/ 2004060 w 2644140"/>
              <a:gd name="connsiteY95" fmla="*/ 1796767 h 3404587"/>
              <a:gd name="connsiteX96" fmla="*/ 1996440 w 2644140"/>
              <a:gd name="connsiteY96" fmla="*/ 1819627 h 3404587"/>
              <a:gd name="connsiteX97" fmla="*/ 1943100 w 2644140"/>
              <a:gd name="connsiteY97" fmla="*/ 1827247 h 3404587"/>
              <a:gd name="connsiteX98" fmla="*/ 1950720 w 2644140"/>
              <a:gd name="connsiteY98" fmla="*/ 1880587 h 3404587"/>
              <a:gd name="connsiteX99" fmla="*/ 1958340 w 2644140"/>
              <a:gd name="connsiteY99" fmla="*/ 1903447 h 3404587"/>
              <a:gd name="connsiteX100" fmla="*/ 1965960 w 2644140"/>
              <a:gd name="connsiteY100" fmla="*/ 1941547 h 3404587"/>
              <a:gd name="connsiteX101" fmla="*/ 1996440 w 2644140"/>
              <a:gd name="connsiteY101" fmla="*/ 1949167 h 3404587"/>
              <a:gd name="connsiteX102" fmla="*/ 2057400 w 2644140"/>
              <a:gd name="connsiteY102" fmla="*/ 1956787 h 3404587"/>
              <a:gd name="connsiteX103" fmla="*/ 2087880 w 2644140"/>
              <a:gd name="connsiteY103" fmla="*/ 2025367 h 3404587"/>
              <a:gd name="connsiteX104" fmla="*/ 2103120 w 2644140"/>
              <a:gd name="connsiteY104" fmla="*/ 2071087 h 3404587"/>
              <a:gd name="connsiteX105" fmla="*/ 2118360 w 2644140"/>
              <a:gd name="connsiteY105" fmla="*/ 2116807 h 3404587"/>
              <a:gd name="connsiteX106" fmla="*/ 2125980 w 2644140"/>
              <a:gd name="connsiteY106" fmla="*/ 2139667 h 3404587"/>
              <a:gd name="connsiteX107" fmla="*/ 2141220 w 2644140"/>
              <a:gd name="connsiteY107" fmla="*/ 2200627 h 3404587"/>
              <a:gd name="connsiteX108" fmla="*/ 2133600 w 2644140"/>
              <a:gd name="connsiteY108" fmla="*/ 2276827 h 3404587"/>
              <a:gd name="connsiteX109" fmla="*/ 2133600 w 2644140"/>
              <a:gd name="connsiteY109" fmla="*/ 2345407 h 3404587"/>
              <a:gd name="connsiteX110" fmla="*/ 2156460 w 2644140"/>
              <a:gd name="connsiteY110" fmla="*/ 2353027 h 3404587"/>
              <a:gd name="connsiteX111" fmla="*/ 2209800 w 2644140"/>
              <a:gd name="connsiteY111" fmla="*/ 2360647 h 3404587"/>
              <a:gd name="connsiteX112" fmla="*/ 2225040 w 2644140"/>
              <a:gd name="connsiteY112" fmla="*/ 2383507 h 3404587"/>
              <a:gd name="connsiteX113" fmla="*/ 2247900 w 2644140"/>
              <a:gd name="connsiteY113" fmla="*/ 2406367 h 3404587"/>
              <a:gd name="connsiteX114" fmla="*/ 2255520 w 2644140"/>
              <a:gd name="connsiteY114" fmla="*/ 2452087 h 3404587"/>
              <a:gd name="connsiteX115" fmla="*/ 2278380 w 2644140"/>
              <a:gd name="connsiteY115" fmla="*/ 2459707 h 3404587"/>
              <a:gd name="connsiteX116" fmla="*/ 2339340 w 2644140"/>
              <a:gd name="connsiteY116" fmla="*/ 2474947 h 3404587"/>
              <a:gd name="connsiteX117" fmla="*/ 2362200 w 2644140"/>
              <a:gd name="connsiteY117" fmla="*/ 2497807 h 3404587"/>
              <a:gd name="connsiteX118" fmla="*/ 2385060 w 2644140"/>
              <a:gd name="connsiteY118" fmla="*/ 2505427 h 3404587"/>
              <a:gd name="connsiteX119" fmla="*/ 2407920 w 2644140"/>
              <a:gd name="connsiteY119" fmla="*/ 2520667 h 3404587"/>
              <a:gd name="connsiteX120" fmla="*/ 2446020 w 2644140"/>
              <a:gd name="connsiteY120" fmla="*/ 2551147 h 3404587"/>
              <a:gd name="connsiteX121" fmla="*/ 2468880 w 2644140"/>
              <a:gd name="connsiteY121" fmla="*/ 2574007 h 3404587"/>
              <a:gd name="connsiteX122" fmla="*/ 2484120 w 2644140"/>
              <a:gd name="connsiteY122" fmla="*/ 2596867 h 3404587"/>
              <a:gd name="connsiteX123" fmla="*/ 2506980 w 2644140"/>
              <a:gd name="connsiteY123" fmla="*/ 2604487 h 3404587"/>
              <a:gd name="connsiteX124" fmla="*/ 2537460 w 2644140"/>
              <a:gd name="connsiteY124" fmla="*/ 2650207 h 3404587"/>
              <a:gd name="connsiteX125" fmla="*/ 2545080 w 2644140"/>
              <a:gd name="connsiteY125" fmla="*/ 2673067 h 3404587"/>
              <a:gd name="connsiteX126" fmla="*/ 2636520 w 2644140"/>
              <a:gd name="connsiteY126" fmla="*/ 2695927 h 3404587"/>
              <a:gd name="connsiteX127" fmla="*/ 2644140 w 2644140"/>
              <a:gd name="connsiteY127" fmla="*/ 2726407 h 3404587"/>
              <a:gd name="connsiteX128" fmla="*/ 2552700 w 2644140"/>
              <a:gd name="connsiteY128" fmla="*/ 2779747 h 3404587"/>
              <a:gd name="connsiteX129" fmla="*/ 2529840 w 2644140"/>
              <a:gd name="connsiteY129" fmla="*/ 2787367 h 3404587"/>
              <a:gd name="connsiteX130" fmla="*/ 2514600 w 2644140"/>
              <a:gd name="connsiteY130" fmla="*/ 2810227 h 3404587"/>
              <a:gd name="connsiteX131" fmla="*/ 2491740 w 2644140"/>
              <a:gd name="connsiteY131" fmla="*/ 2825467 h 3404587"/>
              <a:gd name="connsiteX132" fmla="*/ 2453640 w 2644140"/>
              <a:gd name="connsiteY132" fmla="*/ 2855947 h 3404587"/>
              <a:gd name="connsiteX133" fmla="*/ 2415540 w 2644140"/>
              <a:gd name="connsiteY133" fmla="*/ 2924527 h 3404587"/>
              <a:gd name="connsiteX134" fmla="*/ 2392680 w 2644140"/>
              <a:gd name="connsiteY134" fmla="*/ 2932147 h 3404587"/>
              <a:gd name="connsiteX135" fmla="*/ 2369820 w 2644140"/>
              <a:gd name="connsiteY135" fmla="*/ 2955007 h 3404587"/>
              <a:gd name="connsiteX136" fmla="*/ 2339340 w 2644140"/>
              <a:gd name="connsiteY136" fmla="*/ 3008347 h 3404587"/>
              <a:gd name="connsiteX137" fmla="*/ 2308860 w 2644140"/>
              <a:gd name="connsiteY137" fmla="*/ 3054067 h 3404587"/>
              <a:gd name="connsiteX138" fmla="*/ 2316480 w 2644140"/>
              <a:gd name="connsiteY138" fmla="*/ 3084547 h 3404587"/>
              <a:gd name="connsiteX139" fmla="*/ 2324100 w 2644140"/>
              <a:gd name="connsiteY139" fmla="*/ 3107407 h 3404587"/>
              <a:gd name="connsiteX140" fmla="*/ 2331720 w 2644140"/>
              <a:gd name="connsiteY140" fmla="*/ 3145507 h 3404587"/>
              <a:gd name="connsiteX141" fmla="*/ 2293620 w 2644140"/>
              <a:gd name="connsiteY141" fmla="*/ 3236947 h 3404587"/>
              <a:gd name="connsiteX142" fmla="*/ 2286000 w 2644140"/>
              <a:gd name="connsiteY142" fmla="*/ 3259807 h 3404587"/>
              <a:gd name="connsiteX143" fmla="*/ 2232660 w 2644140"/>
              <a:gd name="connsiteY143" fmla="*/ 3328387 h 3404587"/>
              <a:gd name="connsiteX144" fmla="*/ 2209800 w 2644140"/>
              <a:gd name="connsiteY144" fmla="*/ 3336007 h 3404587"/>
              <a:gd name="connsiteX145" fmla="*/ 2186940 w 2644140"/>
              <a:gd name="connsiteY145" fmla="*/ 3351247 h 3404587"/>
              <a:gd name="connsiteX146" fmla="*/ 2179320 w 2644140"/>
              <a:gd name="connsiteY146" fmla="*/ 3374107 h 3404587"/>
              <a:gd name="connsiteX147" fmla="*/ 2133600 w 2644140"/>
              <a:gd name="connsiteY147" fmla="*/ 3404587 h 3404587"/>
              <a:gd name="connsiteX148" fmla="*/ 2057400 w 2644140"/>
              <a:gd name="connsiteY148" fmla="*/ 3381727 h 3404587"/>
              <a:gd name="connsiteX149" fmla="*/ 1927860 w 2644140"/>
              <a:gd name="connsiteY149" fmla="*/ 3374107 h 3404587"/>
              <a:gd name="connsiteX150" fmla="*/ 1836420 w 2644140"/>
              <a:gd name="connsiteY150" fmla="*/ 3366487 h 3404587"/>
              <a:gd name="connsiteX151" fmla="*/ 1798320 w 2644140"/>
              <a:gd name="connsiteY151" fmla="*/ 3358867 h 3404587"/>
              <a:gd name="connsiteX152" fmla="*/ 1767840 w 2644140"/>
              <a:gd name="connsiteY152" fmla="*/ 3313147 h 3404587"/>
              <a:gd name="connsiteX153" fmla="*/ 1752600 w 2644140"/>
              <a:gd name="connsiteY153" fmla="*/ 3290287 h 3404587"/>
              <a:gd name="connsiteX154" fmla="*/ 1684020 w 2644140"/>
              <a:gd name="connsiteY154" fmla="*/ 3282667 h 3404587"/>
              <a:gd name="connsiteX155" fmla="*/ 1623060 w 2644140"/>
              <a:gd name="connsiteY155" fmla="*/ 3282667 h 3404587"/>
              <a:gd name="connsiteX156" fmla="*/ 1577340 w 2644140"/>
              <a:gd name="connsiteY156" fmla="*/ 3297907 h 3404587"/>
              <a:gd name="connsiteX157" fmla="*/ 1447800 w 2644140"/>
              <a:gd name="connsiteY157" fmla="*/ 3275047 h 3404587"/>
              <a:gd name="connsiteX158" fmla="*/ 1432560 w 2644140"/>
              <a:gd name="connsiteY158" fmla="*/ 3252187 h 3404587"/>
              <a:gd name="connsiteX159" fmla="*/ 1447800 w 2644140"/>
              <a:gd name="connsiteY159" fmla="*/ 3168367 h 3404587"/>
              <a:gd name="connsiteX160" fmla="*/ 1432560 w 2644140"/>
              <a:gd name="connsiteY160" fmla="*/ 3122647 h 3404587"/>
              <a:gd name="connsiteX161" fmla="*/ 1424940 w 2644140"/>
              <a:gd name="connsiteY161" fmla="*/ 3099787 h 3404587"/>
              <a:gd name="connsiteX162" fmla="*/ 1417320 w 2644140"/>
              <a:gd name="connsiteY162" fmla="*/ 3076927 h 3404587"/>
              <a:gd name="connsiteX163" fmla="*/ 1356360 w 2644140"/>
              <a:gd name="connsiteY163" fmla="*/ 3069307 h 3404587"/>
              <a:gd name="connsiteX164" fmla="*/ 1333500 w 2644140"/>
              <a:gd name="connsiteY164" fmla="*/ 3061687 h 3404587"/>
              <a:gd name="connsiteX165" fmla="*/ 1272540 w 2644140"/>
              <a:gd name="connsiteY165" fmla="*/ 3054067 h 3404587"/>
              <a:gd name="connsiteX166" fmla="*/ 1257300 w 2644140"/>
              <a:gd name="connsiteY166" fmla="*/ 3031207 h 3404587"/>
              <a:gd name="connsiteX167" fmla="*/ 1242060 w 2644140"/>
              <a:gd name="connsiteY167" fmla="*/ 2977867 h 3404587"/>
              <a:gd name="connsiteX168" fmla="*/ 1234440 w 2644140"/>
              <a:gd name="connsiteY168" fmla="*/ 2955007 h 3404587"/>
              <a:gd name="connsiteX169" fmla="*/ 1203960 w 2644140"/>
              <a:gd name="connsiteY169" fmla="*/ 2909287 h 3404587"/>
              <a:gd name="connsiteX170" fmla="*/ 1226820 w 2644140"/>
              <a:gd name="connsiteY170" fmla="*/ 2901667 h 3404587"/>
              <a:gd name="connsiteX171" fmla="*/ 1356360 w 2644140"/>
              <a:gd name="connsiteY171" fmla="*/ 2886427 h 3404587"/>
              <a:gd name="connsiteX172" fmla="*/ 1371600 w 2644140"/>
              <a:gd name="connsiteY172" fmla="*/ 2787367 h 3404587"/>
              <a:gd name="connsiteX173" fmla="*/ 1394460 w 2644140"/>
              <a:gd name="connsiteY173" fmla="*/ 2711167 h 3404587"/>
              <a:gd name="connsiteX174" fmla="*/ 1417320 w 2644140"/>
              <a:gd name="connsiteY174" fmla="*/ 2642587 h 3404587"/>
              <a:gd name="connsiteX175" fmla="*/ 1409700 w 2644140"/>
              <a:gd name="connsiteY175" fmla="*/ 2497807 h 3404587"/>
              <a:gd name="connsiteX176" fmla="*/ 1394460 w 2644140"/>
              <a:gd name="connsiteY176" fmla="*/ 2452087 h 3404587"/>
              <a:gd name="connsiteX177" fmla="*/ 1386840 w 2644140"/>
              <a:gd name="connsiteY177" fmla="*/ 2429227 h 3404587"/>
              <a:gd name="connsiteX178" fmla="*/ 1394460 w 2644140"/>
              <a:gd name="connsiteY178" fmla="*/ 2406367 h 3404587"/>
              <a:gd name="connsiteX179" fmla="*/ 1440180 w 2644140"/>
              <a:gd name="connsiteY179" fmla="*/ 2368267 h 3404587"/>
              <a:gd name="connsiteX180" fmla="*/ 1501140 w 2644140"/>
              <a:gd name="connsiteY180" fmla="*/ 2360647 h 3404587"/>
              <a:gd name="connsiteX181" fmla="*/ 1508760 w 2644140"/>
              <a:gd name="connsiteY181" fmla="*/ 2337787 h 3404587"/>
              <a:gd name="connsiteX182" fmla="*/ 1516380 w 2644140"/>
              <a:gd name="connsiteY182" fmla="*/ 2177767 h 3404587"/>
              <a:gd name="connsiteX183" fmla="*/ 1539240 w 2644140"/>
              <a:gd name="connsiteY183" fmla="*/ 2132047 h 3404587"/>
              <a:gd name="connsiteX184" fmla="*/ 1546860 w 2644140"/>
              <a:gd name="connsiteY184" fmla="*/ 2109187 h 3404587"/>
              <a:gd name="connsiteX185" fmla="*/ 1539240 w 2644140"/>
              <a:gd name="connsiteY185" fmla="*/ 2032987 h 3404587"/>
              <a:gd name="connsiteX186" fmla="*/ 1524000 w 2644140"/>
              <a:gd name="connsiteY186" fmla="*/ 1987267 h 3404587"/>
              <a:gd name="connsiteX187" fmla="*/ 1508760 w 2644140"/>
              <a:gd name="connsiteY187" fmla="*/ 1941547 h 3404587"/>
              <a:gd name="connsiteX188" fmla="*/ 1485900 w 2644140"/>
              <a:gd name="connsiteY188" fmla="*/ 1872967 h 3404587"/>
              <a:gd name="connsiteX189" fmla="*/ 1478280 w 2644140"/>
              <a:gd name="connsiteY189" fmla="*/ 1850107 h 3404587"/>
              <a:gd name="connsiteX190" fmla="*/ 1508760 w 2644140"/>
              <a:gd name="connsiteY190" fmla="*/ 1773907 h 3404587"/>
              <a:gd name="connsiteX191" fmla="*/ 1554480 w 2644140"/>
              <a:gd name="connsiteY191" fmla="*/ 1766287 h 3404587"/>
              <a:gd name="connsiteX192" fmla="*/ 1546860 w 2644140"/>
              <a:gd name="connsiteY192" fmla="*/ 1712947 h 3404587"/>
              <a:gd name="connsiteX193" fmla="*/ 1508760 w 2644140"/>
              <a:gd name="connsiteY193" fmla="*/ 1705327 h 3404587"/>
              <a:gd name="connsiteX194" fmla="*/ 1485900 w 2644140"/>
              <a:gd name="connsiteY194" fmla="*/ 1690087 h 3404587"/>
              <a:gd name="connsiteX195" fmla="*/ 1493520 w 2644140"/>
              <a:gd name="connsiteY195" fmla="*/ 1644367 h 3404587"/>
              <a:gd name="connsiteX196" fmla="*/ 1501140 w 2644140"/>
              <a:gd name="connsiteY196" fmla="*/ 1621507 h 3404587"/>
              <a:gd name="connsiteX197" fmla="*/ 1478280 w 2644140"/>
              <a:gd name="connsiteY197" fmla="*/ 1613887 h 3404587"/>
              <a:gd name="connsiteX198" fmla="*/ 1455420 w 2644140"/>
              <a:gd name="connsiteY198" fmla="*/ 1629127 h 3404587"/>
              <a:gd name="connsiteX199" fmla="*/ 1386840 w 2644140"/>
              <a:gd name="connsiteY199" fmla="*/ 1613887 h 3404587"/>
              <a:gd name="connsiteX200" fmla="*/ 1348740 w 2644140"/>
              <a:gd name="connsiteY200" fmla="*/ 1621507 h 3404587"/>
              <a:gd name="connsiteX201" fmla="*/ 1325880 w 2644140"/>
              <a:gd name="connsiteY201" fmla="*/ 1629127 h 3404587"/>
              <a:gd name="connsiteX202" fmla="*/ 1303020 w 2644140"/>
              <a:gd name="connsiteY202" fmla="*/ 1621507 h 3404587"/>
              <a:gd name="connsiteX203" fmla="*/ 1264920 w 2644140"/>
              <a:gd name="connsiteY203" fmla="*/ 1583407 h 3404587"/>
              <a:gd name="connsiteX204" fmla="*/ 1234440 w 2644140"/>
              <a:gd name="connsiteY204" fmla="*/ 1591027 h 3404587"/>
              <a:gd name="connsiteX205" fmla="*/ 1219200 w 2644140"/>
              <a:gd name="connsiteY205" fmla="*/ 1613887 h 3404587"/>
              <a:gd name="connsiteX206" fmla="*/ 1188720 w 2644140"/>
              <a:gd name="connsiteY206" fmla="*/ 1621507 h 3404587"/>
              <a:gd name="connsiteX207" fmla="*/ 1135380 w 2644140"/>
              <a:gd name="connsiteY207" fmla="*/ 1629127 h 3404587"/>
              <a:gd name="connsiteX208" fmla="*/ 1120140 w 2644140"/>
              <a:gd name="connsiteY208" fmla="*/ 1674847 h 3404587"/>
              <a:gd name="connsiteX209" fmla="*/ 1051560 w 2644140"/>
              <a:gd name="connsiteY209" fmla="*/ 1712947 h 3404587"/>
              <a:gd name="connsiteX210" fmla="*/ 982980 w 2644140"/>
              <a:gd name="connsiteY210" fmla="*/ 1705327 h 3404587"/>
              <a:gd name="connsiteX211" fmla="*/ 944880 w 2644140"/>
              <a:gd name="connsiteY211" fmla="*/ 1667227 h 3404587"/>
              <a:gd name="connsiteX212" fmla="*/ 922020 w 2644140"/>
              <a:gd name="connsiteY212" fmla="*/ 1651987 h 3404587"/>
              <a:gd name="connsiteX213" fmla="*/ 861060 w 2644140"/>
              <a:gd name="connsiteY213" fmla="*/ 1636747 h 3404587"/>
              <a:gd name="connsiteX214" fmla="*/ 815340 w 2644140"/>
              <a:gd name="connsiteY214" fmla="*/ 1644367 h 3404587"/>
              <a:gd name="connsiteX215" fmla="*/ 800100 w 2644140"/>
              <a:gd name="connsiteY215" fmla="*/ 1667227 h 3404587"/>
              <a:gd name="connsiteX216" fmla="*/ 777240 w 2644140"/>
              <a:gd name="connsiteY216" fmla="*/ 1674847 h 3404587"/>
              <a:gd name="connsiteX217" fmla="*/ 762000 w 2644140"/>
              <a:gd name="connsiteY217" fmla="*/ 1651987 h 3404587"/>
              <a:gd name="connsiteX218" fmla="*/ 716280 w 2644140"/>
              <a:gd name="connsiteY218" fmla="*/ 1621507 h 3404587"/>
              <a:gd name="connsiteX219" fmla="*/ 708660 w 2644140"/>
              <a:gd name="connsiteY219" fmla="*/ 1552927 h 3404587"/>
              <a:gd name="connsiteX220" fmla="*/ 723900 w 2644140"/>
              <a:gd name="connsiteY220" fmla="*/ 1507207 h 3404587"/>
              <a:gd name="connsiteX221" fmla="*/ 731520 w 2644140"/>
              <a:gd name="connsiteY221" fmla="*/ 1484347 h 3404587"/>
              <a:gd name="connsiteX222" fmla="*/ 716280 w 2644140"/>
              <a:gd name="connsiteY222" fmla="*/ 1423387 h 3404587"/>
              <a:gd name="connsiteX223" fmla="*/ 685800 w 2644140"/>
              <a:gd name="connsiteY223" fmla="*/ 1377667 h 3404587"/>
              <a:gd name="connsiteX224" fmla="*/ 655320 w 2644140"/>
              <a:gd name="connsiteY224" fmla="*/ 1331947 h 3404587"/>
              <a:gd name="connsiteX225" fmla="*/ 640080 w 2644140"/>
              <a:gd name="connsiteY225" fmla="*/ 1309087 h 3404587"/>
              <a:gd name="connsiteX226" fmla="*/ 624840 w 2644140"/>
              <a:gd name="connsiteY226" fmla="*/ 1263367 h 3404587"/>
              <a:gd name="connsiteX227" fmla="*/ 594360 w 2644140"/>
              <a:gd name="connsiteY227" fmla="*/ 1217647 h 3404587"/>
              <a:gd name="connsiteX228" fmla="*/ 563880 w 2644140"/>
              <a:gd name="connsiteY228" fmla="*/ 1179547 h 3404587"/>
              <a:gd name="connsiteX229" fmla="*/ 524972 w 2644140"/>
              <a:gd name="connsiteY229" fmla="*/ 1157718 h 3404587"/>
              <a:gd name="connsiteX230" fmla="*/ 479908 w 2644140"/>
              <a:gd name="connsiteY230" fmla="*/ 1126474 h 3404587"/>
              <a:gd name="connsiteX231" fmla="*/ 502920 w 2644140"/>
              <a:gd name="connsiteY231" fmla="*/ 1065247 h 3404587"/>
              <a:gd name="connsiteX232" fmla="*/ 495300 w 2644140"/>
              <a:gd name="connsiteY232" fmla="*/ 1042387 h 3404587"/>
              <a:gd name="connsiteX233" fmla="*/ 403860 w 2644140"/>
              <a:gd name="connsiteY233" fmla="*/ 996667 h 3404587"/>
              <a:gd name="connsiteX234" fmla="*/ 381000 w 2644140"/>
              <a:gd name="connsiteY234" fmla="*/ 989047 h 3404587"/>
              <a:gd name="connsiteX235" fmla="*/ 358140 w 2644140"/>
              <a:gd name="connsiteY235" fmla="*/ 981427 h 3404587"/>
              <a:gd name="connsiteX236" fmla="*/ 297180 w 2644140"/>
              <a:gd name="connsiteY236" fmla="*/ 973807 h 3404587"/>
              <a:gd name="connsiteX237" fmla="*/ 259080 w 2644140"/>
              <a:gd name="connsiteY237" fmla="*/ 935707 h 3404587"/>
              <a:gd name="connsiteX238" fmla="*/ 236220 w 2644140"/>
              <a:gd name="connsiteY238" fmla="*/ 821407 h 3404587"/>
              <a:gd name="connsiteX239" fmla="*/ 205740 w 2644140"/>
              <a:gd name="connsiteY239" fmla="*/ 752827 h 3404587"/>
              <a:gd name="connsiteX240" fmla="*/ 198120 w 2644140"/>
              <a:gd name="connsiteY240" fmla="*/ 729967 h 3404587"/>
              <a:gd name="connsiteX241" fmla="*/ 182880 w 2644140"/>
              <a:gd name="connsiteY241" fmla="*/ 707107 h 3404587"/>
              <a:gd name="connsiteX242" fmla="*/ 167640 w 2644140"/>
              <a:gd name="connsiteY242" fmla="*/ 661387 h 3404587"/>
              <a:gd name="connsiteX243" fmla="*/ 129540 w 2644140"/>
              <a:gd name="connsiteY243" fmla="*/ 615667 h 3404587"/>
              <a:gd name="connsiteX244" fmla="*/ 83820 w 2644140"/>
              <a:gd name="connsiteY244" fmla="*/ 577567 h 3404587"/>
              <a:gd name="connsiteX245" fmla="*/ 45720 w 2644140"/>
              <a:gd name="connsiteY245" fmla="*/ 508987 h 3404587"/>
              <a:gd name="connsiteX246" fmla="*/ 30480 w 2644140"/>
              <a:gd name="connsiteY246" fmla="*/ 486127 h 3404587"/>
              <a:gd name="connsiteX247" fmla="*/ 53340 w 2644140"/>
              <a:gd name="connsiteY247" fmla="*/ 455647 h 3404587"/>
              <a:gd name="connsiteX0" fmla="*/ 0 w 2644140"/>
              <a:gd name="connsiteY0" fmla="*/ 432787 h 3404587"/>
              <a:gd name="connsiteX1" fmla="*/ 38100 w 2644140"/>
              <a:gd name="connsiteY1" fmla="*/ 470887 h 3404587"/>
              <a:gd name="connsiteX2" fmla="*/ 60960 w 2644140"/>
              <a:gd name="connsiteY2" fmla="*/ 463267 h 3404587"/>
              <a:gd name="connsiteX3" fmla="*/ 137160 w 2644140"/>
              <a:gd name="connsiteY3" fmla="*/ 409927 h 3404587"/>
              <a:gd name="connsiteX4" fmla="*/ 152400 w 2644140"/>
              <a:gd name="connsiteY4" fmla="*/ 387067 h 3404587"/>
              <a:gd name="connsiteX5" fmla="*/ 220980 w 2644140"/>
              <a:gd name="connsiteY5" fmla="*/ 356587 h 3404587"/>
              <a:gd name="connsiteX6" fmla="*/ 243840 w 2644140"/>
              <a:gd name="connsiteY6" fmla="*/ 348967 h 3404587"/>
              <a:gd name="connsiteX7" fmla="*/ 266700 w 2644140"/>
              <a:gd name="connsiteY7" fmla="*/ 341347 h 3404587"/>
              <a:gd name="connsiteX8" fmla="*/ 289560 w 2644140"/>
              <a:gd name="connsiteY8" fmla="*/ 333727 h 3404587"/>
              <a:gd name="connsiteX9" fmla="*/ 358140 w 2644140"/>
              <a:gd name="connsiteY9" fmla="*/ 295627 h 3404587"/>
              <a:gd name="connsiteX10" fmla="*/ 403860 w 2644140"/>
              <a:gd name="connsiteY10" fmla="*/ 257527 h 3404587"/>
              <a:gd name="connsiteX11" fmla="*/ 449580 w 2644140"/>
              <a:gd name="connsiteY11" fmla="*/ 227047 h 3404587"/>
              <a:gd name="connsiteX12" fmla="*/ 472440 w 2644140"/>
              <a:gd name="connsiteY12" fmla="*/ 211807 h 3404587"/>
              <a:gd name="connsiteX13" fmla="*/ 525780 w 2644140"/>
              <a:gd name="connsiteY13" fmla="*/ 196567 h 3404587"/>
              <a:gd name="connsiteX14" fmla="*/ 548640 w 2644140"/>
              <a:gd name="connsiteY14" fmla="*/ 188947 h 3404587"/>
              <a:gd name="connsiteX15" fmla="*/ 678180 w 2644140"/>
              <a:gd name="connsiteY15" fmla="*/ 188947 h 3404587"/>
              <a:gd name="connsiteX16" fmla="*/ 701040 w 2644140"/>
              <a:gd name="connsiteY16" fmla="*/ 173707 h 3404587"/>
              <a:gd name="connsiteX17" fmla="*/ 723900 w 2644140"/>
              <a:gd name="connsiteY17" fmla="*/ 166087 h 3404587"/>
              <a:gd name="connsiteX18" fmla="*/ 822960 w 2644140"/>
              <a:gd name="connsiteY18" fmla="*/ 188947 h 3404587"/>
              <a:gd name="connsiteX19" fmla="*/ 838200 w 2644140"/>
              <a:gd name="connsiteY19" fmla="*/ 211807 h 3404587"/>
              <a:gd name="connsiteX20" fmla="*/ 861060 w 2644140"/>
              <a:gd name="connsiteY20" fmla="*/ 219427 h 3404587"/>
              <a:gd name="connsiteX21" fmla="*/ 899160 w 2644140"/>
              <a:gd name="connsiteY21" fmla="*/ 227047 h 3404587"/>
              <a:gd name="connsiteX22" fmla="*/ 929640 w 2644140"/>
              <a:gd name="connsiteY22" fmla="*/ 234667 h 3404587"/>
              <a:gd name="connsiteX23" fmla="*/ 975360 w 2644140"/>
              <a:gd name="connsiteY23" fmla="*/ 211807 h 3404587"/>
              <a:gd name="connsiteX24" fmla="*/ 1021080 w 2644140"/>
              <a:gd name="connsiteY24" fmla="*/ 196567 h 3404587"/>
              <a:gd name="connsiteX25" fmla="*/ 1066800 w 2644140"/>
              <a:gd name="connsiteY25" fmla="*/ 173707 h 3404587"/>
              <a:gd name="connsiteX26" fmla="*/ 1089660 w 2644140"/>
              <a:gd name="connsiteY26" fmla="*/ 158467 h 3404587"/>
              <a:gd name="connsiteX27" fmla="*/ 1181100 w 2644140"/>
              <a:gd name="connsiteY27" fmla="*/ 135607 h 3404587"/>
              <a:gd name="connsiteX28" fmla="*/ 1203960 w 2644140"/>
              <a:gd name="connsiteY28" fmla="*/ 120367 h 3404587"/>
              <a:gd name="connsiteX29" fmla="*/ 1325880 w 2644140"/>
              <a:gd name="connsiteY29" fmla="*/ 97507 h 3404587"/>
              <a:gd name="connsiteX30" fmla="*/ 1371600 w 2644140"/>
              <a:gd name="connsiteY30" fmla="*/ 82267 h 3404587"/>
              <a:gd name="connsiteX31" fmla="*/ 1394460 w 2644140"/>
              <a:gd name="connsiteY31" fmla="*/ 74647 h 3404587"/>
              <a:gd name="connsiteX32" fmla="*/ 1402080 w 2644140"/>
              <a:gd name="connsiteY32" fmla="*/ 51787 h 3404587"/>
              <a:gd name="connsiteX33" fmla="*/ 1432560 w 2644140"/>
              <a:gd name="connsiteY33" fmla="*/ 6067 h 3404587"/>
              <a:gd name="connsiteX34" fmla="*/ 1463040 w 2644140"/>
              <a:gd name="connsiteY34" fmla="*/ 44167 h 3404587"/>
              <a:gd name="connsiteX35" fmla="*/ 1508760 w 2644140"/>
              <a:gd name="connsiteY35" fmla="*/ 82267 h 3404587"/>
              <a:gd name="connsiteX36" fmla="*/ 1531620 w 2644140"/>
              <a:gd name="connsiteY36" fmla="*/ 127987 h 3404587"/>
              <a:gd name="connsiteX37" fmla="*/ 1584960 w 2644140"/>
              <a:gd name="connsiteY37" fmla="*/ 181327 h 3404587"/>
              <a:gd name="connsiteX38" fmla="*/ 1798320 w 2644140"/>
              <a:gd name="connsiteY38" fmla="*/ 188947 h 3404587"/>
              <a:gd name="connsiteX39" fmla="*/ 1821180 w 2644140"/>
              <a:gd name="connsiteY39" fmla="*/ 196567 h 3404587"/>
              <a:gd name="connsiteX40" fmla="*/ 1866900 w 2644140"/>
              <a:gd name="connsiteY40" fmla="*/ 204187 h 3404587"/>
              <a:gd name="connsiteX41" fmla="*/ 1889760 w 2644140"/>
              <a:gd name="connsiteY41" fmla="*/ 219427 h 3404587"/>
              <a:gd name="connsiteX42" fmla="*/ 1912620 w 2644140"/>
              <a:gd name="connsiteY42" fmla="*/ 227047 h 3404587"/>
              <a:gd name="connsiteX43" fmla="*/ 1920240 w 2644140"/>
              <a:gd name="connsiteY43" fmla="*/ 249907 h 3404587"/>
              <a:gd name="connsiteX44" fmla="*/ 1958340 w 2644140"/>
              <a:gd name="connsiteY44" fmla="*/ 295627 h 3404587"/>
              <a:gd name="connsiteX45" fmla="*/ 1981200 w 2644140"/>
              <a:gd name="connsiteY45" fmla="*/ 303247 h 3404587"/>
              <a:gd name="connsiteX46" fmla="*/ 2049780 w 2644140"/>
              <a:gd name="connsiteY46" fmla="*/ 295627 h 3404587"/>
              <a:gd name="connsiteX47" fmla="*/ 2095500 w 2644140"/>
              <a:gd name="connsiteY47" fmla="*/ 280387 h 3404587"/>
              <a:gd name="connsiteX48" fmla="*/ 2141220 w 2644140"/>
              <a:gd name="connsiteY48" fmla="*/ 265147 h 3404587"/>
              <a:gd name="connsiteX49" fmla="*/ 2164080 w 2644140"/>
              <a:gd name="connsiteY49" fmla="*/ 257527 h 3404587"/>
              <a:gd name="connsiteX50" fmla="*/ 2225040 w 2644140"/>
              <a:gd name="connsiteY50" fmla="*/ 249907 h 3404587"/>
              <a:gd name="connsiteX51" fmla="*/ 2278380 w 2644140"/>
              <a:gd name="connsiteY51" fmla="*/ 257527 h 3404587"/>
              <a:gd name="connsiteX52" fmla="*/ 2301240 w 2644140"/>
              <a:gd name="connsiteY52" fmla="*/ 272767 h 3404587"/>
              <a:gd name="connsiteX53" fmla="*/ 2331720 w 2644140"/>
              <a:gd name="connsiteY53" fmla="*/ 249907 h 3404587"/>
              <a:gd name="connsiteX54" fmla="*/ 2354580 w 2644140"/>
              <a:gd name="connsiteY54" fmla="*/ 242287 h 3404587"/>
              <a:gd name="connsiteX55" fmla="*/ 2377440 w 2644140"/>
              <a:gd name="connsiteY55" fmla="*/ 249907 h 3404587"/>
              <a:gd name="connsiteX56" fmla="*/ 2423160 w 2644140"/>
              <a:gd name="connsiteY56" fmla="*/ 280387 h 3404587"/>
              <a:gd name="connsiteX57" fmla="*/ 2491740 w 2644140"/>
              <a:gd name="connsiteY57" fmla="*/ 295627 h 3404587"/>
              <a:gd name="connsiteX58" fmla="*/ 2529840 w 2644140"/>
              <a:gd name="connsiteY58" fmla="*/ 333727 h 3404587"/>
              <a:gd name="connsiteX59" fmla="*/ 2575560 w 2644140"/>
              <a:gd name="connsiteY59" fmla="*/ 348967 h 3404587"/>
              <a:gd name="connsiteX60" fmla="*/ 2575560 w 2644140"/>
              <a:gd name="connsiteY60" fmla="*/ 356587 h 3404587"/>
              <a:gd name="connsiteX61" fmla="*/ 2567940 w 2644140"/>
              <a:gd name="connsiteY61" fmla="*/ 387067 h 3404587"/>
              <a:gd name="connsiteX62" fmla="*/ 2560320 w 2644140"/>
              <a:gd name="connsiteY62" fmla="*/ 409927 h 3404587"/>
              <a:gd name="connsiteX63" fmla="*/ 2565098 w 2644140"/>
              <a:gd name="connsiteY63" fmla="*/ 414338 h 3404587"/>
              <a:gd name="connsiteX64" fmla="*/ 2575560 w 2644140"/>
              <a:gd name="connsiteY64" fmla="*/ 516607 h 3404587"/>
              <a:gd name="connsiteX65" fmla="*/ 2583180 w 2644140"/>
              <a:gd name="connsiteY65" fmla="*/ 539467 h 3404587"/>
              <a:gd name="connsiteX66" fmla="*/ 2590800 w 2644140"/>
              <a:gd name="connsiteY66" fmla="*/ 623287 h 3404587"/>
              <a:gd name="connsiteX67" fmla="*/ 2598420 w 2644140"/>
              <a:gd name="connsiteY67" fmla="*/ 653767 h 3404587"/>
              <a:gd name="connsiteX68" fmla="*/ 2606040 w 2644140"/>
              <a:gd name="connsiteY68" fmla="*/ 790927 h 3404587"/>
              <a:gd name="connsiteX69" fmla="*/ 2598420 w 2644140"/>
              <a:gd name="connsiteY69" fmla="*/ 905227 h 3404587"/>
              <a:gd name="connsiteX70" fmla="*/ 2575560 w 2644140"/>
              <a:gd name="connsiteY70" fmla="*/ 897607 h 3404587"/>
              <a:gd name="connsiteX71" fmla="*/ 2415540 w 2644140"/>
              <a:gd name="connsiteY71" fmla="*/ 905227 h 3404587"/>
              <a:gd name="connsiteX72" fmla="*/ 2407920 w 2644140"/>
              <a:gd name="connsiteY72" fmla="*/ 928087 h 3404587"/>
              <a:gd name="connsiteX73" fmla="*/ 2255520 w 2644140"/>
              <a:gd name="connsiteY73" fmla="*/ 1004287 h 3404587"/>
              <a:gd name="connsiteX74" fmla="*/ 2186940 w 2644140"/>
              <a:gd name="connsiteY74" fmla="*/ 1011907 h 3404587"/>
              <a:gd name="connsiteX75" fmla="*/ 2141220 w 2644140"/>
              <a:gd name="connsiteY75" fmla="*/ 1019527 h 3404587"/>
              <a:gd name="connsiteX76" fmla="*/ 2042160 w 2644140"/>
              <a:gd name="connsiteY76" fmla="*/ 1011907 h 3404587"/>
              <a:gd name="connsiteX77" fmla="*/ 2034540 w 2644140"/>
              <a:gd name="connsiteY77" fmla="*/ 1118587 h 3404587"/>
              <a:gd name="connsiteX78" fmla="*/ 2026920 w 2644140"/>
              <a:gd name="connsiteY78" fmla="*/ 1278607 h 3404587"/>
              <a:gd name="connsiteX79" fmla="*/ 2011680 w 2644140"/>
              <a:gd name="connsiteY79" fmla="*/ 1324327 h 3404587"/>
              <a:gd name="connsiteX80" fmla="*/ 2004060 w 2644140"/>
              <a:gd name="connsiteY80" fmla="*/ 1385287 h 3404587"/>
              <a:gd name="connsiteX81" fmla="*/ 1988820 w 2644140"/>
              <a:gd name="connsiteY81" fmla="*/ 1431007 h 3404587"/>
              <a:gd name="connsiteX82" fmla="*/ 2004060 w 2644140"/>
              <a:gd name="connsiteY82" fmla="*/ 1453867 h 3404587"/>
              <a:gd name="connsiteX83" fmla="*/ 2026920 w 2644140"/>
              <a:gd name="connsiteY83" fmla="*/ 1469107 h 3404587"/>
              <a:gd name="connsiteX84" fmla="*/ 2057400 w 2644140"/>
              <a:gd name="connsiteY84" fmla="*/ 1537687 h 3404587"/>
              <a:gd name="connsiteX85" fmla="*/ 2080260 w 2644140"/>
              <a:gd name="connsiteY85" fmla="*/ 1545307 h 3404587"/>
              <a:gd name="connsiteX86" fmla="*/ 2103120 w 2644140"/>
              <a:gd name="connsiteY86" fmla="*/ 1522447 h 3404587"/>
              <a:gd name="connsiteX87" fmla="*/ 2148840 w 2644140"/>
              <a:gd name="connsiteY87" fmla="*/ 1568167 h 3404587"/>
              <a:gd name="connsiteX88" fmla="*/ 2156460 w 2644140"/>
              <a:gd name="connsiteY88" fmla="*/ 1591027 h 3404587"/>
              <a:gd name="connsiteX89" fmla="*/ 2179320 w 2644140"/>
              <a:gd name="connsiteY89" fmla="*/ 1598647 h 3404587"/>
              <a:gd name="connsiteX90" fmla="*/ 2186940 w 2644140"/>
              <a:gd name="connsiteY90" fmla="*/ 1697707 h 3404587"/>
              <a:gd name="connsiteX91" fmla="*/ 2171700 w 2644140"/>
              <a:gd name="connsiteY91" fmla="*/ 1720567 h 3404587"/>
              <a:gd name="connsiteX92" fmla="*/ 2148840 w 2644140"/>
              <a:gd name="connsiteY92" fmla="*/ 1728187 h 3404587"/>
              <a:gd name="connsiteX93" fmla="*/ 2141220 w 2644140"/>
              <a:gd name="connsiteY93" fmla="*/ 1781527 h 3404587"/>
              <a:gd name="connsiteX94" fmla="*/ 2118360 w 2644140"/>
              <a:gd name="connsiteY94" fmla="*/ 1789147 h 3404587"/>
              <a:gd name="connsiteX95" fmla="*/ 2004060 w 2644140"/>
              <a:gd name="connsiteY95" fmla="*/ 1796767 h 3404587"/>
              <a:gd name="connsiteX96" fmla="*/ 1996440 w 2644140"/>
              <a:gd name="connsiteY96" fmla="*/ 1819627 h 3404587"/>
              <a:gd name="connsiteX97" fmla="*/ 1943100 w 2644140"/>
              <a:gd name="connsiteY97" fmla="*/ 1827247 h 3404587"/>
              <a:gd name="connsiteX98" fmla="*/ 1950720 w 2644140"/>
              <a:gd name="connsiteY98" fmla="*/ 1880587 h 3404587"/>
              <a:gd name="connsiteX99" fmla="*/ 1958340 w 2644140"/>
              <a:gd name="connsiteY99" fmla="*/ 1903447 h 3404587"/>
              <a:gd name="connsiteX100" fmla="*/ 1965960 w 2644140"/>
              <a:gd name="connsiteY100" fmla="*/ 1941547 h 3404587"/>
              <a:gd name="connsiteX101" fmla="*/ 1996440 w 2644140"/>
              <a:gd name="connsiteY101" fmla="*/ 1949167 h 3404587"/>
              <a:gd name="connsiteX102" fmla="*/ 2057400 w 2644140"/>
              <a:gd name="connsiteY102" fmla="*/ 1956787 h 3404587"/>
              <a:gd name="connsiteX103" fmla="*/ 2087880 w 2644140"/>
              <a:gd name="connsiteY103" fmla="*/ 2025367 h 3404587"/>
              <a:gd name="connsiteX104" fmla="*/ 2103120 w 2644140"/>
              <a:gd name="connsiteY104" fmla="*/ 2071087 h 3404587"/>
              <a:gd name="connsiteX105" fmla="*/ 2118360 w 2644140"/>
              <a:gd name="connsiteY105" fmla="*/ 2116807 h 3404587"/>
              <a:gd name="connsiteX106" fmla="*/ 2125980 w 2644140"/>
              <a:gd name="connsiteY106" fmla="*/ 2139667 h 3404587"/>
              <a:gd name="connsiteX107" fmla="*/ 2141220 w 2644140"/>
              <a:gd name="connsiteY107" fmla="*/ 2200627 h 3404587"/>
              <a:gd name="connsiteX108" fmla="*/ 2133600 w 2644140"/>
              <a:gd name="connsiteY108" fmla="*/ 2276827 h 3404587"/>
              <a:gd name="connsiteX109" fmla="*/ 2133600 w 2644140"/>
              <a:gd name="connsiteY109" fmla="*/ 2345407 h 3404587"/>
              <a:gd name="connsiteX110" fmla="*/ 2156460 w 2644140"/>
              <a:gd name="connsiteY110" fmla="*/ 2353027 h 3404587"/>
              <a:gd name="connsiteX111" fmla="*/ 2209800 w 2644140"/>
              <a:gd name="connsiteY111" fmla="*/ 2360647 h 3404587"/>
              <a:gd name="connsiteX112" fmla="*/ 2225040 w 2644140"/>
              <a:gd name="connsiteY112" fmla="*/ 2383507 h 3404587"/>
              <a:gd name="connsiteX113" fmla="*/ 2247900 w 2644140"/>
              <a:gd name="connsiteY113" fmla="*/ 2406367 h 3404587"/>
              <a:gd name="connsiteX114" fmla="*/ 2255520 w 2644140"/>
              <a:gd name="connsiteY114" fmla="*/ 2452087 h 3404587"/>
              <a:gd name="connsiteX115" fmla="*/ 2278380 w 2644140"/>
              <a:gd name="connsiteY115" fmla="*/ 2459707 h 3404587"/>
              <a:gd name="connsiteX116" fmla="*/ 2339340 w 2644140"/>
              <a:gd name="connsiteY116" fmla="*/ 2474947 h 3404587"/>
              <a:gd name="connsiteX117" fmla="*/ 2362200 w 2644140"/>
              <a:gd name="connsiteY117" fmla="*/ 2497807 h 3404587"/>
              <a:gd name="connsiteX118" fmla="*/ 2385060 w 2644140"/>
              <a:gd name="connsiteY118" fmla="*/ 2505427 h 3404587"/>
              <a:gd name="connsiteX119" fmla="*/ 2407920 w 2644140"/>
              <a:gd name="connsiteY119" fmla="*/ 2520667 h 3404587"/>
              <a:gd name="connsiteX120" fmla="*/ 2446020 w 2644140"/>
              <a:gd name="connsiteY120" fmla="*/ 2551147 h 3404587"/>
              <a:gd name="connsiteX121" fmla="*/ 2468880 w 2644140"/>
              <a:gd name="connsiteY121" fmla="*/ 2574007 h 3404587"/>
              <a:gd name="connsiteX122" fmla="*/ 2484120 w 2644140"/>
              <a:gd name="connsiteY122" fmla="*/ 2596867 h 3404587"/>
              <a:gd name="connsiteX123" fmla="*/ 2506980 w 2644140"/>
              <a:gd name="connsiteY123" fmla="*/ 2604487 h 3404587"/>
              <a:gd name="connsiteX124" fmla="*/ 2537460 w 2644140"/>
              <a:gd name="connsiteY124" fmla="*/ 2650207 h 3404587"/>
              <a:gd name="connsiteX125" fmla="*/ 2545080 w 2644140"/>
              <a:gd name="connsiteY125" fmla="*/ 2673067 h 3404587"/>
              <a:gd name="connsiteX126" fmla="*/ 2636520 w 2644140"/>
              <a:gd name="connsiteY126" fmla="*/ 2695927 h 3404587"/>
              <a:gd name="connsiteX127" fmla="*/ 2644140 w 2644140"/>
              <a:gd name="connsiteY127" fmla="*/ 2726407 h 3404587"/>
              <a:gd name="connsiteX128" fmla="*/ 2552700 w 2644140"/>
              <a:gd name="connsiteY128" fmla="*/ 2779747 h 3404587"/>
              <a:gd name="connsiteX129" fmla="*/ 2529840 w 2644140"/>
              <a:gd name="connsiteY129" fmla="*/ 2787367 h 3404587"/>
              <a:gd name="connsiteX130" fmla="*/ 2514600 w 2644140"/>
              <a:gd name="connsiteY130" fmla="*/ 2810227 h 3404587"/>
              <a:gd name="connsiteX131" fmla="*/ 2491740 w 2644140"/>
              <a:gd name="connsiteY131" fmla="*/ 2825467 h 3404587"/>
              <a:gd name="connsiteX132" fmla="*/ 2453640 w 2644140"/>
              <a:gd name="connsiteY132" fmla="*/ 2855947 h 3404587"/>
              <a:gd name="connsiteX133" fmla="*/ 2415540 w 2644140"/>
              <a:gd name="connsiteY133" fmla="*/ 2924527 h 3404587"/>
              <a:gd name="connsiteX134" fmla="*/ 2392680 w 2644140"/>
              <a:gd name="connsiteY134" fmla="*/ 2932147 h 3404587"/>
              <a:gd name="connsiteX135" fmla="*/ 2369820 w 2644140"/>
              <a:gd name="connsiteY135" fmla="*/ 2955007 h 3404587"/>
              <a:gd name="connsiteX136" fmla="*/ 2339340 w 2644140"/>
              <a:gd name="connsiteY136" fmla="*/ 3008347 h 3404587"/>
              <a:gd name="connsiteX137" fmla="*/ 2308860 w 2644140"/>
              <a:gd name="connsiteY137" fmla="*/ 3054067 h 3404587"/>
              <a:gd name="connsiteX138" fmla="*/ 2316480 w 2644140"/>
              <a:gd name="connsiteY138" fmla="*/ 3084547 h 3404587"/>
              <a:gd name="connsiteX139" fmla="*/ 2324100 w 2644140"/>
              <a:gd name="connsiteY139" fmla="*/ 3107407 h 3404587"/>
              <a:gd name="connsiteX140" fmla="*/ 2331720 w 2644140"/>
              <a:gd name="connsiteY140" fmla="*/ 3145507 h 3404587"/>
              <a:gd name="connsiteX141" fmla="*/ 2293620 w 2644140"/>
              <a:gd name="connsiteY141" fmla="*/ 3236947 h 3404587"/>
              <a:gd name="connsiteX142" fmla="*/ 2286000 w 2644140"/>
              <a:gd name="connsiteY142" fmla="*/ 3259807 h 3404587"/>
              <a:gd name="connsiteX143" fmla="*/ 2232660 w 2644140"/>
              <a:gd name="connsiteY143" fmla="*/ 3328387 h 3404587"/>
              <a:gd name="connsiteX144" fmla="*/ 2209800 w 2644140"/>
              <a:gd name="connsiteY144" fmla="*/ 3336007 h 3404587"/>
              <a:gd name="connsiteX145" fmla="*/ 2186940 w 2644140"/>
              <a:gd name="connsiteY145" fmla="*/ 3351247 h 3404587"/>
              <a:gd name="connsiteX146" fmla="*/ 2179320 w 2644140"/>
              <a:gd name="connsiteY146" fmla="*/ 3374107 h 3404587"/>
              <a:gd name="connsiteX147" fmla="*/ 2133600 w 2644140"/>
              <a:gd name="connsiteY147" fmla="*/ 3404587 h 3404587"/>
              <a:gd name="connsiteX148" fmla="*/ 2057400 w 2644140"/>
              <a:gd name="connsiteY148" fmla="*/ 3381727 h 3404587"/>
              <a:gd name="connsiteX149" fmla="*/ 1927860 w 2644140"/>
              <a:gd name="connsiteY149" fmla="*/ 3374107 h 3404587"/>
              <a:gd name="connsiteX150" fmla="*/ 1836420 w 2644140"/>
              <a:gd name="connsiteY150" fmla="*/ 3366487 h 3404587"/>
              <a:gd name="connsiteX151" fmla="*/ 1798320 w 2644140"/>
              <a:gd name="connsiteY151" fmla="*/ 3358867 h 3404587"/>
              <a:gd name="connsiteX152" fmla="*/ 1767840 w 2644140"/>
              <a:gd name="connsiteY152" fmla="*/ 3313147 h 3404587"/>
              <a:gd name="connsiteX153" fmla="*/ 1752600 w 2644140"/>
              <a:gd name="connsiteY153" fmla="*/ 3290287 h 3404587"/>
              <a:gd name="connsiteX154" fmla="*/ 1684020 w 2644140"/>
              <a:gd name="connsiteY154" fmla="*/ 3282667 h 3404587"/>
              <a:gd name="connsiteX155" fmla="*/ 1623060 w 2644140"/>
              <a:gd name="connsiteY155" fmla="*/ 3282667 h 3404587"/>
              <a:gd name="connsiteX156" fmla="*/ 1577340 w 2644140"/>
              <a:gd name="connsiteY156" fmla="*/ 3297907 h 3404587"/>
              <a:gd name="connsiteX157" fmla="*/ 1447800 w 2644140"/>
              <a:gd name="connsiteY157" fmla="*/ 3275047 h 3404587"/>
              <a:gd name="connsiteX158" fmla="*/ 1432560 w 2644140"/>
              <a:gd name="connsiteY158" fmla="*/ 3252187 h 3404587"/>
              <a:gd name="connsiteX159" fmla="*/ 1447800 w 2644140"/>
              <a:gd name="connsiteY159" fmla="*/ 3168367 h 3404587"/>
              <a:gd name="connsiteX160" fmla="*/ 1432560 w 2644140"/>
              <a:gd name="connsiteY160" fmla="*/ 3122647 h 3404587"/>
              <a:gd name="connsiteX161" fmla="*/ 1424940 w 2644140"/>
              <a:gd name="connsiteY161" fmla="*/ 3099787 h 3404587"/>
              <a:gd name="connsiteX162" fmla="*/ 1417320 w 2644140"/>
              <a:gd name="connsiteY162" fmla="*/ 3076927 h 3404587"/>
              <a:gd name="connsiteX163" fmla="*/ 1356360 w 2644140"/>
              <a:gd name="connsiteY163" fmla="*/ 3069307 h 3404587"/>
              <a:gd name="connsiteX164" fmla="*/ 1333500 w 2644140"/>
              <a:gd name="connsiteY164" fmla="*/ 3061687 h 3404587"/>
              <a:gd name="connsiteX165" fmla="*/ 1272540 w 2644140"/>
              <a:gd name="connsiteY165" fmla="*/ 3054067 h 3404587"/>
              <a:gd name="connsiteX166" fmla="*/ 1257300 w 2644140"/>
              <a:gd name="connsiteY166" fmla="*/ 3031207 h 3404587"/>
              <a:gd name="connsiteX167" fmla="*/ 1242060 w 2644140"/>
              <a:gd name="connsiteY167" fmla="*/ 2977867 h 3404587"/>
              <a:gd name="connsiteX168" fmla="*/ 1234440 w 2644140"/>
              <a:gd name="connsiteY168" fmla="*/ 2955007 h 3404587"/>
              <a:gd name="connsiteX169" fmla="*/ 1203960 w 2644140"/>
              <a:gd name="connsiteY169" fmla="*/ 2909287 h 3404587"/>
              <a:gd name="connsiteX170" fmla="*/ 1226820 w 2644140"/>
              <a:gd name="connsiteY170" fmla="*/ 2901667 h 3404587"/>
              <a:gd name="connsiteX171" fmla="*/ 1356360 w 2644140"/>
              <a:gd name="connsiteY171" fmla="*/ 2886427 h 3404587"/>
              <a:gd name="connsiteX172" fmla="*/ 1371600 w 2644140"/>
              <a:gd name="connsiteY172" fmla="*/ 2787367 h 3404587"/>
              <a:gd name="connsiteX173" fmla="*/ 1394460 w 2644140"/>
              <a:gd name="connsiteY173" fmla="*/ 2711167 h 3404587"/>
              <a:gd name="connsiteX174" fmla="*/ 1417320 w 2644140"/>
              <a:gd name="connsiteY174" fmla="*/ 2642587 h 3404587"/>
              <a:gd name="connsiteX175" fmla="*/ 1409700 w 2644140"/>
              <a:gd name="connsiteY175" fmla="*/ 2497807 h 3404587"/>
              <a:gd name="connsiteX176" fmla="*/ 1394460 w 2644140"/>
              <a:gd name="connsiteY176" fmla="*/ 2452087 h 3404587"/>
              <a:gd name="connsiteX177" fmla="*/ 1386840 w 2644140"/>
              <a:gd name="connsiteY177" fmla="*/ 2429227 h 3404587"/>
              <a:gd name="connsiteX178" fmla="*/ 1394460 w 2644140"/>
              <a:gd name="connsiteY178" fmla="*/ 2406367 h 3404587"/>
              <a:gd name="connsiteX179" fmla="*/ 1440180 w 2644140"/>
              <a:gd name="connsiteY179" fmla="*/ 2368267 h 3404587"/>
              <a:gd name="connsiteX180" fmla="*/ 1501140 w 2644140"/>
              <a:gd name="connsiteY180" fmla="*/ 2360647 h 3404587"/>
              <a:gd name="connsiteX181" fmla="*/ 1508760 w 2644140"/>
              <a:gd name="connsiteY181" fmla="*/ 2337787 h 3404587"/>
              <a:gd name="connsiteX182" fmla="*/ 1516380 w 2644140"/>
              <a:gd name="connsiteY182" fmla="*/ 2177767 h 3404587"/>
              <a:gd name="connsiteX183" fmla="*/ 1539240 w 2644140"/>
              <a:gd name="connsiteY183" fmla="*/ 2132047 h 3404587"/>
              <a:gd name="connsiteX184" fmla="*/ 1546860 w 2644140"/>
              <a:gd name="connsiteY184" fmla="*/ 2109187 h 3404587"/>
              <a:gd name="connsiteX185" fmla="*/ 1539240 w 2644140"/>
              <a:gd name="connsiteY185" fmla="*/ 2032987 h 3404587"/>
              <a:gd name="connsiteX186" fmla="*/ 1524000 w 2644140"/>
              <a:gd name="connsiteY186" fmla="*/ 1987267 h 3404587"/>
              <a:gd name="connsiteX187" fmla="*/ 1508760 w 2644140"/>
              <a:gd name="connsiteY187" fmla="*/ 1941547 h 3404587"/>
              <a:gd name="connsiteX188" fmla="*/ 1485900 w 2644140"/>
              <a:gd name="connsiteY188" fmla="*/ 1872967 h 3404587"/>
              <a:gd name="connsiteX189" fmla="*/ 1478280 w 2644140"/>
              <a:gd name="connsiteY189" fmla="*/ 1850107 h 3404587"/>
              <a:gd name="connsiteX190" fmla="*/ 1508760 w 2644140"/>
              <a:gd name="connsiteY190" fmla="*/ 1773907 h 3404587"/>
              <a:gd name="connsiteX191" fmla="*/ 1554480 w 2644140"/>
              <a:gd name="connsiteY191" fmla="*/ 1766287 h 3404587"/>
              <a:gd name="connsiteX192" fmla="*/ 1546860 w 2644140"/>
              <a:gd name="connsiteY192" fmla="*/ 1712947 h 3404587"/>
              <a:gd name="connsiteX193" fmla="*/ 1508760 w 2644140"/>
              <a:gd name="connsiteY193" fmla="*/ 1705327 h 3404587"/>
              <a:gd name="connsiteX194" fmla="*/ 1485900 w 2644140"/>
              <a:gd name="connsiteY194" fmla="*/ 1690087 h 3404587"/>
              <a:gd name="connsiteX195" fmla="*/ 1493520 w 2644140"/>
              <a:gd name="connsiteY195" fmla="*/ 1644367 h 3404587"/>
              <a:gd name="connsiteX196" fmla="*/ 1501140 w 2644140"/>
              <a:gd name="connsiteY196" fmla="*/ 1621507 h 3404587"/>
              <a:gd name="connsiteX197" fmla="*/ 1478280 w 2644140"/>
              <a:gd name="connsiteY197" fmla="*/ 1613887 h 3404587"/>
              <a:gd name="connsiteX198" fmla="*/ 1455420 w 2644140"/>
              <a:gd name="connsiteY198" fmla="*/ 1629127 h 3404587"/>
              <a:gd name="connsiteX199" fmla="*/ 1386840 w 2644140"/>
              <a:gd name="connsiteY199" fmla="*/ 1613887 h 3404587"/>
              <a:gd name="connsiteX200" fmla="*/ 1348740 w 2644140"/>
              <a:gd name="connsiteY200" fmla="*/ 1621507 h 3404587"/>
              <a:gd name="connsiteX201" fmla="*/ 1325880 w 2644140"/>
              <a:gd name="connsiteY201" fmla="*/ 1629127 h 3404587"/>
              <a:gd name="connsiteX202" fmla="*/ 1303020 w 2644140"/>
              <a:gd name="connsiteY202" fmla="*/ 1621507 h 3404587"/>
              <a:gd name="connsiteX203" fmla="*/ 1264920 w 2644140"/>
              <a:gd name="connsiteY203" fmla="*/ 1583407 h 3404587"/>
              <a:gd name="connsiteX204" fmla="*/ 1234440 w 2644140"/>
              <a:gd name="connsiteY204" fmla="*/ 1591027 h 3404587"/>
              <a:gd name="connsiteX205" fmla="*/ 1219200 w 2644140"/>
              <a:gd name="connsiteY205" fmla="*/ 1613887 h 3404587"/>
              <a:gd name="connsiteX206" fmla="*/ 1188720 w 2644140"/>
              <a:gd name="connsiteY206" fmla="*/ 1621507 h 3404587"/>
              <a:gd name="connsiteX207" fmla="*/ 1135380 w 2644140"/>
              <a:gd name="connsiteY207" fmla="*/ 1629127 h 3404587"/>
              <a:gd name="connsiteX208" fmla="*/ 1120140 w 2644140"/>
              <a:gd name="connsiteY208" fmla="*/ 1674847 h 3404587"/>
              <a:gd name="connsiteX209" fmla="*/ 1051560 w 2644140"/>
              <a:gd name="connsiteY209" fmla="*/ 1712947 h 3404587"/>
              <a:gd name="connsiteX210" fmla="*/ 982980 w 2644140"/>
              <a:gd name="connsiteY210" fmla="*/ 1705327 h 3404587"/>
              <a:gd name="connsiteX211" fmla="*/ 944880 w 2644140"/>
              <a:gd name="connsiteY211" fmla="*/ 1667227 h 3404587"/>
              <a:gd name="connsiteX212" fmla="*/ 922020 w 2644140"/>
              <a:gd name="connsiteY212" fmla="*/ 1651987 h 3404587"/>
              <a:gd name="connsiteX213" fmla="*/ 861060 w 2644140"/>
              <a:gd name="connsiteY213" fmla="*/ 1636747 h 3404587"/>
              <a:gd name="connsiteX214" fmla="*/ 815340 w 2644140"/>
              <a:gd name="connsiteY214" fmla="*/ 1644367 h 3404587"/>
              <a:gd name="connsiteX215" fmla="*/ 800100 w 2644140"/>
              <a:gd name="connsiteY215" fmla="*/ 1667227 h 3404587"/>
              <a:gd name="connsiteX216" fmla="*/ 777240 w 2644140"/>
              <a:gd name="connsiteY216" fmla="*/ 1674847 h 3404587"/>
              <a:gd name="connsiteX217" fmla="*/ 762000 w 2644140"/>
              <a:gd name="connsiteY217" fmla="*/ 1651987 h 3404587"/>
              <a:gd name="connsiteX218" fmla="*/ 716280 w 2644140"/>
              <a:gd name="connsiteY218" fmla="*/ 1621507 h 3404587"/>
              <a:gd name="connsiteX219" fmla="*/ 708660 w 2644140"/>
              <a:gd name="connsiteY219" fmla="*/ 1552927 h 3404587"/>
              <a:gd name="connsiteX220" fmla="*/ 723900 w 2644140"/>
              <a:gd name="connsiteY220" fmla="*/ 1507207 h 3404587"/>
              <a:gd name="connsiteX221" fmla="*/ 731520 w 2644140"/>
              <a:gd name="connsiteY221" fmla="*/ 1484347 h 3404587"/>
              <a:gd name="connsiteX222" fmla="*/ 716280 w 2644140"/>
              <a:gd name="connsiteY222" fmla="*/ 1423387 h 3404587"/>
              <a:gd name="connsiteX223" fmla="*/ 685800 w 2644140"/>
              <a:gd name="connsiteY223" fmla="*/ 1377667 h 3404587"/>
              <a:gd name="connsiteX224" fmla="*/ 655320 w 2644140"/>
              <a:gd name="connsiteY224" fmla="*/ 1331947 h 3404587"/>
              <a:gd name="connsiteX225" fmla="*/ 640080 w 2644140"/>
              <a:gd name="connsiteY225" fmla="*/ 1309087 h 3404587"/>
              <a:gd name="connsiteX226" fmla="*/ 624840 w 2644140"/>
              <a:gd name="connsiteY226" fmla="*/ 1263367 h 3404587"/>
              <a:gd name="connsiteX227" fmla="*/ 594360 w 2644140"/>
              <a:gd name="connsiteY227" fmla="*/ 1217647 h 3404587"/>
              <a:gd name="connsiteX228" fmla="*/ 518756 w 2644140"/>
              <a:gd name="connsiteY228" fmla="*/ 1209372 h 3404587"/>
              <a:gd name="connsiteX229" fmla="*/ 524972 w 2644140"/>
              <a:gd name="connsiteY229" fmla="*/ 1157718 h 3404587"/>
              <a:gd name="connsiteX230" fmla="*/ 479908 w 2644140"/>
              <a:gd name="connsiteY230" fmla="*/ 1126474 h 3404587"/>
              <a:gd name="connsiteX231" fmla="*/ 502920 w 2644140"/>
              <a:gd name="connsiteY231" fmla="*/ 1065247 h 3404587"/>
              <a:gd name="connsiteX232" fmla="*/ 495300 w 2644140"/>
              <a:gd name="connsiteY232" fmla="*/ 1042387 h 3404587"/>
              <a:gd name="connsiteX233" fmla="*/ 403860 w 2644140"/>
              <a:gd name="connsiteY233" fmla="*/ 996667 h 3404587"/>
              <a:gd name="connsiteX234" fmla="*/ 381000 w 2644140"/>
              <a:gd name="connsiteY234" fmla="*/ 989047 h 3404587"/>
              <a:gd name="connsiteX235" fmla="*/ 358140 w 2644140"/>
              <a:gd name="connsiteY235" fmla="*/ 981427 h 3404587"/>
              <a:gd name="connsiteX236" fmla="*/ 297180 w 2644140"/>
              <a:gd name="connsiteY236" fmla="*/ 973807 h 3404587"/>
              <a:gd name="connsiteX237" fmla="*/ 259080 w 2644140"/>
              <a:gd name="connsiteY237" fmla="*/ 935707 h 3404587"/>
              <a:gd name="connsiteX238" fmla="*/ 236220 w 2644140"/>
              <a:gd name="connsiteY238" fmla="*/ 821407 h 3404587"/>
              <a:gd name="connsiteX239" fmla="*/ 205740 w 2644140"/>
              <a:gd name="connsiteY239" fmla="*/ 752827 h 3404587"/>
              <a:gd name="connsiteX240" fmla="*/ 198120 w 2644140"/>
              <a:gd name="connsiteY240" fmla="*/ 729967 h 3404587"/>
              <a:gd name="connsiteX241" fmla="*/ 182880 w 2644140"/>
              <a:gd name="connsiteY241" fmla="*/ 707107 h 3404587"/>
              <a:gd name="connsiteX242" fmla="*/ 167640 w 2644140"/>
              <a:gd name="connsiteY242" fmla="*/ 661387 h 3404587"/>
              <a:gd name="connsiteX243" fmla="*/ 129540 w 2644140"/>
              <a:gd name="connsiteY243" fmla="*/ 615667 h 3404587"/>
              <a:gd name="connsiteX244" fmla="*/ 83820 w 2644140"/>
              <a:gd name="connsiteY244" fmla="*/ 577567 h 3404587"/>
              <a:gd name="connsiteX245" fmla="*/ 45720 w 2644140"/>
              <a:gd name="connsiteY245" fmla="*/ 508987 h 3404587"/>
              <a:gd name="connsiteX246" fmla="*/ 30480 w 2644140"/>
              <a:gd name="connsiteY246" fmla="*/ 486127 h 3404587"/>
              <a:gd name="connsiteX247" fmla="*/ 53340 w 2644140"/>
              <a:gd name="connsiteY247" fmla="*/ 455647 h 3404587"/>
              <a:gd name="connsiteX0" fmla="*/ 0 w 2644140"/>
              <a:gd name="connsiteY0" fmla="*/ 432787 h 3404587"/>
              <a:gd name="connsiteX1" fmla="*/ 38100 w 2644140"/>
              <a:gd name="connsiteY1" fmla="*/ 470887 h 3404587"/>
              <a:gd name="connsiteX2" fmla="*/ 60960 w 2644140"/>
              <a:gd name="connsiteY2" fmla="*/ 463267 h 3404587"/>
              <a:gd name="connsiteX3" fmla="*/ 137160 w 2644140"/>
              <a:gd name="connsiteY3" fmla="*/ 409927 h 3404587"/>
              <a:gd name="connsiteX4" fmla="*/ 152400 w 2644140"/>
              <a:gd name="connsiteY4" fmla="*/ 387067 h 3404587"/>
              <a:gd name="connsiteX5" fmla="*/ 220980 w 2644140"/>
              <a:gd name="connsiteY5" fmla="*/ 356587 h 3404587"/>
              <a:gd name="connsiteX6" fmla="*/ 243840 w 2644140"/>
              <a:gd name="connsiteY6" fmla="*/ 348967 h 3404587"/>
              <a:gd name="connsiteX7" fmla="*/ 266700 w 2644140"/>
              <a:gd name="connsiteY7" fmla="*/ 341347 h 3404587"/>
              <a:gd name="connsiteX8" fmla="*/ 289560 w 2644140"/>
              <a:gd name="connsiteY8" fmla="*/ 333727 h 3404587"/>
              <a:gd name="connsiteX9" fmla="*/ 358140 w 2644140"/>
              <a:gd name="connsiteY9" fmla="*/ 295627 h 3404587"/>
              <a:gd name="connsiteX10" fmla="*/ 403860 w 2644140"/>
              <a:gd name="connsiteY10" fmla="*/ 257527 h 3404587"/>
              <a:gd name="connsiteX11" fmla="*/ 449580 w 2644140"/>
              <a:gd name="connsiteY11" fmla="*/ 227047 h 3404587"/>
              <a:gd name="connsiteX12" fmla="*/ 472440 w 2644140"/>
              <a:gd name="connsiteY12" fmla="*/ 211807 h 3404587"/>
              <a:gd name="connsiteX13" fmla="*/ 525780 w 2644140"/>
              <a:gd name="connsiteY13" fmla="*/ 196567 h 3404587"/>
              <a:gd name="connsiteX14" fmla="*/ 548640 w 2644140"/>
              <a:gd name="connsiteY14" fmla="*/ 188947 h 3404587"/>
              <a:gd name="connsiteX15" fmla="*/ 678180 w 2644140"/>
              <a:gd name="connsiteY15" fmla="*/ 188947 h 3404587"/>
              <a:gd name="connsiteX16" fmla="*/ 701040 w 2644140"/>
              <a:gd name="connsiteY16" fmla="*/ 173707 h 3404587"/>
              <a:gd name="connsiteX17" fmla="*/ 723900 w 2644140"/>
              <a:gd name="connsiteY17" fmla="*/ 166087 h 3404587"/>
              <a:gd name="connsiteX18" fmla="*/ 822960 w 2644140"/>
              <a:gd name="connsiteY18" fmla="*/ 188947 h 3404587"/>
              <a:gd name="connsiteX19" fmla="*/ 838200 w 2644140"/>
              <a:gd name="connsiteY19" fmla="*/ 211807 h 3404587"/>
              <a:gd name="connsiteX20" fmla="*/ 861060 w 2644140"/>
              <a:gd name="connsiteY20" fmla="*/ 219427 h 3404587"/>
              <a:gd name="connsiteX21" fmla="*/ 899160 w 2644140"/>
              <a:gd name="connsiteY21" fmla="*/ 227047 h 3404587"/>
              <a:gd name="connsiteX22" fmla="*/ 929640 w 2644140"/>
              <a:gd name="connsiteY22" fmla="*/ 234667 h 3404587"/>
              <a:gd name="connsiteX23" fmla="*/ 975360 w 2644140"/>
              <a:gd name="connsiteY23" fmla="*/ 211807 h 3404587"/>
              <a:gd name="connsiteX24" fmla="*/ 1021080 w 2644140"/>
              <a:gd name="connsiteY24" fmla="*/ 196567 h 3404587"/>
              <a:gd name="connsiteX25" fmla="*/ 1066800 w 2644140"/>
              <a:gd name="connsiteY25" fmla="*/ 173707 h 3404587"/>
              <a:gd name="connsiteX26" fmla="*/ 1089660 w 2644140"/>
              <a:gd name="connsiteY26" fmla="*/ 158467 h 3404587"/>
              <a:gd name="connsiteX27" fmla="*/ 1181100 w 2644140"/>
              <a:gd name="connsiteY27" fmla="*/ 135607 h 3404587"/>
              <a:gd name="connsiteX28" fmla="*/ 1203960 w 2644140"/>
              <a:gd name="connsiteY28" fmla="*/ 120367 h 3404587"/>
              <a:gd name="connsiteX29" fmla="*/ 1325880 w 2644140"/>
              <a:gd name="connsiteY29" fmla="*/ 97507 h 3404587"/>
              <a:gd name="connsiteX30" fmla="*/ 1371600 w 2644140"/>
              <a:gd name="connsiteY30" fmla="*/ 82267 h 3404587"/>
              <a:gd name="connsiteX31" fmla="*/ 1394460 w 2644140"/>
              <a:gd name="connsiteY31" fmla="*/ 74647 h 3404587"/>
              <a:gd name="connsiteX32" fmla="*/ 1402080 w 2644140"/>
              <a:gd name="connsiteY32" fmla="*/ 51787 h 3404587"/>
              <a:gd name="connsiteX33" fmla="*/ 1432560 w 2644140"/>
              <a:gd name="connsiteY33" fmla="*/ 6067 h 3404587"/>
              <a:gd name="connsiteX34" fmla="*/ 1463040 w 2644140"/>
              <a:gd name="connsiteY34" fmla="*/ 44167 h 3404587"/>
              <a:gd name="connsiteX35" fmla="*/ 1508760 w 2644140"/>
              <a:gd name="connsiteY35" fmla="*/ 82267 h 3404587"/>
              <a:gd name="connsiteX36" fmla="*/ 1531620 w 2644140"/>
              <a:gd name="connsiteY36" fmla="*/ 127987 h 3404587"/>
              <a:gd name="connsiteX37" fmla="*/ 1584960 w 2644140"/>
              <a:gd name="connsiteY37" fmla="*/ 181327 h 3404587"/>
              <a:gd name="connsiteX38" fmla="*/ 1798320 w 2644140"/>
              <a:gd name="connsiteY38" fmla="*/ 188947 h 3404587"/>
              <a:gd name="connsiteX39" fmla="*/ 1821180 w 2644140"/>
              <a:gd name="connsiteY39" fmla="*/ 196567 h 3404587"/>
              <a:gd name="connsiteX40" fmla="*/ 1866900 w 2644140"/>
              <a:gd name="connsiteY40" fmla="*/ 204187 h 3404587"/>
              <a:gd name="connsiteX41" fmla="*/ 1889760 w 2644140"/>
              <a:gd name="connsiteY41" fmla="*/ 219427 h 3404587"/>
              <a:gd name="connsiteX42" fmla="*/ 1912620 w 2644140"/>
              <a:gd name="connsiteY42" fmla="*/ 227047 h 3404587"/>
              <a:gd name="connsiteX43" fmla="*/ 1920240 w 2644140"/>
              <a:gd name="connsiteY43" fmla="*/ 249907 h 3404587"/>
              <a:gd name="connsiteX44" fmla="*/ 1958340 w 2644140"/>
              <a:gd name="connsiteY44" fmla="*/ 295627 h 3404587"/>
              <a:gd name="connsiteX45" fmla="*/ 1981200 w 2644140"/>
              <a:gd name="connsiteY45" fmla="*/ 303247 h 3404587"/>
              <a:gd name="connsiteX46" fmla="*/ 2049780 w 2644140"/>
              <a:gd name="connsiteY46" fmla="*/ 295627 h 3404587"/>
              <a:gd name="connsiteX47" fmla="*/ 2095500 w 2644140"/>
              <a:gd name="connsiteY47" fmla="*/ 280387 h 3404587"/>
              <a:gd name="connsiteX48" fmla="*/ 2141220 w 2644140"/>
              <a:gd name="connsiteY48" fmla="*/ 265147 h 3404587"/>
              <a:gd name="connsiteX49" fmla="*/ 2164080 w 2644140"/>
              <a:gd name="connsiteY49" fmla="*/ 257527 h 3404587"/>
              <a:gd name="connsiteX50" fmla="*/ 2225040 w 2644140"/>
              <a:gd name="connsiteY50" fmla="*/ 249907 h 3404587"/>
              <a:gd name="connsiteX51" fmla="*/ 2278380 w 2644140"/>
              <a:gd name="connsiteY51" fmla="*/ 257527 h 3404587"/>
              <a:gd name="connsiteX52" fmla="*/ 2301240 w 2644140"/>
              <a:gd name="connsiteY52" fmla="*/ 272767 h 3404587"/>
              <a:gd name="connsiteX53" fmla="*/ 2331720 w 2644140"/>
              <a:gd name="connsiteY53" fmla="*/ 249907 h 3404587"/>
              <a:gd name="connsiteX54" fmla="*/ 2354580 w 2644140"/>
              <a:gd name="connsiteY54" fmla="*/ 242287 h 3404587"/>
              <a:gd name="connsiteX55" fmla="*/ 2377440 w 2644140"/>
              <a:gd name="connsiteY55" fmla="*/ 249907 h 3404587"/>
              <a:gd name="connsiteX56" fmla="*/ 2423160 w 2644140"/>
              <a:gd name="connsiteY56" fmla="*/ 280387 h 3404587"/>
              <a:gd name="connsiteX57" fmla="*/ 2491740 w 2644140"/>
              <a:gd name="connsiteY57" fmla="*/ 295627 h 3404587"/>
              <a:gd name="connsiteX58" fmla="*/ 2529840 w 2644140"/>
              <a:gd name="connsiteY58" fmla="*/ 333727 h 3404587"/>
              <a:gd name="connsiteX59" fmla="*/ 2575560 w 2644140"/>
              <a:gd name="connsiteY59" fmla="*/ 348967 h 3404587"/>
              <a:gd name="connsiteX60" fmla="*/ 2575560 w 2644140"/>
              <a:gd name="connsiteY60" fmla="*/ 356587 h 3404587"/>
              <a:gd name="connsiteX61" fmla="*/ 2567940 w 2644140"/>
              <a:gd name="connsiteY61" fmla="*/ 387067 h 3404587"/>
              <a:gd name="connsiteX62" fmla="*/ 2560320 w 2644140"/>
              <a:gd name="connsiteY62" fmla="*/ 409927 h 3404587"/>
              <a:gd name="connsiteX63" fmla="*/ 2565098 w 2644140"/>
              <a:gd name="connsiteY63" fmla="*/ 414338 h 3404587"/>
              <a:gd name="connsiteX64" fmla="*/ 2575560 w 2644140"/>
              <a:gd name="connsiteY64" fmla="*/ 516607 h 3404587"/>
              <a:gd name="connsiteX65" fmla="*/ 2583180 w 2644140"/>
              <a:gd name="connsiteY65" fmla="*/ 539467 h 3404587"/>
              <a:gd name="connsiteX66" fmla="*/ 2590800 w 2644140"/>
              <a:gd name="connsiteY66" fmla="*/ 623287 h 3404587"/>
              <a:gd name="connsiteX67" fmla="*/ 2598420 w 2644140"/>
              <a:gd name="connsiteY67" fmla="*/ 653767 h 3404587"/>
              <a:gd name="connsiteX68" fmla="*/ 2606040 w 2644140"/>
              <a:gd name="connsiteY68" fmla="*/ 790927 h 3404587"/>
              <a:gd name="connsiteX69" fmla="*/ 2598420 w 2644140"/>
              <a:gd name="connsiteY69" fmla="*/ 905227 h 3404587"/>
              <a:gd name="connsiteX70" fmla="*/ 2575560 w 2644140"/>
              <a:gd name="connsiteY70" fmla="*/ 897607 h 3404587"/>
              <a:gd name="connsiteX71" fmla="*/ 2415540 w 2644140"/>
              <a:gd name="connsiteY71" fmla="*/ 905227 h 3404587"/>
              <a:gd name="connsiteX72" fmla="*/ 2407920 w 2644140"/>
              <a:gd name="connsiteY72" fmla="*/ 928087 h 3404587"/>
              <a:gd name="connsiteX73" fmla="*/ 2255520 w 2644140"/>
              <a:gd name="connsiteY73" fmla="*/ 1004287 h 3404587"/>
              <a:gd name="connsiteX74" fmla="*/ 2186940 w 2644140"/>
              <a:gd name="connsiteY74" fmla="*/ 1011907 h 3404587"/>
              <a:gd name="connsiteX75" fmla="*/ 2141220 w 2644140"/>
              <a:gd name="connsiteY75" fmla="*/ 1019527 h 3404587"/>
              <a:gd name="connsiteX76" fmla="*/ 2042160 w 2644140"/>
              <a:gd name="connsiteY76" fmla="*/ 1011907 h 3404587"/>
              <a:gd name="connsiteX77" fmla="*/ 2034540 w 2644140"/>
              <a:gd name="connsiteY77" fmla="*/ 1118587 h 3404587"/>
              <a:gd name="connsiteX78" fmla="*/ 2026920 w 2644140"/>
              <a:gd name="connsiteY78" fmla="*/ 1278607 h 3404587"/>
              <a:gd name="connsiteX79" fmla="*/ 2011680 w 2644140"/>
              <a:gd name="connsiteY79" fmla="*/ 1324327 h 3404587"/>
              <a:gd name="connsiteX80" fmla="*/ 2004060 w 2644140"/>
              <a:gd name="connsiteY80" fmla="*/ 1385287 h 3404587"/>
              <a:gd name="connsiteX81" fmla="*/ 1988820 w 2644140"/>
              <a:gd name="connsiteY81" fmla="*/ 1431007 h 3404587"/>
              <a:gd name="connsiteX82" fmla="*/ 2004060 w 2644140"/>
              <a:gd name="connsiteY82" fmla="*/ 1453867 h 3404587"/>
              <a:gd name="connsiteX83" fmla="*/ 2026920 w 2644140"/>
              <a:gd name="connsiteY83" fmla="*/ 1469107 h 3404587"/>
              <a:gd name="connsiteX84" fmla="*/ 2057400 w 2644140"/>
              <a:gd name="connsiteY84" fmla="*/ 1537687 h 3404587"/>
              <a:gd name="connsiteX85" fmla="*/ 2080260 w 2644140"/>
              <a:gd name="connsiteY85" fmla="*/ 1545307 h 3404587"/>
              <a:gd name="connsiteX86" fmla="*/ 2103120 w 2644140"/>
              <a:gd name="connsiteY86" fmla="*/ 1522447 h 3404587"/>
              <a:gd name="connsiteX87" fmla="*/ 2148840 w 2644140"/>
              <a:gd name="connsiteY87" fmla="*/ 1568167 h 3404587"/>
              <a:gd name="connsiteX88" fmla="*/ 2156460 w 2644140"/>
              <a:gd name="connsiteY88" fmla="*/ 1591027 h 3404587"/>
              <a:gd name="connsiteX89" fmla="*/ 2179320 w 2644140"/>
              <a:gd name="connsiteY89" fmla="*/ 1598647 h 3404587"/>
              <a:gd name="connsiteX90" fmla="*/ 2186940 w 2644140"/>
              <a:gd name="connsiteY90" fmla="*/ 1697707 h 3404587"/>
              <a:gd name="connsiteX91" fmla="*/ 2171700 w 2644140"/>
              <a:gd name="connsiteY91" fmla="*/ 1720567 h 3404587"/>
              <a:gd name="connsiteX92" fmla="*/ 2148840 w 2644140"/>
              <a:gd name="connsiteY92" fmla="*/ 1728187 h 3404587"/>
              <a:gd name="connsiteX93" fmla="*/ 2141220 w 2644140"/>
              <a:gd name="connsiteY93" fmla="*/ 1781527 h 3404587"/>
              <a:gd name="connsiteX94" fmla="*/ 2118360 w 2644140"/>
              <a:gd name="connsiteY94" fmla="*/ 1789147 h 3404587"/>
              <a:gd name="connsiteX95" fmla="*/ 2004060 w 2644140"/>
              <a:gd name="connsiteY95" fmla="*/ 1796767 h 3404587"/>
              <a:gd name="connsiteX96" fmla="*/ 1996440 w 2644140"/>
              <a:gd name="connsiteY96" fmla="*/ 1819627 h 3404587"/>
              <a:gd name="connsiteX97" fmla="*/ 1943100 w 2644140"/>
              <a:gd name="connsiteY97" fmla="*/ 1827247 h 3404587"/>
              <a:gd name="connsiteX98" fmla="*/ 1950720 w 2644140"/>
              <a:gd name="connsiteY98" fmla="*/ 1880587 h 3404587"/>
              <a:gd name="connsiteX99" fmla="*/ 1958340 w 2644140"/>
              <a:gd name="connsiteY99" fmla="*/ 1903447 h 3404587"/>
              <a:gd name="connsiteX100" fmla="*/ 1965960 w 2644140"/>
              <a:gd name="connsiteY100" fmla="*/ 1941547 h 3404587"/>
              <a:gd name="connsiteX101" fmla="*/ 1996440 w 2644140"/>
              <a:gd name="connsiteY101" fmla="*/ 1949167 h 3404587"/>
              <a:gd name="connsiteX102" fmla="*/ 2057400 w 2644140"/>
              <a:gd name="connsiteY102" fmla="*/ 1956787 h 3404587"/>
              <a:gd name="connsiteX103" fmla="*/ 2087880 w 2644140"/>
              <a:gd name="connsiteY103" fmla="*/ 2025367 h 3404587"/>
              <a:gd name="connsiteX104" fmla="*/ 2103120 w 2644140"/>
              <a:gd name="connsiteY104" fmla="*/ 2071087 h 3404587"/>
              <a:gd name="connsiteX105" fmla="*/ 2118360 w 2644140"/>
              <a:gd name="connsiteY105" fmla="*/ 2116807 h 3404587"/>
              <a:gd name="connsiteX106" fmla="*/ 2125980 w 2644140"/>
              <a:gd name="connsiteY106" fmla="*/ 2139667 h 3404587"/>
              <a:gd name="connsiteX107" fmla="*/ 2141220 w 2644140"/>
              <a:gd name="connsiteY107" fmla="*/ 2200627 h 3404587"/>
              <a:gd name="connsiteX108" fmla="*/ 2133600 w 2644140"/>
              <a:gd name="connsiteY108" fmla="*/ 2276827 h 3404587"/>
              <a:gd name="connsiteX109" fmla="*/ 2133600 w 2644140"/>
              <a:gd name="connsiteY109" fmla="*/ 2345407 h 3404587"/>
              <a:gd name="connsiteX110" fmla="*/ 2156460 w 2644140"/>
              <a:gd name="connsiteY110" fmla="*/ 2353027 h 3404587"/>
              <a:gd name="connsiteX111" fmla="*/ 2209800 w 2644140"/>
              <a:gd name="connsiteY111" fmla="*/ 2360647 h 3404587"/>
              <a:gd name="connsiteX112" fmla="*/ 2225040 w 2644140"/>
              <a:gd name="connsiteY112" fmla="*/ 2383507 h 3404587"/>
              <a:gd name="connsiteX113" fmla="*/ 2247900 w 2644140"/>
              <a:gd name="connsiteY113" fmla="*/ 2406367 h 3404587"/>
              <a:gd name="connsiteX114" fmla="*/ 2255520 w 2644140"/>
              <a:gd name="connsiteY114" fmla="*/ 2452087 h 3404587"/>
              <a:gd name="connsiteX115" fmla="*/ 2278380 w 2644140"/>
              <a:gd name="connsiteY115" fmla="*/ 2459707 h 3404587"/>
              <a:gd name="connsiteX116" fmla="*/ 2339340 w 2644140"/>
              <a:gd name="connsiteY116" fmla="*/ 2474947 h 3404587"/>
              <a:gd name="connsiteX117" fmla="*/ 2362200 w 2644140"/>
              <a:gd name="connsiteY117" fmla="*/ 2497807 h 3404587"/>
              <a:gd name="connsiteX118" fmla="*/ 2385060 w 2644140"/>
              <a:gd name="connsiteY118" fmla="*/ 2505427 h 3404587"/>
              <a:gd name="connsiteX119" fmla="*/ 2407920 w 2644140"/>
              <a:gd name="connsiteY119" fmla="*/ 2520667 h 3404587"/>
              <a:gd name="connsiteX120" fmla="*/ 2446020 w 2644140"/>
              <a:gd name="connsiteY120" fmla="*/ 2551147 h 3404587"/>
              <a:gd name="connsiteX121" fmla="*/ 2468880 w 2644140"/>
              <a:gd name="connsiteY121" fmla="*/ 2574007 h 3404587"/>
              <a:gd name="connsiteX122" fmla="*/ 2484120 w 2644140"/>
              <a:gd name="connsiteY122" fmla="*/ 2596867 h 3404587"/>
              <a:gd name="connsiteX123" fmla="*/ 2506980 w 2644140"/>
              <a:gd name="connsiteY123" fmla="*/ 2604487 h 3404587"/>
              <a:gd name="connsiteX124" fmla="*/ 2537460 w 2644140"/>
              <a:gd name="connsiteY124" fmla="*/ 2650207 h 3404587"/>
              <a:gd name="connsiteX125" fmla="*/ 2545080 w 2644140"/>
              <a:gd name="connsiteY125" fmla="*/ 2673067 h 3404587"/>
              <a:gd name="connsiteX126" fmla="*/ 2636520 w 2644140"/>
              <a:gd name="connsiteY126" fmla="*/ 2695927 h 3404587"/>
              <a:gd name="connsiteX127" fmla="*/ 2644140 w 2644140"/>
              <a:gd name="connsiteY127" fmla="*/ 2726407 h 3404587"/>
              <a:gd name="connsiteX128" fmla="*/ 2552700 w 2644140"/>
              <a:gd name="connsiteY128" fmla="*/ 2779747 h 3404587"/>
              <a:gd name="connsiteX129" fmla="*/ 2529840 w 2644140"/>
              <a:gd name="connsiteY129" fmla="*/ 2787367 h 3404587"/>
              <a:gd name="connsiteX130" fmla="*/ 2514600 w 2644140"/>
              <a:gd name="connsiteY130" fmla="*/ 2810227 h 3404587"/>
              <a:gd name="connsiteX131" fmla="*/ 2491740 w 2644140"/>
              <a:gd name="connsiteY131" fmla="*/ 2825467 h 3404587"/>
              <a:gd name="connsiteX132" fmla="*/ 2453640 w 2644140"/>
              <a:gd name="connsiteY132" fmla="*/ 2855947 h 3404587"/>
              <a:gd name="connsiteX133" fmla="*/ 2415540 w 2644140"/>
              <a:gd name="connsiteY133" fmla="*/ 2924527 h 3404587"/>
              <a:gd name="connsiteX134" fmla="*/ 2392680 w 2644140"/>
              <a:gd name="connsiteY134" fmla="*/ 2932147 h 3404587"/>
              <a:gd name="connsiteX135" fmla="*/ 2369820 w 2644140"/>
              <a:gd name="connsiteY135" fmla="*/ 2955007 h 3404587"/>
              <a:gd name="connsiteX136" fmla="*/ 2339340 w 2644140"/>
              <a:gd name="connsiteY136" fmla="*/ 3008347 h 3404587"/>
              <a:gd name="connsiteX137" fmla="*/ 2308860 w 2644140"/>
              <a:gd name="connsiteY137" fmla="*/ 3054067 h 3404587"/>
              <a:gd name="connsiteX138" fmla="*/ 2316480 w 2644140"/>
              <a:gd name="connsiteY138" fmla="*/ 3084547 h 3404587"/>
              <a:gd name="connsiteX139" fmla="*/ 2324100 w 2644140"/>
              <a:gd name="connsiteY139" fmla="*/ 3107407 h 3404587"/>
              <a:gd name="connsiteX140" fmla="*/ 2331720 w 2644140"/>
              <a:gd name="connsiteY140" fmla="*/ 3145507 h 3404587"/>
              <a:gd name="connsiteX141" fmla="*/ 2293620 w 2644140"/>
              <a:gd name="connsiteY141" fmla="*/ 3236947 h 3404587"/>
              <a:gd name="connsiteX142" fmla="*/ 2286000 w 2644140"/>
              <a:gd name="connsiteY142" fmla="*/ 3259807 h 3404587"/>
              <a:gd name="connsiteX143" fmla="*/ 2232660 w 2644140"/>
              <a:gd name="connsiteY143" fmla="*/ 3328387 h 3404587"/>
              <a:gd name="connsiteX144" fmla="*/ 2209800 w 2644140"/>
              <a:gd name="connsiteY144" fmla="*/ 3336007 h 3404587"/>
              <a:gd name="connsiteX145" fmla="*/ 2186940 w 2644140"/>
              <a:gd name="connsiteY145" fmla="*/ 3351247 h 3404587"/>
              <a:gd name="connsiteX146" fmla="*/ 2179320 w 2644140"/>
              <a:gd name="connsiteY146" fmla="*/ 3374107 h 3404587"/>
              <a:gd name="connsiteX147" fmla="*/ 2133600 w 2644140"/>
              <a:gd name="connsiteY147" fmla="*/ 3404587 h 3404587"/>
              <a:gd name="connsiteX148" fmla="*/ 2057400 w 2644140"/>
              <a:gd name="connsiteY148" fmla="*/ 3381727 h 3404587"/>
              <a:gd name="connsiteX149" fmla="*/ 1927860 w 2644140"/>
              <a:gd name="connsiteY149" fmla="*/ 3374107 h 3404587"/>
              <a:gd name="connsiteX150" fmla="*/ 1836420 w 2644140"/>
              <a:gd name="connsiteY150" fmla="*/ 3366487 h 3404587"/>
              <a:gd name="connsiteX151" fmla="*/ 1798320 w 2644140"/>
              <a:gd name="connsiteY151" fmla="*/ 3358867 h 3404587"/>
              <a:gd name="connsiteX152" fmla="*/ 1767840 w 2644140"/>
              <a:gd name="connsiteY152" fmla="*/ 3313147 h 3404587"/>
              <a:gd name="connsiteX153" fmla="*/ 1752600 w 2644140"/>
              <a:gd name="connsiteY153" fmla="*/ 3290287 h 3404587"/>
              <a:gd name="connsiteX154" fmla="*/ 1684020 w 2644140"/>
              <a:gd name="connsiteY154" fmla="*/ 3282667 h 3404587"/>
              <a:gd name="connsiteX155" fmla="*/ 1623060 w 2644140"/>
              <a:gd name="connsiteY155" fmla="*/ 3282667 h 3404587"/>
              <a:gd name="connsiteX156" fmla="*/ 1577340 w 2644140"/>
              <a:gd name="connsiteY156" fmla="*/ 3297907 h 3404587"/>
              <a:gd name="connsiteX157" fmla="*/ 1447800 w 2644140"/>
              <a:gd name="connsiteY157" fmla="*/ 3275047 h 3404587"/>
              <a:gd name="connsiteX158" fmla="*/ 1432560 w 2644140"/>
              <a:gd name="connsiteY158" fmla="*/ 3252187 h 3404587"/>
              <a:gd name="connsiteX159" fmla="*/ 1447800 w 2644140"/>
              <a:gd name="connsiteY159" fmla="*/ 3168367 h 3404587"/>
              <a:gd name="connsiteX160" fmla="*/ 1432560 w 2644140"/>
              <a:gd name="connsiteY160" fmla="*/ 3122647 h 3404587"/>
              <a:gd name="connsiteX161" fmla="*/ 1424940 w 2644140"/>
              <a:gd name="connsiteY161" fmla="*/ 3099787 h 3404587"/>
              <a:gd name="connsiteX162" fmla="*/ 1417320 w 2644140"/>
              <a:gd name="connsiteY162" fmla="*/ 3076927 h 3404587"/>
              <a:gd name="connsiteX163" fmla="*/ 1356360 w 2644140"/>
              <a:gd name="connsiteY163" fmla="*/ 3069307 h 3404587"/>
              <a:gd name="connsiteX164" fmla="*/ 1333500 w 2644140"/>
              <a:gd name="connsiteY164" fmla="*/ 3061687 h 3404587"/>
              <a:gd name="connsiteX165" fmla="*/ 1272540 w 2644140"/>
              <a:gd name="connsiteY165" fmla="*/ 3054067 h 3404587"/>
              <a:gd name="connsiteX166" fmla="*/ 1257300 w 2644140"/>
              <a:gd name="connsiteY166" fmla="*/ 3031207 h 3404587"/>
              <a:gd name="connsiteX167" fmla="*/ 1242060 w 2644140"/>
              <a:gd name="connsiteY167" fmla="*/ 2977867 h 3404587"/>
              <a:gd name="connsiteX168" fmla="*/ 1234440 w 2644140"/>
              <a:gd name="connsiteY168" fmla="*/ 2955007 h 3404587"/>
              <a:gd name="connsiteX169" fmla="*/ 1203960 w 2644140"/>
              <a:gd name="connsiteY169" fmla="*/ 2909287 h 3404587"/>
              <a:gd name="connsiteX170" fmla="*/ 1226820 w 2644140"/>
              <a:gd name="connsiteY170" fmla="*/ 2901667 h 3404587"/>
              <a:gd name="connsiteX171" fmla="*/ 1356360 w 2644140"/>
              <a:gd name="connsiteY171" fmla="*/ 2886427 h 3404587"/>
              <a:gd name="connsiteX172" fmla="*/ 1371600 w 2644140"/>
              <a:gd name="connsiteY172" fmla="*/ 2787367 h 3404587"/>
              <a:gd name="connsiteX173" fmla="*/ 1394460 w 2644140"/>
              <a:gd name="connsiteY173" fmla="*/ 2711167 h 3404587"/>
              <a:gd name="connsiteX174" fmla="*/ 1417320 w 2644140"/>
              <a:gd name="connsiteY174" fmla="*/ 2642587 h 3404587"/>
              <a:gd name="connsiteX175" fmla="*/ 1409700 w 2644140"/>
              <a:gd name="connsiteY175" fmla="*/ 2497807 h 3404587"/>
              <a:gd name="connsiteX176" fmla="*/ 1394460 w 2644140"/>
              <a:gd name="connsiteY176" fmla="*/ 2452087 h 3404587"/>
              <a:gd name="connsiteX177" fmla="*/ 1386840 w 2644140"/>
              <a:gd name="connsiteY177" fmla="*/ 2429227 h 3404587"/>
              <a:gd name="connsiteX178" fmla="*/ 1394460 w 2644140"/>
              <a:gd name="connsiteY178" fmla="*/ 2406367 h 3404587"/>
              <a:gd name="connsiteX179" fmla="*/ 1440180 w 2644140"/>
              <a:gd name="connsiteY179" fmla="*/ 2368267 h 3404587"/>
              <a:gd name="connsiteX180" fmla="*/ 1501140 w 2644140"/>
              <a:gd name="connsiteY180" fmla="*/ 2360647 h 3404587"/>
              <a:gd name="connsiteX181" fmla="*/ 1508760 w 2644140"/>
              <a:gd name="connsiteY181" fmla="*/ 2337787 h 3404587"/>
              <a:gd name="connsiteX182" fmla="*/ 1516380 w 2644140"/>
              <a:gd name="connsiteY182" fmla="*/ 2177767 h 3404587"/>
              <a:gd name="connsiteX183" fmla="*/ 1539240 w 2644140"/>
              <a:gd name="connsiteY183" fmla="*/ 2132047 h 3404587"/>
              <a:gd name="connsiteX184" fmla="*/ 1546860 w 2644140"/>
              <a:gd name="connsiteY184" fmla="*/ 2109187 h 3404587"/>
              <a:gd name="connsiteX185" fmla="*/ 1539240 w 2644140"/>
              <a:gd name="connsiteY185" fmla="*/ 2032987 h 3404587"/>
              <a:gd name="connsiteX186" fmla="*/ 1524000 w 2644140"/>
              <a:gd name="connsiteY186" fmla="*/ 1987267 h 3404587"/>
              <a:gd name="connsiteX187" fmla="*/ 1508760 w 2644140"/>
              <a:gd name="connsiteY187" fmla="*/ 1941547 h 3404587"/>
              <a:gd name="connsiteX188" fmla="*/ 1485900 w 2644140"/>
              <a:gd name="connsiteY188" fmla="*/ 1872967 h 3404587"/>
              <a:gd name="connsiteX189" fmla="*/ 1478280 w 2644140"/>
              <a:gd name="connsiteY189" fmla="*/ 1850107 h 3404587"/>
              <a:gd name="connsiteX190" fmla="*/ 1508760 w 2644140"/>
              <a:gd name="connsiteY190" fmla="*/ 1773907 h 3404587"/>
              <a:gd name="connsiteX191" fmla="*/ 1554480 w 2644140"/>
              <a:gd name="connsiteY191" fmla="*/ 1766287 h 3404587"/>
              <a:gd name="connsiteX192" fmla="*/ 1546860 w 2644140"/>
              <a:gd name="connsiteY192" fmla="*/ 1712947 h 3404587"/>
              <a:gd name="connsiteX193" fmla="*/ 1508760 w 2644140"/>
              <a:gd name="connsiteY193" fmla="*/ 1705327 h 3404587"/>
              <a:gd name="connsiteX194" fmla="*/ 1485900 w 2644140"/>
              <a:gd name="connsiteY194" fmla="*/ 1690087 h 3404587"/>
              <a:gd name="connsiteX195" fmla="*/ 1493520 w 2644140"/>
              <a:gd name="connsiteY195" fmla="*/ 1644367 h 3404587"/>
              <a:gd name="connsiteX196" fmla="*/ 1501140 w 2644140"/>
              <a:gd name="connsiteY196" fmla="*/ 1621507 h 3404587"/>
              <a:gd name="connsiteX197" fmla="*/ 1478280 w 2644140"/>
              <a:gd name="connsiteY197" fmla="*/ 1613887 h 3404587"/>
              <a:gd name="connsiteX198" fmla="*/ 1455420 w 2644140"/>
              <a:gd name="connsiteY198" fmla="*/ 1629127 h 3404587"/>
              <a:gd name="connsiteX199" fmla="*/ 1386840 w 2644140"/>
              <a:gd name="connsiteY199" fmla="*/ 1613887 h 3404587"/>
              <a:gd name="connsiteX200" fmla="*/ 1348740 w 2644140"/>
              <a:gd name="connsiteY200" fmla="*/ 1621507 h 3404587"/>
              <a:gd name="connsiteX201" fmla="*/ 1325880 w 2644140"/>
              <a:gd name="connsiteY201" fmla="*/ 1629127 h 3404587"/>
              <a:gd name="connsiteX202" fmla="*/ 1303020 w 2644140"/>
              <a:gd name="connsiteY202" fmla="*/ 1621507 h 3404587"/>
              <a:gd name="connsiteX203" fmla="*/ 1264920 w 2644140"/>
              <a:gd name="connsiteY203" fmla="*/ 1583407 h 3404587"/>
              <a:gd name="connsiteX204" fmla="*/ 1234440 w 2644140"/>
              <a:gd name="connsiteY204" fmla="*/ 1591027 h 3404587"/>
              <a:gd name="connsiteX205" fmla="*/ 1219200 w 2644140"/>
              <a:gd name="connsiteY205" fmla="*/ 1613887 h 3404587"/>
              <a:gd name="connsiteX206" fmla="*/ 1188720 w 2644140"/>
              <a:gd name="connsiteY206" fmla="*/ 1621507 h 3404587"/>
              <a:gd name="connsiteX207" fmla="*/ 1135380 w 2644140"/>
              <a:gd name="connsiteY207" fmla="*/ 1629127 h 3404587"/>
              <a:gd name="connsiteX208" fmla="*/ 1120140 w 2644140"/>
              <a:gd name="connsiteY208" fmla="*/ 1674847 h 3404587"/>
              <a:gd name="connsiteX209" fmla="*/ 1051560 w 2644140"/>
              <a:gd name="connsiteY209" fmla="*/ 1712947 h 3404587"/>
              <a:gd name="connsiteX210" fmla="*/ 982980 w 2644140"/>
              <a:gd name="connsiteY210" fmla="*/ 1705327 h 3404587"/>
              <a:gd name="connsiteX211" fmla="*/ 944880 w 2644140"/>
              <a:gd name="connsiteY211" fmla="*/ 1667227 h 3404587"/>
              <a:gd name="connsiteX212" fmla="*/ 922020 w 2644140"/>
              <a:gd name="connsiteY212" fmla="*/ 1651987 h 3404587"/>
              <a:gd name="connsiteX213" fmla="*/ 861060 w 2644140"/>
              <a:gd name="connsiteY213" fmla="*/ 1636747 h 3404587"/>
              <a:gd name="connsiteX214" fmla="*/ 815340 w 2644140"/>
              <a:gd name="connsiteY214" fmla="*/ 1644367 h 3404587"/>
              <a:gd name="connsiteX215" fmla="*/ 800100 w 2644140"/>
              <a:gd name="connsiteY215" fmla="*/ 1667227 h 3404587"/>
              <a:gd name="connsiteX216" fmla="*/ 777240 w 2644140"/>
              <a:gd name="connsiteY216" fmla="*/ 1674847 h 3404587"/>
              <a:gd name="connsiteX217" fmla="*/ 762000 w 2644140"/>
              <a:gd name="connsiteY217" fmla="*/ 1651987 h 3404587"/>
              <a:gd name="connsiteX218" fmla="*/ 716280 w 2644140"/>
              <a:gd name="connsiteY218" fmla="*/ 1621507 h 3404587"/>
              <a:gd name="connsiteX219" fmla="*/ 708660 w 2644140"/>
              <a:gd name="connsiteY219" fmla="*/ 1552927 h 3404587"/>
              <a:gd name="connsiteX220" fmla="*/ 723900 w 2644140"/>
              <a:gd name="connsiteY220" fmla="*/ 1507207 h 3404587"/>
              <a:gd name="connsiteX221" fmla="*/ 731520 w 2644140"/>
              <a:gd name="connsiteY221" fmla="*/ 1484347 h 3404587"/>
              <a:gd name="connsiteX222" fmla="*/ 716280 w 2644140"/>
              <a:gd name="connsiteY222" fmla="*/ 1423387 h 3404587"/>
              <a:gd name="connsiteX223" fmla="*/ 685800 w 2644140"/>
              <a:gd name="connsiteY223" fmla="*/ 1377667 h 3404587"/>
              <a:gd name="connsiteX224" fmla="*/ 655320 w 2644140"/>
              <a:gd name="connsiteY224" fmla="*/ 1331947 h 3404587"/>
              <a:gd name="connsiteX225" fmla="*/ 640080 w 2644140"/>
              <a:gd name="connsiteY225" fmla="*/ 1309087 h 3404587"/>
              <a:gd name="connsiteX226" fmla="*/ 624840 w 2644140"/>
              <a:gd name="connsiteY226" fmla="*/ 1263367 h 3404587"/>
              <a:gd name="connsiteX227" fmla="*/ 562589 w 2644140"/>
              <a:gd name="connsiteY227" fmla="*/ 1272668 h 3404587"/>
              <a:gd name="connsiteX228" fmla="*/ 518756 w 2644140"/>
              <a:gd name="connsiteY228" fmla="*/ 1209372 h 3404587"/>
              <a:gd name="connsiteX229" fmla="*/ 524972 w 2644140"/>
              <a:gd name="connsiteY229" fmla="*/ 1157718 h 3404587"/>
              <a:gd name="connsiteX230" fmla="*/ 479908 w 2644140"/>
              <a:gd name="connsiteY230" fmla="*/ 1126474 h 3404587"/>
              <a:gd name="connsiteX231" fmla="*/ 502920 w 2644140"/>
              <a:gd name="connsiteY231" fmla="*/ 1065247 h 3404587"/>
              <a:gd name="connsiteX232" fmla="*/ 495300 w 2644140"/>
              <a:gd name="connsiteY232" fmla="*/ 1042387 h 3404587"/>
              <a:gd name="connsiteX233" fmla="*/ 403860 w 2644140"/>
              <a:gd name="connsiteY233" fmla="*/ 996667 h 3404587"/>
              <a:gd name="connsiteX234" fmla="*/ 381000 w 2644140"/>
              <a:gd name="connsiteY234" fmla="*/ 989047 h 3404587"/>
              <a:gd name="connsiteX235" fmla="*/ 358140 w 2644140"/>
              <a:gd name="connsiteY235" fmla="*/ 981427 h 3404587"/>
              <a:gd name="connsiteX236" fmla="*/ 297180 w 2644140"/>
              <a:gd name="connsiteY236" fmla="*/ 973807 h 3404587"/>
              <a:gd name="connsiteX237" fmla="*/ 259080 w 2644140"/>
              <a:gd name="connsiteY237" fmla="*/ 935707 h 3404587"/>
              <a:gd name="connsiteX238" fmla="*/ 236220 w 2644140"/>
              <a:gd name="connsiteY238" fmla="*/ 821407 h 3404587"/>
              <a:gd name="connsiteX239" fmla="*/ 205740 w 2644140"/>
              <a:gd name="connsiteY239" fmla="*/ 752827 h 3404587"/>
              <a:gd name="connsiteX240" fmla="*/ 198120 w 2644140"/>
              <a:gd name="connsiteY240" fmla="*/ 729967 h 3404587"/>
              <a:gd name="connsiteX241" fmla="*/ 182880 w 2644140"/>
              <a:gd name="connsiteY241" fmla="*/ 707107 h 3404587"/>
              <a:gd name="connsiteX242" fmla="*/ 167640 w 2644140"/>
              <a:gd name="connsiteY242" fmla="*/ 661387 h 3404587"/>
              <a:gd name="connsiteX243" fmla="*/ 129540 w 2644140"/>
              <a:gd name="connsiteY243" fmla="*/ 615667 h 3404587"/>
              <a:gd name="connsiteX244" fmla="*/ 83820 w 2644140"/>
              <a:gd name="connsiteY244" fmla="*/ 577567 h 3404587"/>
              <a:gd name="connsiteX245" fmla="*/ 45720 w 2644140"/>
              <a:gd name="connsiteY245" fmla="*/ 508987 h 3404587"/>
              <a:gd name="connsiteX246" fmla="*/ 30480 w 2644140"/>
              <a:gd name="connsiteY246" fmla="*/ 486127 h 3404587"/>
              <a:gd name="connsiteX247" fmla="*/ 53340 w 2644140"/>
              <a:gd name="connsiteY247" fmla="*/ 455647 h 3404587"/>
              <a:gd name="connsiteX0" fmla="*/ 0 w 2644140"/>
              <a:gd name="connsiteY0" fmla="*/ 432787 h 3404587"/>
              <a:gd name="connsiteX1" fmla="*/ 38100 w 2644140"/>
              <a:gd name="connsiteY1" fmla="*/ 470887 h 3404587"/>
              <a:gd name="connsiteX2" fmla="*/ 60960 w 2644140"/>
              <a:gd name="connsiteY2" fmla="*/ 463267 h 3404587"/>
              <a:gd name="connsiteX3" fmla="*/ 137160 w 2644140"/>
              <a:gd name="connsiteY3" fmla="*/ 409927 h 3404587"/>
              <a:gd name="connsiteX4" fmla="*/ 152400 w 2644140"/>
              <a:gd name="connsiteY4" fmla="*/ 387067 h 3404587"/>
              <a:gd name="connsiteX5" fmla="*/ 220980 w 2644140"/>
              <a:gd name="connsiteY5" fmla="*/ 356587 h 3404587"/>
              <a:gd name="connsiteX6" fmla="*/ 243840 w 2644140"/>
              <a:gd name="connsiteY6" fmla="*/ 348967 h 3404587"/>
              <a:gd name="connsiteX7" fmla="*/ 266700 w 2644140"/>
              <a:gd name="connsiteY7" fmla="*/ 341347 h 3404587"/>
              <a:gd name="connsiteX8" fmla="*/ 289560 w 2644140"/>
              <a:gd name="connsiteY8" fmla="*/ 333727 h 3404587"/>
              <a:gd name="connsiteX9" fmla="*/ 358140 w 2644140"/>
              <a:gd name="connsiteY9" fmla="*/ 295627 h 3404587"/>
              <a:gd name="connsiteX10" fmla="*/ 403860 w 2644140"/>
              <a:gd name="connsiteY10" fmla="*/ 257527 h 3404587"/>
              <a:gd name="connsiteX11" fmla="*/ 449580 w 2644140"/>
              <a:gd name="connsiteY11" fmla="*/ 227047 h 3404587"/>
              <a:gd name="connsiteX12" fmla="*/ 472440 w 2644140"/>
              <a:gd name="connsiteY12" fmla="*/ 211807 h 3404587"/>
              <a:gd name="connsiteX13" fmla="*/ 525780 w 2644140"/>
              <a:gd name="connsiteY13" fmla="*/ 196567 h 3404587"/>
              <a:gd name="connsiteX14" fmla="*/ 548640 w 2644140"/>
              <a:gd name="connsiteY14" fmla="*/ 188947 h 3404587"/>
              <a:gd name="connsiteX15" fmla="*/ 678180 w 2644140"/>
              <a:gd name="connsiteY15" fmla="*/ 188947 h 3404587"/>
              <a:gd name="connsiteX16" fmla="*/ 701040 w 2644140"/>
              <a:gd name="connsiteY16" fmla="*/ 173707 h 3404587"/>
              <a:gd name="connsiteX17" fmla="*/ 723900 w 2644140"/>
              <a:gd name="connsiteY17" fmla="*/ 166087 h 3404587"/>
              <a:gd name="connsiteX18" fmla="*/ 822960 w 2644140"/>
              <a:gd name="connsiteY18" fmla="*/ 188947 h 3404587"/>
              <a:gd name="connsiteX19" fmla="*/ 838200 w 2644140"/>
              <a:gd name="connsiteY19" fmla="*/ 211807 h 3404587"/>
              <a:gd name="connsiteX20" fmla="*/ 861060 w 2644140"/>
              <a:gd name="connsiteY20" fmla="*/ 219427 h 3404587"/>
              <a:gd name="connsiteX21" fmla="*/ 899160 w 2644140"/>
              <a:gd name="connsiteY21" fmla="*/ 227047 h 3404587"/>
              <a:gd name="connsiteX22" fmla="*/ 929640 w 2644140"/>
              <a:gd name="connsiteY22" fmla="*/ 234667 h 3404587"/>
              <a:gd name="connsiteX23" fmla="*/ 975360 w 2644140"/>
              <a:gd name="connsiteY23" fmla="*/ 211807 h 3404587"/>
              <a:gd name="connsiteX24" fmla="*/ 1021080 w 2644140"/>
              <a:gd name="connsiteY24" fmla="*/ 196567 h 3404587"/>
              <a:gd name="connsiteX25" fmla="*/ 1066800 w 2644140"/>
              <a:gd name="connsiteY25" fmla="*/ 173707 h 3404587"/>
              <a:gd name="connsiteX26" fmla="*/ 1089660 w 2644140"/>
              <a:gd name="connsiteY26" fmla="*/ 158467 h 3404587"/>
              <a:gd name="connsiteX27" fmla="*/ 1181100 w 2644140"/>
              <a:gd name="connsiteY27" fmla="*/ 135607 h 3404587"/>
              <a:gd name="connsiteX28" fmla="*/ 1203960 w 2644140"/>
              <a:gd name="connsiteY28" fmla="*/ 120367 h 3404587"/>
              <a:gd name="connsiteX29" fmla="*/ 1325880 w 2644140"/>
              <a:gd name="connsiteY29" fmla="*/ 97507 h 3404587"/>
              <a:gd name="connsiteX30" fmla="*/ 1371600 w 2644140"/>
              <a:gd name="connsiteY30" fmla="*/ 82267 h 3404587"/>
              <a:gd name="connsiteX31" fmla="*/ 1394460 w 2644140"/>
              <a:gd name="connsiteY31" fmla="*/ 74647 h 3404587"/>
              <a:gd name="connsiteX32" fmla="*/ 1402080 w 2644140"/>
              <a:gd name="connsiteY32" fmla="*/ 51787 h 3404587"/>
              <a:gd name="connsiteX33" fmla="*/ 1432560 w 2644140"/>
              <a:gd name="connsiteY33" fmla="*/ 6067 h 3404587"/>
              <a:gd name="connsiteX34" fmla="*/ 1463040 w 2644140"/>
              <a:gd name="connsiteY34" fmla="*/ 44167 h 3404587"/>
              <a:gd name="connsiteX35" fmla="*/ 1508760 w 2644140"/>
              <a:gd name="connsiteY35" fmla="*/ 82267 h 3404587"/>
              <a:gd name="connsiteX36" fmla="*/ 1531620 w 2644140"/>
              <a:gd name="connsiteY36" fmla="*/ 127987 h 3404587"/>
              <a:gd name="connsiteX37" fmla="*/ 1584960 w 2644140"/>
              <a:gd name="connsiteY37" fmla="*/ 181327 h 3404587"/>
              <a:gd name="connsiteX38" fmla="*/ 1798320 w 2644140"/>
              <a:gd name="connsiteY38" fmla="*/ 188947 h 3404587"/>
              <a:gd name="connsiteX39" fmla="*/ 1821180 w 2644140"/>
              <a:gd name="connsiteY39" fmla="*/ 196567 h 3404587"/>
              <a:gd name="connsiteX40" fmla="*/ 1866900 w 2644140"/>
              <a:gd name="connsiteY40" fmla="*/ 204187 h 3404587"/>
              <a:gd name="connsiteX41" fmla="*/ 1889760 w 2644140"/>
              <a:gd name="connsiteY41" fmla="*/ 219427 h 3404587"/>
              <a:gd name="connsiteX42" fmla="*/ 1912620 w 2644140"/>
              <a:gd name="connsiteY42" fmla="*/ 227047 h 3404587"/>
              <a:gd name="connsiteX43" fmla="*/ 1920240 w 2644140"/>
              <a:gd name="connsiteY43" fmla="*/ 249907 h 3404587"/>
              <a:gd name="connsiteX44" fmla="*/ 1958340 w 2644140"/>
              <a:gd name="connsiteY44" fmla="*/ 295627 h 3404587"/>
              <a:gd name="connsiteX45" fmla="*/ 1981200 w 2644140"/>
              <a:gd name="connsiteY45" fmla="*/ 303247 h 3404587"/>
              <a:gd name="connsiteX46" fmla="*/ 2049780 w 2644140"/>
              <a:gd name="connsiteY46" fmla="*/ 295627 h 3404587"/>
              <a:gd name="connsiteX47" fmla="*/ 2095500 w 2644140"/>
              <a:gd name="connsiteY47" fmla="*/ 280387 h 3404587"/>
              <a:gd name="connsiteX48" fmla="*/ 2141220 w 2644140"/>
              <a:gd name="connsiteY48" fmla="*/ 265147 h 3404587"/>
              <a:gd name="connsiteX49" fmla="*/ 2164080 w 2644140"/>
              <a:gd name="connsiteY49" fmla="*/ 257527 h 3404587"/>
              <a:gd name="connsiteX50" fmla="*/ 2225040 w 2644140"/>
              <a:gd name="connsiteY50" fmla="*/ 249907 h 3404587"/>
              <a:gd name="connsiteX51" fmla="*/ 2278380 w 2644140"/>
              <a:gd name="connsiteY51" fmla="*/ 257527 h 3404587"/>
              <a:gd name="connsiteX52" fmla="*/ 2301240 w 2644140"/>
              <a:gd name="connsiteY52" fmla="*/ 272767 h 3404587"/>
              <a:gd name="connsiteX53" fmla="*/ 2331720 w 2644140"/>
              <a:gd name="connsiteY53" fmla="*/ 249907 h 3404587"/>
              <a:gd name="connsiteX54" fmla="*/ 2354580 w 2644140"/>
              <a:gd name="connsiteY54" fmla="*/ 242287 h 3404587"/>
              <a:gd name="connsiteX55" fmla="*/ 2377440 w 2644140"/>
              <a:gd name="connsiteY55" fmla="*/ 249907 h 3404587"/>
              <a:gd name="connsiteX56" fmla="*/ 2423160 w 2644140"/>
              <a:gd name="connsiteY56" fmla="*/ 280387 h 3404587"/>
              <a:gd name="connsiteX57" fmla="*/ 2491740 w 2644140"/>
              <a:gd name="connsiteY57" fmla="*/ 295627 h 3404587"/>
              <a:gd name="connsiteX58" fmla="*/ 2529840 w 2644140"/>
              <a:gd name="connsiteY58" fmla="*/ 333727 h 3404587"/>
              <a:gd name="connsiteX59" fmla="*/ 2575560 w 2644140"/>
              <a:gd name="connsiteY59" fmla="*/ 348967 h 3404587"/>
              <a:gd name="connsiteX60" fmla="*/ 2575560 w 2644140"/>
              <a:gd name="connsiteY60" fmla="*/ 356587 h 3404587"/>
              <a:gd name="connsiteX61" fmla="*/ 2567940 w 2644140"/>
              <a:gd name="connsiteY61" fmla="*/ 387067 h 3404587"/>
              <a:gd name="connsiteX62" fmla="*/ 2560320 w 2644140"/>
              <a:gd name="connsiteY62" fmla="*/ 409927 h 3404587"/>
              <a:gd name="connsiteX63" fmla="*/ 2565098 w 2644140"/>
              <a:gd name="connsiteY63" fmla="*/ 414338 h 3404587"/>
              <a:gd name="connsiteX64" fmla="*/ 2575560 w 2644140"/>
              <a:gd name="connsiteY64" fmla="*/ 516607 h 3404587"/>
              <a:gd name="connsiteX65" fmla="*/ 2583180 w 2644140"/>
              <a:gd name="connsiteY65" fmla="*/ 539467 h 3404587"/>
              <a:gd name="connsiteX66" fmla="*/ 2590800 w 2644140"/>
              <a:gd name="connsiteY66" fmla="*/ 623287 h 3404587"/>
              <a:gd name="connsiteX67" fmla="*/ 2598420 w 2644140"/>
              <a:gd name="connsiteY67" fmla="*/ 653767 h 3404587"/>
              <a:gd name="connsiteX68" fmla="*/ 2606040 w 2644140"/>
              <a:gd name="connsiteY68" fmla="*/ 790927 h 3404587"/>
              <a:gd name="connsiteX69" fmla="*/ 2598420 w 2644140"/>
              <a:gd name="connsiteY69" fmla="*/ 905227 h 3404587"/>
              <a:gd name="connsiteX70" fmla="*/ 2575560 w 2644140"/>
              <a:gd name="connsiteY70" fmla="*/ 897607 h 3404587"/>
              <a:gd name="connsiteX71" fmla="*/ 2415540 w 2644140"/>
              <a:gd name="connsiteY71" fmla="*/ 905227 h 3404587"/>
              <a:gd name="connsiteX72" fmla="*/ 2407920 w 2644140"/>
              <a:gd name="connsiteY72" fmla="*/ 928087 h 3404587"/>
              <a:gd name="connsiteX73" fmla="*/ 2255520 w 2644140"/>
              <a:gd name="connsiteY73" fmla="*/ 1004287 h 3404587"/>
              <a:gd name="connsiteX74" fmla="*/ 2186940 w 2644140"/>
              <a:gd name="connsiteY74" fmla="*/ 1011907 h 3404587"/>
              <a:gd name="connsiteX75" fmla="*/ 2141220 w 2644140"/>
              <a:gd name="connsiteY75" fmla="*/ 1019527 h 3404587"/>
              <a:gd name="connsiteX76" fmla="*/ 2042160 w 2644140"/>
              <a:gd name="connsiteY76" fmla="*/ 1011907 h 3404587"/>
              <a:gd name="connsiteX77" fmla="*/ 2034540 w 2644140"/>
              <a:gd name="connsiteY77" fmla="*/ 1118587 h 3404587"/>
              <a:gd name="connsiteX78" fmla="*/ 2026920 w 2644140"/>
              <a:gd name="connsiteY78" fmla="*/ 1278607 h 3404587"/>
              <a:gd name="connsiteX79" fmla="*/ 2011680 w 2644140"/>
              <a:gd name="connsiteY79" fmla="*/ 1324327 h 3404587"/>
              <a:gd name="connsiteX80" fmla="*/ 2004060 w 2644140"/>
              <a:gd name="connsiteY80" fmla="*/ 1385287 h 3404587"/>
              <a:gd name="connsiteX81" fmla="*/ 1988820 w 2644140"/>
              <a:gd name="connsiteY81" fmla="*/ 1431007 h 3404587"/>
              <a:gd name="connsiteX82" fmla="*/ 2004060 w 2644140"/>
              <a:gd name="connsiteY82" fmla="*/ 1453867 h 3404587"/>
              <a:gd name="connsiteX83" fmla="*/ 2026920 w 2644140"/>
              <a:gd name="connsiteY83" fmla="*/ 1469107 h 3404587"/>
              <a:gd name="connsiteX84" fmla="*/ 2057400 w 2644140"/>
              <a:gd name="connsiteY84" fmla="*/ 1537687 h 3404587"/>
              <a:gd name="connsiteX85" fmla="*/ 2080260 w 2644140"/>
              <a:gd name="connsiteY85" fmla="*/ 1545307 h 3404587"/>
              <a:gd name="connsiteX86" fmla="*/ 2103120 w 2644140"/>
              <a:gd name="connsiteY86" fmla="*/ 1522447 h 3404587"/>
              <a:gd name="connsiteX87" fmla="*/ 2148840 w 2644140"/>
              <a:gd name="connsiteY87" fmla="*/ 1568167 h 3404587"/>
              <a:gd name="connsiteX88" fmla="*/ 2156460 w 2644140"/>
              <a:gd name="connsiteY88" fmla="*/ 1591027 h 3404587"/>
              <a:gd name="connsiteX89" fmla="*/ 2179320 w 2644140"/>
              <a:gd name="connsiteY89" fmla="*/ 1598647 h 3404587"/>
              <a:gd name="connsiteX90" fmla="*/ 2186940 w 2644140"/>
              <a:gd name="connsiteY90" fmla="*/ 1697707 h 3404587"/>
              <a:gd name="connsiteX91" fmla="*/ 2171700 w 2644140"/>
              <a:gd name="connsiteY91" fmla="*/ 1720567 h 3404587"/>
              <a:gd name="connsiteX92" fmla="*/ 2148840 w 2644140"/>
              <a:gd name="connsiteY92" fmla="*/ 1728187 h 3404587"/>
              <a:gd name="connsiteX93" fmla="*/ 2141220 w 2644140"/>
              <a:gd name="connsiteY93" fmla="*/ 1781527 h 3404587"/>
              <a:gd name="connsiteX94" fmla="*/ 2118360 w 2644140"/>
              <a:gd name="connsiteY94" fmla="*/ 1789147 h 3404587"/>
              <a:gd name="connsiteX95" fmla="*/ 2004060 w 2644140"/>
              <a:gd name="connsiteY95" fmla="*/ 1796767 h 3404587"/>
              <a:gd name="connsiteX96" fmla="*/ 1996440 w 2644140"/>
              <a:gd name="connsiteY96" fmla="*/ 1819627 h 3404587"/>
              <a:gd name="connsiteX97" fmla="*/ 1943100 w 2644140"/>
              <a:gd name="connsiteY97" fmla="*/ 1827247 h 3404587"/>
              <a:gd name="connsiteX98" fmla="*/ 1950720 w 2644140"/>
              <a:gd name="connsiteY98" fmla="*/ 1880587 h 3404587"/>
              <a:gd name="connsiteX99" fmla="*/ 1958340 w 2644140"/>
              <a:gd name="connsiteY99" fmla="*/ 1903447 h 3404587"/>
              <a:gd name="connsiteX100" fmla="*/ 1965960 w 2644140"/>
              <a:gd name="connsiteY100" fmla="*/ 1941547 h 3404587"/>
              <a:gd name="connsiteX101" fmla="*/ 1996440 w 2644140"/>
              <a:gd name="connsiteY101" fmla="*/ 1949167 h 3404587"/>
              <a:gd name="connsiteX102" fmla="*/ 2057400 w 2644140"/>
              <a:gd name="connsiteY102" fmla="*/ 1956787 h 3404587"/>
              <a:gd name="connsiteX103" fmla="*/ 2087880 w 2644140"/>
              <a:gd name="connsiteY103" fmla="*/ 2025367 h 3404587"/>
              <a:gd name="connsiteX104" fmla="*/ 2103120 w 2644140"/>
              <a:gd name="connsiteY104" fmla="*/ 2071087 h 3404587"/>
              <a:gd name="connsiteX105" fmla="*/ 2118360 w 2644140"/>
              <a:gd name="connsiteY105" fmla="*/ 2116807 h 3404587"/>
              <a:gd name="connsiteX106" fmla="*/ 2125980 w 2644140"/>
              <a:gd name="connsiteY106" fmla="*/ 2139667 h 3404587"/>
              <a:gd name="connsiteX107" fmla="*/ 2141220 w 2644140"/>
              <a:gd name="connsiteY107" fmla="*/ 2200627 h 3404587"/>
              <a:gd name="connsiteX108" fmla="*/ 2133600 w 2644140"/>
              <a:gd name="connsiteY108" fmla="*/ 2276827 h 3404587"/>
              <a:gd name="connsiteX109" fmla="*/ 2133600 w 2644140"/>
              <a:gd name="connsiteY109" fmla="*/ 2345407 h 3404587"/>
              <a:gd name="connsiteX110" fmla="*/ 2156460 w 2644140"/>
              <a:gd name="connsiteY110" fmla="*/ 2353027 h 3404587"/>
              <a:gd name="connsiteX111" fmla="*/ 2209800 w 2644140"/>
              <a:gd name="connsiteY111" fmla="*/ 2360647 h 3404587"/>
              <a:gd name="connsiteX112" fmla="*/ 2225040 w 2644140"/>
              <a:gd name="connsiteY112" fmla="*/ 2383507 h 3404587"/>
              <a:gd name="connsiteX113" fmla="*/ 2247900 w 2644140"/>
              <a:gd name="connsiteY113" fmla="*/ 2406367 h 3404587"/>
              <a:gd name="connsiteX114" fmla="*/ 2255520 w 2644140"/>
              <a:gd name="connsiteY114" fmla="*/ 2452087 h 3404587"/>
              <a:gd name="connsiteX115" fmla="*/ 2278380 w 2644140"/>
              <a:gd name="connsiteY115" fmla="*/ 2459707 h 3404587"/>
              <a:gd name="connsiteX116" fmla="*/ 2339340 w 2644140"/>
              <a:gd name="connsiteY116" fmla="*/ 2474947 h 3404587"/>
              <a:gd name="connsiteX117" fmla="*/ 2362200 w 2644140"/>
              <a:gd name="connsiteY117" fmla="*/ 2497807 h 3404587"/>
              <a:gd name="connsiteX118" fmla="*/ 2385060 w 2644140"/>
              <a:gd name="connsiteY118" fmla="*/ 2505427 h 3404587"/>
              <a:gd name="connsiteX119" fmla="*/ 2407920 w 2644140"/>
              <a:gd name="connsiteY119" fmla="*/ 2520667 h 3404587"/>
              <a:gd name="connsiteX120" fmla="*/ 2446020 w 2644140"/>
              <a:gd name="connsiteY120" fmla="*/ 2551147 h 3404587"/>
              <a:gd name="connsiteX121" fmla="*/ 2468880 w 2644140"/>
              <a:gd name="connsiteY121" fmla="*/ 2574007 h 3404587"/>
              <a:gd name="connsiteX122" fmla="*/ 2484120 w 2644140"/>
              <a:gd name="connsiteY122" fmla="*/ 2596867 h 3404587"/>
              <a:gd name="connsiteX123" fmla="*/ 2506980 w 2644140"/>
              <a:gd name="connsiteY123" fmla="*/ 2604487 h 3404587"/>
              <a:gd name="connsiteX124" fmla="*/ 2537460 w 2644140"/>
              <a:gd name="connsiteY124" fmla="*/ 2650207 h 3404587"/>
              <a:gd name="connsiteX125" fmla="*/ 2545080 w 2644140"/>
              <a:gd name="connsiteY125" fmla="*/ 2673067 h 3404587"/>
              <a:gd name="connsiteX126" fmla="*/ 2636520 w 2644140"/>
              <a:gd name="connsiteY126" fmla="*/ 2695927 h 3404587"/>
              <a:gd name="connsiteX127" fmla="*/ 2644140 w 2644140"/>
              <a:gd name="connsiteY127" fmla="*/ 2726407 h 3404587"/>
              <a:gd name="connsiteX128" fmla="*/ 2552700 w 2644140"/>
              <a:gd name="connsiteY128" fmla="*/ 2779747 h 3404587"/>
              <a:gd name="connsiteX129" fmla="*/ 2529840 w 2644140"/>
              <a:gd name="connsiteY129" fmla="*/ 2787367 h 3404587"/>
              <a:gd name="connsiteX130" fmla="*/ 2514600 w 2644140"/>
              <a:gd name="connsiteY130" fmla="*/ 2810227 h 3404587"/>
              <a:gd name="connsiteX131" fmla="*/ 2491740 w 2644140"/>
              <a:gd name="connsiteY131" fmla="*/ 2825467 h 3404587"/>
              <a:gd name="connsiteX132" fmla="*/ 2453640 w 2644140"/>
              <a:gd name="connsiteY132" fmla="*/ 2855947 h 3404587"/>
              <a:gd name="connsiteX133" fmla="*/ 2415540 w 2644140"/>
              <a:gd name="connsiteY133" fmla="*/ 2924527 h 3404587"/>
              <a:gd name="connsiteX134" fmla="*/ 2392680 w 2644140"/>
              <a:gd name="connsiteY134" fmla="*/ 2932147 h 3404587"/>
              <a:gd name="connsiteX135" fmla="*/ 2369820 w 2644140"/>
              <a:gd name="connsiteY135" fmla="*/ 2955007 h 3404587"/>
              <a:gd name="connsiteX136" fmla="*/ 2339340 w 2644140"/>
              <a:gd name="connsiteY136" fmla="*/ 3008347 h 3404587"/>
              <a:gd name="connsiteX137" fmla="*/ 2308860 w 2644140"/>
              <a:gd name="connsiteY137" fmla="*/ 3054067 h 3404587"/>
              <a:gd name="connsiteX138" fmla="*/ 2316480 w 2644140"/>
              <a:gd name="connsiteY138" fmla="*/ 3084547 h 3404587"/>
              <a:gd name="connsiteX139" fmla="*/ 2324100 w 2644140"/>
              <a:gd name="connsiteY139" fmla="*/ 3107407 h 3404587"/>
              <a:gd name="connsiteX140" fmla="*/ 2331720 w 2644140"/>
              <a:gd name="connsiteY140" fmla="*/ 3145507 h 3404587"/>
              <a:gd name="connsiteX141" fmla="*/ 2293620 w 2644140"/>
              <a:gd name="connsiteY141" fmla="*/ 3236947 h 3404587"/>
              <a:gd name="connsiteX142" fmla="*/ 2286000 w 2644140"/>
              <a:gd name="connsiteY142" fmla="*/ 3259807 h 3404587"/>
              <a:gd name="connsiteX143" fmla="*/ 2232660 w 2644140"/>
              <a:gd name="connsiteY143" fmla="*/ 3328387 h 3404587"/>
              <a:gd name="connsiteX144" fmla="*/ 2209800 w 2644140"/>
              <a:gd name="connsiteY144" fmla="*/ 3336007 h 3404587"/>
              <a:gd name="connsiteX145" fmla="*/ 2186940 w 2644140"/>
              <a:gd name="connsiteY145" fmla="*/ 3351247 h 3404587"/>
              <a:gd name="connsiteX146" fmla="*/ 2179320 w 2644140"/>
              <a:gd name="connsiteY146" fmla="*/ 3374107 h 3404587"/>
              <a:gd name="connsiteX147" fmla="*/ 2133600 w 2644140"/>
              <a:gd name="connsiteY147" fmla="*/ 3404587 h 3404587"/>
              <a:gd name="connsiteX148" fmla="*/ 2057400 w 2644140"/>
              <a:gd name="connsiteY148" fmla="*/ 3381727 h 3404587"/>
              <a:gd name="connsiteX149" fmla="*/ 1927860 w 2644140"/>
              <a:gd name="connsiteY149" fmla="*/ 3374107 h 3404587"/>
              <a:gd name="connsiteX150" fmla="*/ 1836420 w 2644140"/>
              <a:gd name="connsiteY150" fmla="*/ 3366487 h 3404587"/>
              <a:gd name="connsiteX151" fmla="*/ 1798320 w 2644140"/>
              <a:gd name="connsiteY151" fmla="*/ 3358867 h 3404587"/>
              <a:gd name="connsiteX152" fmla="*/ 1767840 w 2644140"/>
              <a:gd name="connsiteY152" fmla="*/ 3313147 h 3404587"/>
              <a:gd name="connsiteX153" fmla="*/ 1752600 w 2644140"/>
              <a:gd name="connsiteY153" fmla="*/ 3290287 h 3404587"/>
              <a:gd name="connsiteX154" fmla="*/ 1684020 w 2644140"/>
              <a:gd name="connsiteY154" fmla="*/ 3282667 h 3404587"/>
              <a:gd name="connsiteX155" fmla="*/ 1623060 w 2644140"/>
              <a:gd name="connsiteY155" fmla="*/ 3282667 h 3404587"/>
              <a:gd name="connsiteX156" fmla="*/ 1577340 w 2644140"/>
              <a:gd name="connsiteY156" fmla="*/ 3297907 h 3404587"/>
              <a:gd name="connsiteX157" fmla="*/ 1447800 w 2644140"/>
              <a:gd name="connsiteY157" fmla="*/ 3275047 h 3404587"/>
              <a:gd name="connsiteX158" fmla="*/ 1432560 w 2644140"/>
              <a:gd name="connsiteY158" fmla="*/ 3252187 h 3404587"/>
              <a:gd name="connsiteX159" fmla="*/ 1447800 w 2644140"/>
              <a:gd name="connsiteY159" fmla="*/ 3168367 h 3404587"/>
              <a:gd name="connsiteX160" fmla="*/ 1432560 w 2644140"/>
              <a:gd name="connsiteY160" fmla="*/ 3122647 h 3404587"/>
              <a:gd name="connsiteX161" fmla="*/ 1424940 w 2644140"/>
              <a:gd name="connsiteY161" fmla="*/ 3099787 h 3404587"/>
              <a:gd name="connsiteX162" fmla="*/ 1417320 w 2644140"/>
              <a:gd name="connsiteY162" fmla="*/ 3076927 h 3404587"/>
              <a:gd name="connsiteX163" fmla="*/ 1356360 w 2644140"/>
              <a:gd name="connsiteY163" fmla="*/ 3069307 h 3404587"/>
              <a:gd name="connsiteX164" fmla="*/ 1333500 w 2644140"/>
              <a:gd name="connsiteY164" fmla="*/ 3061687 h 3404587"/>
              <a:gd name="connsiteX165" fmla="*/ 1272540 w 2644140"/>
              <a:gd name="connsiteY165" fmla="*/ 3054067 h 3404587"/>
              <a:gd name="connsiteX166" fmla="*/ 1257300 w 2644140"/>
              <a:gd name="connsiteY166" fmla="*/ 3031207 h 3404587"/>
              <a:gd name="connsiteX167" fmla="*/ 1242060 w 2644140"/>
              <a:gd name="connsiteY167" fmla="*/ 2977867 h 3404587"/>
              <a:gd name="connsiteX168" fmla="*/ 1234440 w 2644140"/>
              <a:gd name="connsiteY168" fmla="*/ 2955007 h 3404587"/>
              <a:gd name="connsiteX169" fmla="*/ 1203960 w 2644140"/>
              <a:gd name="connsiteY169" fmla="*/ 2909287 h 3404587"/>
              <a:gd name="connsiteX170" fmla="*/ 1226820 w 2644140"/>
              <a:gd name="connsiteY170" fmla="*/ 2901667 h 3404587"/>
              <a:gd name="connsiteX171" fmla="*/ 1356360 w 2644140"/>
              <a:gd name="connsiteY171" fmla="*/ 2886427 h 3404587"/>
              <a:gd name="connsiteX172" fmla="*/ 1371600 w 2644140"/>
              <a:gd name="connsiteY172" fmla="*/ 2787367 h 3404587"/>
              <a:gd name="connsiteX173" fmla="*/ 1394460 w 2644140"/>
              <a:gd name="connsiteY173" fmla="*/ 2711167 h 3404587"/>
              <a:gd name="connsiteX174" fmla="*/ 1417320 w 2644140"/>
              <a:gd name="connsiteY174" fmla="*/ 2642587 h 3404587"/>
              <a:gd name="connsiteX175" fmla="*/ 1409700 w 2644140"/>
              <a:gd name="connsiteY175" fmla="*/ 2497807 h 3404587"/>
              <a:gd name="connsiteX176" fmla="*/ 1394460 w 2644140"/>
              <a:gd name="connsiteY176" fmla="*/ 2452087 h 3404587"/>
              <a:gd name="connsiteX177" fmla="*/ 1386840 w 2644140"/>
              <a:gd name="connsiteY177" fmla="*/ 2429227 h 3404587"/>
              <a:gd name="connsiteX178" fmla="*/ 1394460 w 2644140"/>
              <a:gd name="connsiteY178" fmla="*/ 2406367 h 3404587"/>
              <a:gd name="connsiteX179" fmla="*/ 1440180 w 2644140"/>
              <a:gd name="connsiteY179" fmla="*/ 2368267 h 3404587"/>
              <a:gd name="connsiteX180" fmla="*/ 1501140 w 2644140"/>
              <a:gd name="connsiteY180" fmla="*/ 2360647 h 3404587"/>
              <a:gd name="connsiteX181" fmla="*/ 1508760 w 2644140"/>
              <a:gd name="connsiteY181" fmla="*/ 2337787 h 3404587"/>
              <a:gd name="connsiteX182" fmla="*/ 1516380 w 2644140"/>
              <a:gd name="connsiteY182" fmla="*/ 2177767 h 3404587"/>
              <a:gd name="connsiteX183" fmla="*/ 1539240 w 2644140"/>
              <a:gd name="connsiteY183" fmla="*/ 2132047 h 3404587"/>
              <a:gd name="connsiteX184" fmla="*/ 1546860 w 2644140"/>
              <a:gd name="connsiteY184" fmla="*/ 2109187 h 3404587"/>
              <a:gd name="connsiteX185" fmla="*/ 1539240 w 2644140"/>
              <a:gd name="connsiteY185" fmla="*/ 2032987 h 3404587"/>
              <a:gd name="connsiteX186" fmla="*/ 1524000 w 2644140"/>
              <a:gd name="connsiteY186" fmla="*/ 1987267 h 3404587"/>
              <a:gd name="connsiteX187" fmla="*/ 1508760 w 2644140"/>
              <a:gd name="connsiteY187" fmla="*/ 1941547 h 3404587"/>
              <a:gd name="connsiteX188" fmla="*/ 1485900 w 2644140"/>
              <a:gd name="connsiteY188" fmla="*/ 1872967 h 3404587"/>
              <a:gd name="connsiteX189" fmla="*/ 1478280 w 2644140"/>
              <a:gd name="connsiteY189" fmla="*/ 1850107 h 3404587"/>
              <a:gd name="connsiteX190" fmla="*/ 1508760 w 2644140"/>
              <a:gd name="connsiteY190" fmla="*/ 1773907 h 3404587"/>
              <a:gd name="connsiteX191" fmla="*/ 1554480 w 2644140"/>
              <a:gd name="connsiteY191" fmla="*/ 1766287 h 3404587"/>
              <a:gd name="connsiteX192" fmla="*/ 1546860 w 2644140"/>
              <a:gd name="connsiteY192" fmla="*/ 1712947 h 3404587"/>
              <a:gd name="connsiteX193" fmla="*/ 1508760 w 2644140"/>
              <a:gd name="connsiteY193" fmla="*/ 1705327 h 3404587"/>
              <a:gd name="connsiteX194" fmla="*/ 1485900 w 2644140"/>
              <a:gd name="connsiteY194" fmla="*/ 1690087 h 3404587"/>
              <a:gd name="connsiteX195" fmla="*/ 1493520 w 2644140"/>
              <a:gd name="connsiteY195" fmla="*/ 1644367 h 3404587"/>
              <a:gd name="connsiteX196" fmla="*/ 1501140 w 2644140"/>
              <a:gd name="connsiteY196" fmla="*/ 1621507 h 3404587"/>
              <a:gd name="connsiteX197" fmla="*/ 1478280 w 2644140"/>
              <a:gd name="connsiteY197" fmla="*/ 1613887 h 3404587"/>
              <a:gd name="connsiteX198" fmla="*/ 1455420 w 2644140"/>
              <a:gd name="connsiteY198" fmla="*/ 1629127 h 3404587"/>
              <a:gd name="connsiteX199" fmla="*/ 1386840 w 2644140"/>
              <a:gd name="connsiteY199" fmla="*/ 1613887 h 3404587"/>
              <a:gd name="connsiteX200" fmla="*/ 1348740 w 2644140"/>
              <a:gd name="connsiteY200" fmla="*/ 1621507 h 3404587"/>
              <a:gd name="connsiteX201" fmla="*/ 1325880 w 2644140"/>
              <a:gd name="connsiteY201" fmla="*/ 1629127 h 3404587"/>
              <a:gd name="connsiteX202" fmla="*/ 1303020 w 2644140"/>
              <a:gd name="connsiteY202" fmla="*/ 1621507 h 3404587"/>
              <a:gd name="connsiteX203" fmla="*/ 1264920 w 2644140"/>
              <a:gd name="connsiteY203" fmla="*/ 1583407 h 3404587"/>
              <a:gd name="connsiteX204" fmla="*/ 1234440 w 2644140"/>
              <a:gd name="connsiteY204" fmla="*/ 1591027 h 3404587"/>
              <a:gd name="connsiteX205" fmla="*/ 1219200 w 2644140"/>
              <a:gd name="connsiteY205" fmla="*/ 1613887 h 3404587"/>
              <a:gd name="connsiteX206" fmla="*/ 1188720 w 2644140"/>
              <a:gd name="connsiteY206" fmla="*/ 1621507 h 3404587"/>
              <a:gd name="connsiteX207" fmla="*/ 1135380 w 2644140"/>
              <a:gd name="connsiteY207" fmla="*/ 1629127 h 3404587"/>
              <a:gd name="connsiteX208" fmla="*/ 1120140 w 2644140"/>
              <a:gd name="connsiteY208" fmla="*/ 1674847 h 3404587"/>
              <a:gd name="connsiteX209" fmla="*/ 1051560 w 2644140"/>
              <a:gd name="connsiteY209" fmla="*/ 1712947 h 3404587"/>
              <a:gd name="connsiteX210" fmla="*/ 982980 w 2644140"/>
              <a:gd name="connsiteY210" fmla="*/ 1705327 h 3404587"/>
              <a:gd name="connsiteX211" fmla="*/ 944880 w 2644140"/>
              <a:gd name="connsiteY211" fmla="*/ 1667227 h 3404587"/>
              <a:gd name="connsiteX212" fmla="*/ 922020 w 2644140"/>
              <a:gd name="connsiteY212" fmla="*/ 1651987 h 3404587"/>
              <a:gd name="connsiteX213" fmla="*/ 861060 w 2644140"/>
              <a:gd name="connsiteY213" fmla="*/ 1636747 h 3404587"/>
              <a:gd name="connsiteX214" fmla="*/ 815340 w 2644140"/>
              <a:gd name="connsiteY214" fmla="*/ 1644367 h 3404587"/>
              <a:gd name="connsiteX215" fmla="*/ 800100 w 2644140"/>
              <a:gd name="connsiteY215" fmla="*/ 1667227 h 3404587"/>
              <a:gd name="connsiteX216" fmla="*/ 777240 w 2644140"/>
              <a:gd name="connsiteY216" fmla="*/ 1674847 h 3404587"/>
              <a:gd name="connsiteX217" fmla="*/ 762000 w 2644140"/>
              <a:gd name="connsiteY217" fmla="*/ 1651987 h 3404587"/>
              <a:gd name="connsiteX218" fmla="*/ 716280 w 2644140"/>
              <a:gd name="connsiteY218" fmla="*/ 1621507 h 3404587"/>
              <a:gd name="connsiteX219" fmla="*/ 708660 w 2644140"/>
              <a:gd name="connsiteY219" fmla="*/ 1552927 h 3404587"/>
              <a:gd name="connsiteX220" fmla="*/ 723900 w 2644140"/>
              <a:gd name="connsiteY220" fmla="*/ 1507207 h 3404587"/>
              <a:gd name="connsiteX221" fmla="*/ 731520 w 2644140"/>
              <a:gd name="connsiteY221" fmla="*/ 1484347 h 3404587"/>
              <a:gd name="connsiteX222" fmla="*/ 716280 w 2644140"/>
              <a:gd name="connsiteY222" fmla="*/ 1423387 h 3404587"/>
              <a:gd name="connsiteX223" fmla="*/ 685800 w 2644140"/>
              <a:gd name="connsiteY223" fmla="*/ 1377667 h 3404587"/>
              <a:gd name="connsiteX224" fmla="*/ 655320 w 2644140"/>
              <a:gd name="connsiteY224" fmla="*/ 1331947 h 3404587"/>
              <a:gd name="connsiteX225" fmla="*/ 601438 w 2644140"/>
              <a:gd name="connsiteY225" fmla="*/ 1355563 h 3404587"/>
              <a:gd name="connsiteX226" fmla="*/ 624840 w 2644140"/>
              <a:gd name="connsiteY226" fmla="*/ 1263367 h 3404587"/>
              <a:gd name="connsiteX227" fmla="*/ 562589 w 2644140"/>
              <a:gd name="connsiteY227" fmla="*/ 1272668 h 3404587"/>
              <a:gd name="connsiteX228" fmla="*/ 518756 w 2644140"/>
              <a:gd name="connsiteY228" fmla="*/ 1209372 h 3404587"/>
              <a:gd name="connsiteX229" fmla="*/ 524972 w 2644140"/>
              <a:gd name="connsiteY229" fmla="*/ 1157718 h 3404587"/>
              <a:gd name="connsiteX230" fmla="*/ 479908 w 2644140"/>
              <a:gd name="connsiteY230" fmla="*/ 1126474 h 3404587"/>
              <a:gd name="connsiteX231" fmla="*/ 502920 w 2644140"/>
              <a:gd name="connsiteY231" fmla="*/ 1065247 h 3404587"/>
              <a:gd name="connsiteX232" fmla="*/ 495300 w 2644140"/>
              <a:gd name="connsiteY232" fmla="*/ 1042387 h 3404587"/>
              <a:gd name="connsiteX233" fmla="*/ 403860 w 2644140"/>
              <a:gd name="connsiteY233" fmla="*/ 996667 h 3404587"/>
              <a:gd name="connsiteX234" fmla="*/ 381000 w 2644140"/>
              <a:gd name="connsiteY234" fmla="*/ 989047 h 3404587"/>
              <a:gd name="connsiteX235" fmla="*/ 358140 w 2644140"/>
              <a:gd name="connsiteY235" fmla="*/ 981427 h 3404587"/>
              <a:gd name="connsiteX236" fmla="*/ 297180 w 2644140"/>
              <a:gd name="connsiteY236" fmla="*/ 973807 h 3404587"/>
              <a:gd name="connsiteX237" fmla="*/ 259080 w 2644140"/>
              <a:gd name="connsiteY237" fmla="*/ 935707 h 3404587"/>
              <a:gd name="connsiteX238" fmla="*/ 236220 w 2644140"/>
              <a:gd name="connsiteY238" fmla="*/ 821407 h 3404587"/>
              <a:gd name="connsiteX239" fmla="*/ 205740 w 2644140"/>
              <a:gd name="connsiteY239" fmla="*/ 752827 h 3404587"/>
              <a:gd name="connsiteX240" fmla="*/ 198120 w 2644140"/>
              <a:gd name="connsiteY240" fmla="*/ 729967 h 3404587"/>
              <a:gd name="connsiteX241" fmla="*/ 182880 w 2644140"/>
              <a:gd name="connsiteY241" fmla="*/ 707107 h 3404587"/>
              <a:gd name="connsiteX242" fmla="*/ 167640 w 2644140"/>
              <a:gd name="connsiteY242" fmla="*/ 661387 h 3404587"/>
              <a:gd name="connsiteX243" fmla="*/ 129540 w 2644140"/>
              <a:gd name="connsiteY243" fmla="*/ 615667 h 3404587"/>
              <a:gd name="connsiteX244" fmla="*/ 83820 w 2644140"/>
              <a:gd name="connsiteY244" fmla="*/ 577567 h 3404587"/>
              <a:gd name="connsiteX245" fmla="*/ 45720 w 2644140"/>
              <a:gd name="connsiteY245" fmla="*/ 508987 h 3404587"/>
              <a:gd name="connsiteX246" fmla="*/ 30480 w 2644140"/>
              <a:gd name="connsiteY246" fmla="*/ 486127 h 3404587"/>
              <a:gd name="connsiteX247" fmla="*/ 53340 w 2644140"/>
              <a:gd name="connsiteY247" fmla="*/ 455647 h 3404587"/>
              <a:gd name="connsiteX0" fmla="*/ 0 w 2644140"/>
              <a:gd name="connsiteY0" fmla="*/ 432787 h 3404587"/>
              <a:gd name="connsiteX1" fmla="*/ 38100 w 2644140"/>
              <a:gd name="connsiteY1" fmla="*/ 470887 h 3404587"/>
              <a:gd name="connsiteX2" fmla="*/ 60960 w 2644140"/>
              <a:gd name="connsiteY2" fmla="*/ 463267 h 3404587"/>
              <a:gd name="connsiteX3" fmla="*/ 137160 w 2644140"/>
              <a:gd name="connsiteY3" fmla="*/ 409927 h 3404587"/>
              <a:gd name="connsiteX4" fmla="*/ 152400 w 2644140"/>
              <a:gd name="connsiteY4" fmla="*/ 387067 h 3404587"/>
              <a:gd name="connsiteX5" fmla="*/ 220980 w 2644140"/>
              <a:gd name="connsiteY5" fmla="*/ 356587 h 3404587"/>
              <a:gd name="connsiteX6" fmla="*/ 243840 w 2644140"/>
              <a:gd name="connsiteY6" fmla="*/ 348967 h 3404587"/>
              <a:gd name="connsiteX7" fmla="*/ 266700 w 2644140"/>
              <a:gd name="connsiteY7" fmla="*/ 341347 h 3404587"/>
              <a:gd name="connsiteX8" fmla="*/ 289560 w 2644140"/>
              <a:gd name="connsiteY8" fmla="*/ 333727 h 3404587"/>
              <a:gd name="connsiteX9" fmla="*/ 358140 w 2644140"/>
              <a:gd name="connsiteY9" fmla="*/ 295627 h 3404587"/>
              <a:gd name="connsiteX10" fmla="*/ 403860 w 2644140"/>
              <a:gd name="connsiteY10" fmla="*/ 257527 h 3404587"/>
              <a:gd name="connsiteX11" fmla="*/ 449580 w 2644140"/>
              <a:gd name="connsiteY11" fmla="*/ 227047 h 3404587"/>
              <a:gd name="connsiteX12" fmla="*/ 472440 w 2644140"/>
              <a:gd name="connsiteY12" fmla="*/ 211807 h 3404587"/>
              <a:gd name="connsiteX13" fmla="*/ 525780 w 2644140"/>
              <a:gd name="connsiteY13" fmla="*/ 196567 h 3404587"/>
              <a:gd name="connsiteX14" fmla="*/ 548640 w 2644140"/>
              <a:gd name="connsiteY14" fmla="*/ 188947 h 3404587"/>
              <a:gd name="connsiteX15" fmla="*/ 678180 w 2644140"/>
              <a:gd name="connsiteY15" fmla="*/ 188947 h 3404587"/>
              <a:gd name="connsiteX16" fmla="*/ 701040 w 2644140"/>
              <a:gd name="connsiteY16" fmla="*/ 173707 h 3404587"/>
              <a:gd name="connsiteX17" fmla="*/ 723900 w 2644140"/>
              <a:gd name="connsiteY17" fmla="*/ 166087 h 3404587"/>
              <a:gd name="connsiteX18" fmla="*/ 822960 w 2644140"/>
              <a:gd name="connsiteY18" fmla="*/ 188947 h 3404587"/>
              <a:gd name="connsiteX19" fmla="*/ 838200 w 2644140"/>
              <a:gd name="connsiteY19" fmla="*/ 211807 h 3404587"/>
              <a:gd name="connsiteX20" fmla="*/ 861060 w 2644140"/>
              <a:gd name="connsiteY20" fmla="*/ 219427 h 3404587"/>
              <a:gd name="connsiteX21" fmla="*/ 899160 w 2644140"/>
              <a:gd name="connsiteY21" fmla="*/ 227047 h 3404587"/>
              <a:gd name="connsiteX22" fmla="*/ 929640 w 2644140"/>
              <a:gd name="connsiteY22" fmla="*/ 234667 h 3404587"/>
              <a:gd name="connsiteX23" fmla="*/ 975360 w 2644140"/>
              <a:gd name="connsiteY23" fmla="*/ 211807 h 3404587"/>
              <a:gd name="connsiteX24" fmla="*/ 1021080 w 2644140"/>
              <a:gd name="connsiteY24" fmla="*/ 196567 h 3404587"/>
              <a:gd name="connsiteX25" fmla="*/ 1066800 w 2644140"/>
              <a:gd name="connsiteY25" fmla="*/ 173707 h 3404587"/>
              <a:gd name="connsiteX26" fmla="*/ 1089660 w 2644140"/>
              <a:gd name="connsiteY26" fmla="*/ 158467 h 3404587"/>
              <a:gd name="connsiteX27" fmla="*/ 1181100 w 2644140"/>
              <a:gd name="connsiteY27" fmla="*/ 135607 h 3404587"/>
              <a:gd name="connsiteX28" fmla="*/ 1203960 w 2644140"/>
              <a:gd name="connsiteY28" fmla="*/ 120367 h 3404587"/>
              <a:gd name="connsiteX29" fmla="*/ 1325880 w 2644140"/>
              <a:gd name="connsiteY29" fmla="*/ 97507 h 3404587"/>
              <a:gd name="connsiteX30" fmla="*/ 1371600 w 2644140"/>
              <a:gd name="connsiteY30" fmla="*/ 82267 h 3404587"/>
              <a:gd name="connsiteX31" fmla="*/ 1394460 w 2644140"/>
              <a:gd name="connsiteY31" fmla="*/ 74647 h 3404587"/>
              <a:gd name="connsiteX32" fmla="*/ 1402080 w 2644140"/>
              <a:gd name="connsiteY32" fmla="*/ 51787 h 3404587"/>
              <a:gd name="connsiteX33" fmla="*/ 1432560 w 2644140"/>
              <a:gd name="connsiteY33" fmla="*/ 6067 h 3404587"/>
              <a:gd name="connsiteX34" fmla="*/ 1463040 w 2644140"/>
              <a:gd name="connsiteY34" fmla="*/ 44167 h 3404587"/>
              <a:gd name="connsiteX35" fmla="*/ 1508760 w 2644140"/>
              <a:gd name="connsiteY35" fmla="*/ 82267 h 3404587"/>
              <a:gd name="connsiteX36" fmla="*/ 1531620 w 2644140"/>
              <a:gd name="connsiteY36" fmla="*/ 127987 h 3404587"/>
              <a:gd name="connsiteX37" fmla="*/ 1584960 w 2644140"/>
              <a:gd name="connsiteY37" fmla="*/ 181327 h 3404587"/>
              <a:gd name="connsiteX38" fmla="*/ 1798320 w 2644140"/>
              <a:gd name="connsiteY38" fmla="*/ 188947 h 3404587"/>
              <a:gd name="connsiteX39" fmla="*/ 1821180 w 2644140"/>
              <a:gd name="connsiteY39" fmla="*/ 196567 h 3404587"/>
              <a:gd name="connsiteX40" fmla="*/ 1866900 w 2644140"/>
              <a:gd name="connsiteY40" fmla="*/ 204187 h 3404587"/>
              <a:gd name="connsiteX41" fmla="*/ 1889760 w 2644140"/>
              <a:gd name="connsiteY41" fmla="*/ 219427 h 3404587"/>
              <a:gd name="connsiteX42" fmla="*/ 1912620 w 2644140"/>
              <a:gd name="connsiteY42" fmla="*/ 227047 h 3404587"/>
              <a:gd name="connsiteX43" fmla="*/ 1920240 w 2644140"/>
              <a:gd name="connsiteY43" fmla="*/ 249907 h 3404587"/>
              <a:gd name="connsiteX44" fmla="*/ 1958340 w 2644140"/>
              <a:gd name="connsiteY44" fmla="*/ 295627 h 3404587"/>
              <a:gd name="connsiteX45" fmla="*/ 1981200 w 2644140"/>
              <a:gd name="connsiteY45" fmla="*/ 303247 h 3404587"/>
              <a:gd name="connsiteX46" fmla="*/ 2049780 w 2644140"/>
              <a:gd name="connsiteY46" fmla="*/ 295627 h 3404587"/>
              <a:gd name="connsiteX47" fmla="*/ 2095500 w 2644140"/>
              <a:gd name="connsiteY47" fmla="*/ 280387 h 3404587"/>
              <a:gd name="connsiteX48" fmla="*/ 2141220 w 2644140"/>
              <a:gd name="connsiteY48" fmla="*/ 265147 h 3404587"/>
              <a:gd name="connsiteX49" fmla="*/ 2164080 w 2644140"/>
              <a:gd name="connsiteY49" fmla="*/ 257527 h 3404587"/>
              <a:gd name="connsiteX50" fmla="*/ 2225040 w 2644140"/>
              <a:gd name="connsiteY50" fmla="*/ 249907 h 3404587"/>
              <a:gd name="connsiteX51" fmla="*/ 2278380 w 2644140"/>
              <a:gd name="connsiteY51" fmla="*/ 257527 h 3404587"/>
              <a:gd name="connsiteX52" fmla="*/ 2301240 w 2644140"/>
              <a:gd name="connsiteY52" fmla="*/ 272767 h 3404587"/>
              <a:gd name="connsiteX53" fmla="*/ 2331720 w 2644140"/>
              <a:gd name="connsiteY53" fmla="*/ 249907 h 3404587"/>
              <a:gd name="connsiteX54" fmla="*/ 2354580 w 2644140"/>
              <a:gd name="connsiteY54" fmla="*/ 242287 h 3404587"/>
              <a:gd name="connsiteX55" fmla="*/ 2377440 w 2644140"/>
              <a:gd name="connsiteY55" fmla="*/ 249907 h 3404587"/>
              <a:gd name="connsiteX56" fmla="*/ 2423160 w 2644140"/>
              <a:gd name="connsiteY56" fmla="*/ 280387 h 3404587"/>
              <a:gd name="connsiteX57" fmla="*/ 2491740 w 2644140"/>
              <a:gd name="connsiteY57" fmla="*/ 295627 h 3404587"/>
              <a:gd name="connsiteX58" fmla="*/ 2529840 w 2644140"/>
              <a:gd name="connsiteY58" fmla="*/ 333727 h 3404587"/>
              <a:gd name="connsiteX59" fmla="*/ 2575560 w 2644140"/>
              <a:gd name="connsiteY59" fmla="*/ 348967 h 3404587"/>
              <a:gd name="connsiteX60" fmla="*/ 2575560 w 2644140"/>
              <a:gd name="connsiteY60" fmla="*/ 356587 h 3404587"/>
              <a:gd name="connsiteX61" fmla="*/ 2567940 w 2644140"/>
              <a:gd name="connsiteY61" fmla="*/ 387067 h 3404587"/>
              <a:gd name="connsiteX62" fmla="*/ 2560320 w 2644140"/>
              <a:gd name="connsiteY62" fmla="*/ 409927 h 3404587"/>
              <a:gd name="connsiteX63" fmla="*/ 2565098 w 2644140"/>
              <a:gd name="connsiteY63" fmla="*/ 414338 h 3404587"/>
              <a:gd name="connsiteX64" fmla="*/ 2575560 w 2644140"/>
              <a:gd name="connsiteY64" fmla="*/ 516607 h 3404587"/>
              <a:gd name="connsiteX65" fmla="*/ 2583180 w 2644140"/>
              <a:gd name="connsiteY65" fmla="*/ 539467 h 3404587"/>
              <a:gd name="connsiteX66" fmla="*/ 2590800 w 2644140"/>
              <a:gd name="connsiteY66" fmla="*/ 623287 h 3404587"/>
              <a:gd name="connsiteX67" fmla="*/ 2598420 w 2644140"/>
              <a:gd name="connsiteY67" fmla="*/ 653767 h 3404587"/>
              <a:gd name="connsiteX68" fmla="*/ 2606040 w 2644140"/>
              <a:gd name="connsiteY68" fmla="*/ 790927 h 3404587"/>
              <a:gd name="connsiteX69" fmla="*/ 2598420 w 2644140"/>
              <a:gd name="connsiteY69" fmla="*/ 905227 h 3404587"/>
              <a:gd name="connsiteX70" fmla="*/ 2575560 w 2644140"/>
              <a:gd name="connsiteY70" fmla="*/ 897607 h 3404587"/>
              <a:gd name="connsiteX71" fmla="*/ 2415540 w 2644140"/>
              <a:gd name="connsiteY71" fmla="*/ 905227 h 3404587"/>
              <a:gd name="connsiteX72" fmla="*/ 2407920 w 2644140"/>
              <a:gd name="connsiteY72" fmla="*/ 928087 h 3404587"/>
              <a:gd name="connsiteX73" fmla="*/ 2255520 w 2644140"/>
              <a:gd name="connsiteY73" fmla="*/ 1004287 h 3404587"/>
              <a:gd name="connsiteX74" fmla="*/ 2186940 w 2644140"/>
              <a:gd name="connsiteY74" fmla="*/ 1011907 h 3404587"/>
              <a:gd name="connsiteX75" fmla="*/ 2141220 w 2644140"/>
              <a:gd name="connsiteY75" fmla="*/ 1019527 h 3404587"/>
              <a:gd name="connsiteX76" fmla="*/ 2042160 w 2644140"/>
              <a:gd name="connsiteY76" fmla="*/ 1011907 h 3404587"/>
              <a:gd name="connsiteX77" fmla="*/ 2034540 w 2644140"/>
              <a:gd name="connsiteY77" fmla="*/ 1118587 h 3404587"/>
              <a:gd name="connsiteX78" fmla="*/ 2026920 w 2644140"/>
              <a:gd name="connsiteY78" fmla="*/ 1278607 h 3404587"/>
              <a:gd name="connsiteX79" fmla="*/ 2011680 w 2644140"/>
              <a:gd name="connsiteY79" fmla="*/ 1324327 h 3404587"/>
              <a:gd name="connsiteX80" fmla="*/ 2004060 w 2644140"/>
              <a:gd name="connsiteY80" fmla="*/ 1385287 h 3404587"/>
              <a:gd name="connsiteX81" fmla="*/ 1988820 w 2644140"/>
              <a:gd name="connsiteY81" fmla="*/ 1431007 h 3404587"/>
              <a:gd name="connsiteX82" fmla="*/ 2004060 w 2644140"/>
              <a:gd name="connsiteY82" fmla="*/ 1453867 h 3404587"/>
              <a:gd name="connsiteX83" fmla="*/ 2026920 w 2644140"/>
              <a:gd name="connsiteY83" fmla="*/ 1469107 h 3404587"/>
              <a:gd name="connsiteX84" fmla="*/ 2057400 w 2644140"/>
              <a:gd name="connsiteY84" fmla="*/ 1537687 h 3404587"/>
              <a:gd name="connsiteX85" fmla="*/ 2080260 w 2644140"/>
              <a:gd name="connsiteY85" fmla="*/ 1545307 h 3404587"/>
              <a:gd name="connsiteX86" fmla="*/ 2103120 w 2644140"/>
              <a:gd name="connsiteY86" fmla="*/ 1522447 h 3404587"/>
              <a:gd name="connsiteX87" fmla="*/ 2148840 w 2644140"/>
              <a:gd name="connsiteY87" fmla="*/ 1568167 h 3404587"/>
              <a:gd name="connsiteX88" fmla="*/ 2156460 w 2644140"/>
              <a:gd name="connsiteY88" fmla="*/ 1591027 h 3404587"/>
              <a:gd name="connsiteX89" fmla="*/ 2179320 w 2644140"/>
              <a:gd name="connsiteY89" fmla="*/ 1598647 h 3404587"/>
              <a:gd name="connsiteX90" fmla="*/ 2186940 w 2644140"/>
              <a:gd name="connsiteY90" fmla="*/ 1697707 h 3404587"/>
              <a:gd name="connsiteX91" fmla="*/ 2171700 w 2644140"/>
              <a:gd name="connsiteY91" fmla="*/ 1720567 h 3404587"/>
              <a:gd name="connsiteX92" fmla="*/ 2148840 w 2644140"/>
              <a:gd name="connsiteY92" fmla="*/ 1728187 h 3404587"/>
              <a:gd name="connsiteX93" fmla="*/ 2141220 w 2644140"/>
              <a:gd name="connsiteY93" fmla="*/ 1781527 h 3404587"/>
              <a:gd name="connsiteX94" fmla="*/ 2118360 w 2644140"/>
              <a:gd name="connsiteY94" fmla="*/ 1789147 h 3404587"/>
              <a:gd name="connsiteX95" fmla="*/ 2004060 w 2644140"/>
              <a:gd name="connsiteY95" fmla="*/ 1796767 h 3404587"/>
              <a:gd name="connsiteX96" fmla="*/ 1996440 w 2644140"/>
              <a:gd name="connsiteY96" fmla="*/ 1819627 h 3404587"/>
              <a:gd name="connsiteX97" fmla="*/ 1943100 w 2644140"/>
              <a:gd name="connsiteY97" fmla="*/ 1827247 h 3404587"/>
              <a:gd name="connsiteX98" fmla="*/ 1950720 w 2644140"/>
              <a:gd name="connsiteY98" fmla="*/ 1880587 h 3404587"/>
              <a:gd name="connsiteX99" fmla="*/ 1958340 w 2644140"/>
              <a:gd name="connsiteY99" fmla="*/ 1903447 h 3404587"/>
              <a:gd name="connsiteX100" fmla="*/ 1965960 w 2644140"/>
              <a:gd name="connsiteY100" fmla="*/ 1941547 h 3404587"/>
              <a:gd name="connsiteX101" fmla="*/ 1996440 w 2644140"/>
              <a:gd name="connsiteY101" fmla="*/ 1949167 h 3404587"/>
              <a:gd name="connsiteX102" fmla="*/ 2057400 w 2644140"/>
              <a:gd name="connsiteY102" fmla="*/ 1956787 h 3404587"/>
              <a:gd name="connsiteX103" fmla="*/ 2087880 w 2644140"/>
              <a:gd name="connsiteY103" fmla="*/ 2025367 h 3404587"/>
              <a:gd name="connsiteX104" fmla="*/ 2103120 w 2644140"/>
              <a:gd name="connsiteY104" fmla="*/ 2071087 h 3404587"/>
              <a:gd name="connsiteX105" fmla="*/ 2118360 w 2644140"/>
              <a:gd name="connsiteY105" fmla="*/ 2116807 h 3404587"/>
              <a:gd name="connsiteX106" fmla="*/ 2125980 w 2644140"/>
              <a:gd name="connsiteY106" fmla="*/ 2139667 h 3404587"/>
              <a:gd name="connsiteX107" fmla="*/ 2141220 w 2644140"/>
              <a:gd name="connsiteY107" fmla="*/ 2200627 h 3404587"/>
              <a:gd name="connsiteX108" fmla="*/ 2133600 w 2644140"/>
              <a:gd name="connsiteY108" fmla="*/ 2276827 h 3404587"/>
              <a:gd name="connsiteX109" fmla="*/ 2133600 w 2644140"/>
              <a:gd name="connsiteY109" fmla="*/ 2345407 h 3404587"/>
              <a:gd name="connsiteX110" fmla="*/ 2156460 w 2644140"/>
              <a:gd name="connsiteY110" fmla="*/ 2353027 h 3404587"/>
              <a:gd name="connsiteX111" fmla="*/ 2209800 w 2644140"/>
              <a:gd name="connsiteY111" fmla="*/ 2360647 h 3404587"/>
              <a:gd name="connsiteX112" fmla="*/ 2225040 w 2644140"/>
              <a:gd name="connsiteY112" fmla="*/ 2383507 h 3404587"/>
              <a:gd name="connsiteX113" fmla="*/ 2247900 w 2644140"/>
              <a:gd name="connsiteY113" fmla="*/ 2406367 h 3404587"/>
              <a:gd name="connsiteX114" fmla="*/ 2255520 w 2644140"/>
              <a:gd name="connsiteY114" fmla="*/ 2452087 h 3404587"/>
              <a:gd name="connsiteX115" fmla="*/ 2278380 w 2644140"/>
              <a:gd name="connsiteY115" fmla="*/ 2459707 h 3404587"/>
              <a:gd name="connsiteX116" fmla="*/ 2339340 w 2644140"/>
              <a:gd name="connsiteY116" fmla="*/ 2474947 h 3404587"/>
              <a:gd name="connsiteX117" fmla="*/ 2362200 w 2644140"/>
              <a:gd name="connsiteY117" fmla="*/ 2497807 h 3404587"/>
              <a:gd name="connsiteX118" fmla="*/ 2385060 w 2644140"/>
              <a:gd name="connsiteY118" fmla="*/ 2505427 h 3404587"/>
              <a:gd name="connsiteX119" fmla="*/ 2407920 w 2644140"/>
              <a:gd name="connsiteY119" fmla="*/ 2520667 h 3404587"/>
              <a:gd name="connsiteX120" fmla="*/ 2446020 w 2644140"/>
              <a:gd name="connsiteY120" fmla="*/ 2551147 h 3404587"/>
              <a:gd name="connsiteX121" fmla="*/ 2468880 w 2644140"/>
              <a:gd name="connsiteY121" fmla="*/ 2574007 h 3404587"/>
              <a:gd name="connsiteX122" fmla="*/ 2484120 w 2644140"/>
              <a:gd name="connsiteY122" fmla="*/ 2596867 h 3404587"/>
              <a:gd name="connsiteX123" fmla="*/ 2506980 w 2644140"/>
              <a:gd name="connsiteY123" fmla="*/ 2604487 h 3404587"/>
              <a:gd name="connsiteX124" fmla="*/ 2537460 w 2644140"/>
              <a:gd name="connsiteY124" fmla="*/ 2650207 h 3404587"/>
              <a:gd name="connsiteX125" fmla="*/ 2545080 w 2644140"/>
              <a:gd name="connsiteY125" fmla="*/ 2673067 h 3404587"/>
              <a:gd name="connsiteX126" fmla="*/ 2636520 w 2644140"/>
              <a:gd name="connsiteY126" fmla="*/ 2695927 h 3404587"/>
              <a:gd name="connsiteX127" fmla="*/ 2644140 w 2644140"/>
              <a:gd name="connsiteY127" fmla="*/ 2726407 h 3404587"/>
              <a:gd name="connsiteX128" fmla="*/ 2552700 w 2644140"/>
              <a:gd name="connsiteY128" fmla="*/ 2779747 h 3404587"/>
              <a:gd name="connsiteX129" fmla="*/ 2529840 w 2644140"/>
              <a:gd name="connsiteY129" fmla="*/ 2787367 h 3404587"/>
              <a:gd name="connsiteX130" fmla="*/ 2514600 w 2644140"/>
              <a:gd name="connsiteY130" fmla="*/ 2810227 h 3404587"/>
              <a:gd name="connsiteX131" fmla="*/ 2491740 w 2644140"/>
              <a:gd name="connsiteY131" fmla="*/ 2825467 h 3404587"/>
              <a:gd name="connsiteX132" fmla="*/ 2453640 w 2644140"/>
              <a:gd name="connsiteY132" fmla="*/ 2855947 h 3404587"/>
              <a:gd name="connsiteX133" fmla="*/ 2415540 w 2644140"/>
              <a:gd name="connsiteY133" fmla="*/ 2924527 h 3404587"/>
              <a:gd name="connsiteX134" fmla="*/ 2392680 w 2644140"/>
              <a:gd name="connsiteY134" fmla="*/ 2932147 h 3404587"/>
              <a:gd name="connsiteX135" fmla="*/ 2369820 w 2644140"/>
              <a:gd name="connsiteY135" fmla="*/ 2955007 h 3404587"/>
              <a:gd name="connsiteX136" fmla="*/ 2339340 w 2644140"/>
              <a:gd name="connsiteY136" fmla="*/ 3008347 h 3404587"/>
              <a:gd name="connsiteX137" fmla="*/ 2308860 w 2644140"/>
              <a:gd name="connsiteY137" fmla="*/ 3054067 h 3404587"/>
              <a:gd name="connsiteX138" fmla="*/ 2316480 w 2644140"/>
              <a:gd name="connsiteY138" fmla="*/ 3084547 h 3404587"/>
              <a:gd name="connsiteX139" fmla="*/ 2324100 w 2644140"/>
              <a:gd name="connsiteY139" fmla="*/ 3107407 h 3404587"/>
              <a:gd name="connsiteX140" fmla="*/ 2331720 w 2644140"/>
              <a:gd name="connsiteY140" fmla="*/ 3145507 h 3404587"/>
              <a:gd name="connsiteX141" fmla="*/ 2293620 w 2644140"/>
              <a:gd name="connsiteY141" fmla="*/ 3236947 h 3404587"/>
              <a:gd name="connsiteX142" fmla="*/ 2286000 w 2644140"/>
              <a:gd name="connsiteY142" fmla="*/ 3259807 h 3404587"/>
              <a:gd name="connsiteX143" fmla="*/ 2232660 w 2644140"/>
              <a:gd name="connsiteY143" fmla="*/ 3328387 h 3404587"/>
              <a:gd name="connsiteX144" fmla="*/ 2209800 w 2644140"/>
              <a:gd name="connsiteY144" fmla="*/ 3336007 h 3404587"/>
              <a:gd name="connsiteX145" fmla="*/ 2186940 w 2644140"/>
              <a:gd name="connsiteY145" fmla="*/ 3351247 h 3404587"/>
              <a:gd name="connsiteX146" fmla="*/ 2179320 w 2644140"/>
              <a:gd name="connsiteY146" fmla="*/ 3374107 h 3404587"/>
              <a:gd name="connsiteX147" fmla="*/ 2133600 w 2644140"/>
              <a:gd name="connsiteY147" fmla="*/ 3404587 h 3404587"/>
              <a:gd name="connsiteX148" fmla="*/ 2057400 w 2644140"/>
              <a:gd name="connsiteY148" fmla="*/ 3381727 h 3404587"/>
              <a:gd name="connsiteX149" fmla="*/ 1927860 w 2644140"/>
              <a:gd name="connsiteY149" fmla="*/ 3374107 h 3404587"/>
              <a:gd name="connsiteX150" fmla="*/ 1836420 w 2644140"/>
              <a:gd name="connsiteY150" fmla="*/ 3366487 h 3404587"/>
              <a:gd name="connsiteX151" fmla="*/ 1798320 w 2644140"/>
              <a:gd name="connsiteY151" fmla="*/ 3358867 h 3404587"/>
              <a:gd name="connsiteX152" fmla="*/ 1767840 w 2644140"/>
              <a:gd name="connsiteY152" fmla="*/ 3313147 h 3404587"/>
              <a:gd name="connsiteX153" fmla="*/ 1752600 w 2644140"/>
              <a:gd name="connsiteY153" fmla="*/ 3290287 h 3404587"/>
              <a:gd name="connsiteX154" fmla="*/ 1684020 w 2644140"/>
              <a:gd name="connsiteY154" fmla="*/ 3282667 h 3404587"/>
              <a:gd name="connsiteX155" fmla="*/ 1623060 w 2644140"/>
              <a:gd name="connsiteY155" fmla="*/ 3282667 h 3404587"/>
              <a:gd name="connsiteX156" fmla="*/ 1577340 w 2644140"/>
              <a:gd name="connsiteY156" fmla="*/ 3297907 h 3404587"/>
              <a:gd name="connsiteX157" fmla="*/ 1447800 w 2644140"/>
              <a:gd name="connsiteY157" fmla="*/ 3275047 h 3404587"/>
              <a:gd name="connsiteX158" fmla="*/ 1432560 w 2644140"/>
              <a:gd name="connsiteY158" fmla="*/ 3252187 h 3404587"/>
              <a:gd name="connsiteX159" fmla="*/ 1447800 w 2644140"/>
              <a:gd name="connsiteY159" fmla="*/ 3168367 h 3404587"/>
              <a:gd name="connsiteX160" fmla="*/ 1432560 w 2644140"/>
              <a:gd name="connsiteY160" fmla="*/ 3122647 h 3404587"/>
              <a:gd name="connsiteX161" fmla="*/ 1424940 w 2644140"/>
              <a:gd name="connsiteY161" fmla="*/ 3099787 h 3404587"/>
              <a:gd name="connsiteX162" fmla="*/ 1417320 w 2644140"/>
              <a:gd name="connsiteY162" fmla="*/ 3076927 h 3404587"/>
              <a:gd name="connsiteX163" fmla="*/ 1356360 w 2644140"/>
              <a:gd name="connsiteY163" fmla="*/ 3069307 h 3404587"/>
              <a:gd name="connsiteX164" fmla="*/ 1333500 w 2644140"/>
              <a:gd name="connsiteY164" fmla="*/ 3061687 h 3404587"/>
              <a:gd name="connsiteX165" fmla="*/ 1272540 w 2644140"/>
              <a:gd name="connsiteY165" fmla="*/ 3054067 h 3404587"/>
              <a:gd name="connsiteX166" fmla="*/ 1257300 w 2644140"/>
              <a:gd name="connsiteY166" fmla="*/ 3031207 h 3404587"/>
              <a:gd name="connsiteX167" fmla="*/ 1242060 w 2644140"/>
              <a:gd name="connsiteY167" fmla="*/ 2977867 h 3404587"/>
              <a:gd name="connsiteX168" fmla="*/ 1234440 w 2644140"/>
              <a:gd name="connsiteY168" fmla="*/ 2955007 h 3404587"/>
              <a:gd name="connsiteX169" fmla="*/ 1203960 w 2644140"/>
              <a:gd name="connsiteY169" fmla="*/ 2909287 h 3404587"/>
              <a:gd name="connsiteX170" fmla="*/ 1226820 w 2644140"/>
              <a:gd name="connsiteY170" fmla="*/ 2901667 h 3404587"/>
              <a:gd name="connsiteX171" fmla="*/ 1356360 w 2644140"/>
              <a:gd name="connsiteY171" fmla="*/ 2886427 h 3404587"/>
              <a:gd name="connsiteX172" fmla="*/ 1371600 w 2644140"/>
              <a:gd name="connsiteY172" fmla="*/ 2787367 h 3404587"/>
              <a:gd name="connsiteX173" fmla="*/ 1394460 w 2644140"/>
              <a:gd name="connsiteY173" fmla="*/ 2711167 h 3404587"/>
              <a:gd name="connsiteX174" fmla="*/ 1417320 w 2644140"/>
              <a:gd name="connsiteY174" fmla="*/ 2642587 h 3404587"/>
              <a:gd name="connsiteX175" fmla="*/ 1409700 w 2644140"/>
              <a:gd name="connsiteY175" fmla="*/ 2497807 h 3404587"/>
              <a:gd name="connsiteX176" fmla="*/ 1394460 w 2644140"/>
              <a:gd name="connsiteY176" fmla="*/ 2452087 h 3404587"/>
              <a:gd name="connsiteX177" fmla="*/ 1386840 w 2644140"/>
              <a:gd name="connsiteY177" fmla="*/ 2429227 h 3404587"/>
              <a:gd name="connsiteX178" fmla="*/ 1394460 w 2644140"/>
              <a:gd name="connsiteY178" fmla="*/ 2406367 h 3404587"/>
              <a:gd name="connsiteX179" fmla="*/ 1440180 w 2644140"/>
              <a:gd name="connsiteY179" fmla="*/ 2368267 h 3404587"/>
              <a:gd name="connsiteX180" fmla="*/ 1501140 w 2644140"/>
              <a:gd name="connsiteY180" fmla="*/ 2360647 h 3404587"/>
              <a:gd name="connsiteX181" fmla="*/ 1508760 w 2644140"/>
              <a:gd name="connsiteY181" fmla="*/ 2337787 h 3404587"/>
              <a:gd name="connsiteX182" fmla="*/ 1516380 w 2644140"/>
              <a:gd name="connsiteY182" fmla="*/ 2177767 h 3404587"/>
              <a:gd name="connsiteX183" fmla="*/ 1539240 w 2644140"/>
              <a:gd name="connsiteY183" fmla="*/ 2132047 h 3404587"/>
              <a:gd name="connsiteX184" fmla="*/ 1546860 w 2644140"/>
              <a:gd name="connsiteY184" fmla="*/ 2109187 h 3404587"/>
              <a:gd name="connsiteX185" fmla="*/ 1539240 w 2644140"/>
              <a:gd name="connsiteY185" fmla="*/ 2032987 h 3404587"/>
              <a:gd name="connsiteX186" fmla="*/ 1524000 w 2644140"/>
              <a:gd name="connsiteY186" fmla="*/ 1987267 h 3404587"/>
              <a:gd name="connsiteX187" fmla="*/ 1508760 w 2644140"/>
              <a:gd name="connsiteY187" fmla="*/ 1941547 h 3404587"/>
              <a:gd name="connsiteX188" fmla="*/ 1485900 w 2644140"/>
              <a:gd name="connsiteY188" fmla="*/ 1872967 h 3404587"/>
              <a:gd name="connsiteX189" fmla="*/ 1478280 w 2644140"/>
              <a:gd name="connsiteY189" fmla="*/ 1850107 h 3404587"/>
              <a:gd name="connsiteX190" fmla="*/ 1508760 w 2644140"/>
              <a:gd name="connsiteY190" fmla="*/ 1773907 h 3404587"/>
              <a:gd name="connsiteX191" fmla="*/ 1554480 w 2644140"/>
              <a:gd name="connsiteY191" fmla="*/ 1766287 h 3404587"/>
              <a:gd name="connsiteX192" fmla="*/ 1546860 w 2644140"/>
              <a:gd name="connsiteY192" fmla="*/ 1712947 h 3404587"/>
              <a:gd name="connsiteX193" fmla="*/ 1508760 w 2644140"/>
              <a:gd name="connsiteY193" fmla="*/ 1705327 h 3404587"/>
              <a:gd name="connsiteX194" fmla="*/ 1485900 w 2644140"/>
              <a:gd name="connsiteY194" fmla="*/ 1690087 h 3404587"/>
              <a:gd name="connsiteX195" fmla="*/ 1493520 w 2644140"/>
              <a:gd name="connsiteY195" fmla="*/ 1644367 h 3404587"/>
              <a:gd name="connsiteX196" fmla="*/ 1501140 w 2644140"/>
              <a:gd name="connsiteY196" fmla="*/ 1621507 h 3404587"/>
              <a:gd name="connsiteX197" fmla="*/ 1478280 w 2644140"/>
              <a:gd name="connsiteY197" fmla="*/ 1613887 h 3404587"/>
              <a:gd name="connsiteX198" fmla="*/ 1455420 w 2644140"/>
              <a:gd name="connsiteY198" fmla="*/ 1629127 h 3404587"/>
              <a:gd name="connsiteX199" fmla="*/ 1386840 w 2644140"/>
              <a:gd name="connsiteY199" fmla="*/ 1613887 h 3404587"/>
              <a:gd name="connsiteX200" fmla="*/ 1348740 w 2644140"/>
              <a:gd name="connsiteY200" fmla="*/ 1621507 h 3404587"/>
              <a:gd name="connsiteX201" fmla="*/ 1325880 w 2644140"/>
              <a:gd name="connsiteY201" fmla="*/ 1629127 h 3404587"/>
              <a:gd name="connsiteX202" fmla="*/ 1303020 w 2644140"/>
              <a:gd name="connsiteY202" fmla="*/ 1621507 h 3404587"/>
              <a:gd name="connsiteX203" fmla="*/ 1264920 w 2644140"/>
              <a:gd name="connsiteY203" fmla="*/ 1583407 h 3404587"/>
              <a:gd name="connsiteX204" fmla="*/ 1234440 w 2644140"/>
              <a:gd name="connsiteY204" fmla="*/ 1591027 h 3404587"/>
              <a:gd name="connsiteX205" fmla="*/ 1219200 w 2644140"/>
              <a:gd name="connsiteY205" fmla="*/ 1613887 h 3404587"/>
              <a:gd name="connsiteX206" fmla="*/ 1188720 w 2644140"/>
              <a:gd name="connsiteY206" fmla="*/ 1621507 h 3404587"/>
              <a:gd name="connsiteX207" fmla="*/ 1135380 w 2644140"/>
              <a:gd name="connsiteY207" fmla="*/ 1629127 h 3404587"/>
              <a:gd name="connsiteX208" fmla="*/ 1120140 w 2644140"/>
              <a:gd name="connsiteY208" fmla="*/ 1674847 h 3404587"/>
              <a:gd name="connsiteX209" fmla="*/ 1051560 w 2644140"/>
              <a:gd name="connsiteY209" fmla="*/ 1712947 h 3404587"/>
              <a:gd name="connsiteX210" fmla="*/ 982980 w 2644140"/>
              <a:gd name="connsiteY210" fmla="*/ 1705327 h 3404587"/>
              <a:gd name="connsiteX211" fmla="*/ 944880 w 2644140"/>
              <a:gd name="connsiteY211" fmla="*/ 1667227 h 3404587"/>
              <a:gd name="connsiteX212" fmla="*/ 922020 w 2644140"/>
              <a:gd name="connsiteY212" fmla="*/ 1651987 h 3404587"/>
              <a:gd name="connsiteX213" fmla="*/ 861060 w 2644140"/>
              <a:gd name="connsiteY213" fmla="*/ 1636747 h 3404587"/>
              <a:gd name="connsiteX214" fmla="*/ 815340 w 2644140"/>
              <a:gd name="connsiteY214" fmla="*/ 1644367 h 3404587"/>
              <a:gd name="connsiteX215" fmla="*/ 800100 w 2644140"/>
              <a:gd name="connsiteY215" fmla="*/ 1667227 h 3404587"/>
              <a:gd name="connsiteX216" fmla="*/ 777240 w 2644140"/>
              <a:gd name="connsiteY216" fmla="*/ 1674847 h 3404587"/>
              <a:gd name="connsiteX217" fmla="*/ 762000 w 2644140"/>
              <a:gd name="connsiteY217" fmla="*/ 1651987 h 3404587"/>
              <a:gd name="connsiteX218" fmla="*/ 716280 w 2644140"/>
              <a:gd name="connsiteY218" fmla="*/ 1621507 h 3404587"/>
              <a:gd name="connsiteX219" fmla="*/ 708660 w 2644140"/>
              <a:gd name="connsiteY219" fmla="*/ 1552927 h 3404587"/>
              <a:gd name="connsiteX220" fmla="*/ 723900 w 2644140"/>
              <a:gd name="connsiteY220" fmla="*/ 1507207 h 3404587"/>
              <a:gd name="connsiteX221" fmla="*/ 731520 w 2644140"/>
              <a:gd name="connsiteY221" fmla="*/ 1484347 h 3404587"/>
              <a:gd name="connsiteX222" fmla="*/ 716280 w 2644140"/>
              <a:gd name="connsiteY222" fmla="*/ 1423387 h 3404587"/>
              <a:gd name="connsiteX223" fmla="*/ 685800 w 2644140"/>
              <a:gd name="connsiteY223" fmla="*/ 1377667 h 3404587"/>
              <a:gd name="connsiteX224" fmla="*/ 609416 w 2644140"/>
              <a:gd name="connsiteY224" fmla="*/ 1377989 h 3404587"/>
              <a:gd name="connsiteX225" fmla="*/ 601438 w 2644140"/>
              <a:gd name="connsiteY225" fmla="*/ 1355563 h 3404587"/>
              <a:gd name="connsiteX226" fmla="*/ 624840 w 2644140"/>
              <a:gd name="connsiteY226" fmla="*/ 1263367 h 3404587"/>
              <a:gd name="connsiteX227" fmla="*/ 562589 w 2644140"/>
              <a:gd name="connsiteY227" fmla="*/ 1272668 h 3404587"/>
              <a:gd name="connsiteX228" fmla="*/ 518756 w 2644140"/>
              <a:gd name="connsiteY228" fmla="*/ 1209372 h 3404587"/>
              <a:gd name="connsiteX229" fmla="*/ 524972 w 2644140"/>
              <a:gd name="connsiteY229" fmla="*/ 1157718 h 3404587"/>
              <a:gd name="connsiteX230" fmla="*/ 479908 w 2644140"/>
              <a:gd name="connsiteY230" fmla="*/ 1126474 h 3404587"/>
              <a:gd name="connsiteX231" fmla="*/ 502920 w 2644140"/>
              <a:gd name="connsiteY231" fmla="*/ 1065247 h 3404587"/>
              <a:gd name="connsiteX232" fmla="*/ 495300 w 2644140"/>
              <a:gd name="connsiteY232" fmla="*/ 1042387 h 3404587"/>
              <a:gd name="connsiteX233" fmla="*/ 403860 w 2644140"/>
              <a:gd name="connsiteY233" fmla="*/ 996667 h 3404587"/>
              <a:gd name="connsiteX234" fmla="*/ 381000 w 2644140"/>
              <a:gd name="connsiteY234" fmla="*/ 989047 h 3404587"/>
              <a:gd name="connsiteX235" fmla="*/ 358140 w 2644140"/>
              <a:gd name="connsiteY235" fmla="*/ 981427 h 3404587"/>
              <a:gd name="connsiteX236" fmla="*/ 297180 w 2644140"/>
              <a:gd name="connsiteY236" fmla="*/ 973807 h 3404587"/>
              <a:gd name="connsiteX237" fmla="*/ 259080 w 2644140"/>
              <a:gd name="connsiteY237" fmla="*/ 935707 h 3404587"/>
              <a:gd name="connsiteX238" fmla="*/ 236220 w 2644140"/>
              <a:gd name="connsiteY238" fmla="*/ 821407 h 3404587"/>
              <a:gd name="connsiteX239" fmla="*/ 205740 w 2644140"/>
              <a:gd name="connsiteY239" fmla="*/ 752827 h 3404587"/>
              <a:gd name="connsiteX240" fmla="*/ 198120 w 2644140"/>
              <a:gd name="connsiteY240" fmla="*/ 729967 h 3404587"/>
              <a:gd name="connsiteX241" fmla="*/ 182880 w 2644140"/>
              <a:gd name="connsiteY241" fmla="*/ 707107 h 3404587"/>
              <a:gd name="connsiteX242" fmla="*/ 167640 w 2644140"/>
              <a:gd name="connsiteY242" fmla="*/ 661387 h 3404587"/>
              <a:gd name="connsiteX243" fmla="*/ 129540 w 2644140"/>
              <a:gd name="connsiteY243" fmla="*/ 615667 h 3404587"/>
              <a:gd name="connsiteX244" fmla="*/ 83820 w 2644140"/>
              <a:gd name="connsiteY244" fmla="*/ 577567 h 3404587"/>
              <a:gd name="connsiteX245" fmla="*/ 45720 w 2644140"/>
              <a:gd name="connsiteY245" fmla="*/ 508987 h 3404587"/>
              <a:gd name="connsiteX246" fmla="*/ 30480 w 2644140"/>
              <a:gd name="connsiteY246" fmla="*/ 486127 h 3404587"/>
              <a:gd name="connsiteX247" fmla="*/ 53340 w 2644140"/>
              <a:gd name="connsiteY247" fmla="*/ 455647 h 3404587"/>
              <a:gd name="connsiteX0" fmla="*/ 0 w 2644140"/>
              <a:gd name="connsiteY0" fmla="*/ 432787 h 3404587"/>
              <a:gd name="connsiteX1" fmla="*/ 38100 w 2644140"/>
              <a:gd name="connsiteY1" fmla="*/ 470887 h 3404587"/>
              <a:gd name="connsiteX2" fmla="*/ 60960 w 2644140"/>
              <a:gd name="connsiteY2" fmla="*/ 463267 h 3404587"/>
              <a:gd name="connsiteX3" fmla="*/ 137160 w 2644140"/>
              <a:gd name="connsiteY3" fmla="*/ 409927 h 3404587"/>
              <a:gd name="connsiteX4" fmla="*/ 152400 w 2644140"/>
              <a:gd name="connsiteY4" fmla="*/ 387067 h 3404587"/>
              <a:gd name="connsiteX5" fmla="*/ 220980 w 2644140"/>
              <a:gd name="connsiteY5" fmla="*/ 356587 h 3404587"/>
              <a:gd name="connsiteX6" fmla="*/ 243840 w 2644140"/>
              <a:gd name="connsiteY6" fmla="*/ 348967 h 3404587"/>
              <a:gd name="connsiteX7" fmla="*/ 266700 w 2644140"/>
              <a:gd name="connsiteY7" fmla="*/ 341347 h 3404587"/>
              <a:gd name="connsiteX8" fmla="*/ 289560 w 2644140"/>
              <a:gd name="connsiteY8" fmla="*/ 333727 h 3404587"/>
              <a:gd name="connsiteX9" fmla="*/ 358140 w 2644140"/>
              <a:gd name="connsiteY9" fmla="*/ 295627 h 3404587"/>
              <a:gd name="connsiteX10" fmla="*/ 403860 w 2644140"/>
              <a:gd name="connsiteY10" fmla="*/ 257527 h 3404587"/>
              <a:gd name="connsiteX11" fmla="*/ 449580 w 2644140"/>
              <a:gd name="connsiteY11" fmla="*/ 227047 h 3404587"/>
              <a:gd name="connsiteX12" fmla="*/ 472440 w 2644140"/>
              <a:gd name="connsiteY12" fmla="*/ 211807 h 3404587"/>
              <a:gd name="connsiteX13" fmla="*/ 525780 w 2644140"/>
              <a:gd name="connsiteY13" fmla="*/ 196567 h 3404587"/>
              <a:gd name="connsiteX14" fmla="*/ 548640 w 2644140"/>
              <a:gd name="connsiteY14" fmla="*/ 188947 h 3404587"/>
              <a:gd name="connsiteX15" fmla="*/ 678180 w 2644140"/>
              <a:gd name="connsiteY15" fmla="*/ 188947 h 3404587"/>
              <a:gd name="connsiteX16" fmla="*/ 701040 w 2644140"/>
              <a:gd name="connsiteY16" fmla="*/ 173707 h 3404587"/>
              <a:gd name="connsiteX17" fmla="*/ 723900 w 2644140"/>
              <a:gd name="connsiteY17" fmla="*/ 166087 h 3404587"/>
              <a:gd name="connsiteX18" fmla="*/ 822960 w 2644140"/>
              <a:gd name="connsiteY18" fmla="*/ 188947 h 3404587"/>
              <a:gd name="connsiteX19" fmla="*/ 838200 w 2644140"/>
              <a:gd name="connsiteY19" fmla="*/ 211807 h 3404587"/>
              <a:gd name="connsiteX20" fmla="*/ 861060 w 2644140"/>
              <a:gd name="connsiteY20" fmla="*/ 219427 h 3404587"/>
              <a:gd name="connsiteX21" fmla="*/ 899160 w 2644140"/>
              <a:gd name="connsiteY21" fmla="*/ 227047 h 3404587"/>
              <a:gd name="connsiteX22" fmla="*/ 929640 w 2644140"/>
              <a:gd name="connsiteY22" fmla="*/ 234667 h 3404587"/>
              <a:gd name="connsiteX23" fmla="*/ 975360 w 2644140"/>
              <a:gd name="connsiteY23" fmla="*/ 211807 h 3404587"/>
              <a:gd name="connsiteX24" fmla="*/ 1021080 w 2644140"/>
              <a:gd name="connsiteY24" fmla="*/ 196567 h 3404587"/>
              <a:gd name="connsiteX25" fmla="*/ 1066800 w 2644140"/>
              <a:gd name="connsiteY25" fmla="*/ 173707 h 3404587"/>
              <a:gd name="connsiteX26" fmla="*/ 1089660 w 2644140"/>
              <a:gd name="connsiteY26" fmla="*/ 158467 h 3404587"/>
              <a:gd name="connsiteX27" fmla="*/ 1181100 w 2644140"/>
              <a:gd name="connsiteY27" fmla="*/ 135607 h 3404587"/>
              <a:gd name="connsiteX28" fmla="*/ 1203960 w 2644140"/>
              <a:gd name="connsiteY28" fmla="*/ 120367 h 3404587"/>
              <a:gd name="connsiteX29" fmla="*/ 1325880 w 2644140"/>
              <a:gd name="connsiteY29" fmla="*/ 97507 h 3404587"/>
              <a:gd name="connsiteX30" fmla="*/ 1371600 w 2644140"/>
              <a:gd name="connsiteY30" fmla="*/ 82267 h 3404587"/>
              <a:gd name="connsiteX31" fmla="*/ 1394460 w 2644140"/>
              <a:gd name="connsiteY31" fmla="*/ 74647 h 3404587"/>
              <a:gd name="connsiteX32" fmla="*/ 1402080 w 2644140"/>
              <a:gd name="connsiteY32" fmla="*/ 51787 h 3404587"/>
              <a:gd name="connsiteX33" fmla="*/ 1432560 w 2644140"/>
              <a:gd name="connsiteY33" fmla="*/ 6067 h 3404587"/>
              <a:gd name="connsiteX34" fmla="*/ 1463040 w 2644140"/>
              <a:gd name="connsiteY34" fmla="*/ 44167 h 3404587"/>
              <a:gd name="connsiteX35" fmla="*/ 1508760 w 2644140"/>
              <a:gd name="connsiteY35" fmla="*/ 82267 h 3404587"/>
              <a:gd name="connsiteX36" fmla="*/ 1531620 w 2644140"/>
              <a:gd name="connsiteY36" fmla="*/ 127987 h 3404587"/>
              <a:gd name="connsiteX37" fmla="*/ 1584960 w 2644140"/>
              <a:gd name="connsiteY37" fmla="*/ 181327 h 3404587"/>
              <a:gd name="connsiteX38" fmla="*/ 1798320 w 2644140"/>
              <a:gd name="connsiteY38" fmla="*/ 188947 h 3404587"/>
              <a:gd name="connsiteX39" fmla="*/ 1821180 w 2644140"/>
              <a:gd name="connsiteY39" fmla="*/ 196567 h 3404587"/>
              <a:gd name="connsiteX40" fmla="*/ 1866900 w 2644140"/>
              <a:gd name="connsiteY40" fmla="*/ 204187 h 3404587"/>
              <a:gd name="connsiteX41" fmla="*/ 1889760 w 2644140"/>
              <a:gd name="connsiteY41" fmla="*/ 219427 h 3404587"/>
              <a:gd name="connsiteX42" fmla="*/ 1912620 w 2644140"/>
              <a:gd name="connsiteY42" fmla="*/ 227047 h 3404587"/>
              <a:gd name="connsiteX43" fmla="*/ 1920240 w 2644140"/>
              <a:gd name="connsiteY43" fmla="*/ 249907 h 3404587"/>
              <a:gd name="connsiteX44" fmla="*/ 1958340 w 2644140"/>
              <a:gd name="connsiteY44" fmla="*/ 295627 h 3404587"/>
              <a:gd name="connsiteX45" fmla="*/ 1981200 w 2644140"/>
              <a:gd name="connsiteY45" fmla="*/ 303247 h 3404587"/>
              <a:gd name="connsiteX46" fmla="*/ 2049780 w 2644140"/>
              <a:gd name="connsiteY46" fmla="*/ 295627 h 3404587"/>
              <a:gd name="connsiteX47" fmla="*/ 2095500 w 2644140"/>
              <a:gd name="connsiteY47" fmla="*/ 280387 h 3404587"/>
              <a:gd name="connsiteX48" fmla="*/ 2141220 w 2644140"/>
              <a:gd name="connsiteY48" fmla="*/ 265147 h 3404587"/>
              <a:gd name="connsiteX49" fmla="*/ 2164080 w 2644140"/>
              <a:gd name="connsiteY49" fmla="*/ 257527 h 3404587"/>
              <a:gd name="connsiteX50" fmla="*/ 2225040 w 2644140"/>
              <a:gd name="connsiteY50" fmla="*/ 249907 h 3404587"/>
              <a:gd name="connsiteX51" fmla="*/ 2278380 w 2644140"/>
              <a:gd name="connsiteY51" fmla="*/ 257527 h 3404587"/>
              <a:gd name="connsiteX52" fmla="*/ 2301240 w 2644140"/>
              <a:gd name="connsiteY52" fmla="*/ 272767 h 3404587"/>
              <a:gd name="connsiteX53" fmla="*/ 2331720 w 2644140"/>
              <a:gd name="connsiteY53" fmla="*/ 249907 h 3404587"/>
              <a:gd name="connsiteX54" fmla="*/ 2354580 w 2644140"/>
              <a:gd name="connsiteY54" fmla="*/ 242287 h 3404587"/>
              <a:gd name="connsiteX55" fmla="*/ 2377440 w 2644140"/>
              <a:gd name="connsiteY55" fmla="*/ 249907 h 3404587"/>
              <a:gd name="connsiteX56" fmla="*/ 2423160 w 2644140"/>
              <a:gd name="connsiteY56" fmla="*/ 280387 h 3404587"/>
              <a:gd name="connsiteX57" fmla="*/ 2491740 w 2644140"/>
              <a:gd name="connsiteY57" fmla="*/ 295627 h 3404587"/>
              <a:gd name="connsiteX58" fmla="*/ 2529840 w 2644140"/>
              <a:gd name="connsiteY58" fmla="*/ 333727 h 3404587"/>
              <a:gd name="connsiteX59" fmla="*/ 2575560 w 2644140"/>
              <a:gd name="connsiteY59" fmla="*/ 348967 h 3404587"/>
              <a:gd name="connsiteX60" fmla="*/ 2575560 w 2644140"/>
              <a:gd name="connsiteY60" fmla="*/ 356587 h 3404587"/>
              <a:gd name="connsiteX61" fmla="*/ 2567940 w 2644140"/>
              <a:gd name="connsiteY61" fmla="*/ 387067 h 3404587"/>
              <a:gd name="connsiteX62" fmla="*/ 2560320 w 2644140"/>
              <a:gd name="connsiteY62" fmla="*/ 409927 h 3404587"/>
              <a:gd name="connsiteX63" fmla="*/ 2565098 w 2644140"/>
              <a:gd name="connsiteY63" fmla="*/ 414338 h 3404587"/>
              <a:gd name="connsiteX64" fmla="*/ 2575560 w 2644140"/>
              <a:gd name="connsiteY64" fmla="*/ 516607 h 3404587"/>
              <a:gd name="connsiteX65" fmla="*/ 2583180 w 2644140"/>
              <a:gd name="connsiteY65" fmla="*/ 539467 h 3404587"/>
              <a:gd name="connsiteX66" fmla="*/ 2590800 w 2644140"/>
              <a:gd name="connsiteY66" fmla="*/ 623287 h 3404587"/>
              <a:gd name="connsiteX67" fmla="*/ 2598420 w 2644140"/>
              <a:gd name="connsiteY67" fmla="*/ 653767 h 3404587"/>
              <a:gd name="connsiteX68" fmla="*/ 2606040 w 2644140"/>
              <a:gd name="connsiteY68" fmla="*/ 790927 h 3404587"/>
              <a:gd name="connsiteX69" fmla="*/ 2598420 w 2644140"/>
              <a:gd name="connsiteY69" fmla="*/ 905227 h 3404587"/>
              <a:gd name="connsiteX70" fmla="*/ 2575560 w 2644140"/>
              <a:gd name="connsiteY70" fmla="*/ 897607 h 3404587"/>
              <a:gd name="connsiteX71" fmla="*/ 2415540 w 2644140"/>
              <a:gd name="connsiteY71" fmla="*/ 905227 h 3404587"/>
              <a:gd name="connsiteX72" fmla="*/ 2407920 w 2644140"/>
              <a:gd name="connsiteY72" fmla="*/ 928087 h 3404587"/>
              <a:gd name="connsiteX73" fmla="*/ 2255520 w 2644140"/>
              <a:gd name="connsiteY73" fmla="*/ 1004287 h 3404587"/>
              <a:gd name="connsiteX74" fmla="*/ 2186940 w 2644140"/>
              <a:gd name="connsiteY74" fmla="*/ 1011907 h 3404587"/>
              <a:gd name="connsiteX75" fmla="*/ 2141220 w 2644140"/>
              <a:gd name="connsiteY75" fmla="*/ 1019527 h 3404587"/>
              <a:gd name="connsiteX76" fmla="*/ 2042160 w 2644140"/>
              <a:gd name="connsiteY76" fmla="*/ 1011907 h 3404587"/>
              <a:gd name="connsiteX77" fmla="*/ 2034540 w 2644140"/>
              <a:gd name="connsiteY77" fmla="*/ 1118587 h 3404587"/>
              <a:gd name="connsiteX78" fmla="*/ 2026920 w 2644140"/>
              <a:gd name="connsiteY78" fmla="*/ 1278607 h 3404587"/>
              <a:gd name="connsiteX79" fmla="*/ 2011680 w 2644140"/>
              <a:gd name="connsiteY79" fmla="*/ 1324327 h 3404587"/>
              <a:gd name="connsiteX80" fmla="*/ 2004060 w 2644140"/>
              <a:gd name="connsiteY80" fmla="*/ 1385287 h 3404587"/>
              <a:gd name="connsiteX81" fmla="*/ 1988820 w 2644140"/>
              <a:gd name="connsiteY81" fmla="*/ 1431007 h 3404587"/>
              <a:gd name="connsiteX82" fmla="*/ 2004060 w 2644140"/>
              <a:gd name="connsiteY82" fmla="*/ 1453867 h 3404587"/>
              <a:gd name="connsiteX83" fmla="*/ 2026920 w 2644140"/>
              <a:gd name="connsiteY83" fmla="*/ 1469107 h 3404587"/>
              <a:gd name="connsiteX84" fmla="*/ 2057400 w 2644140"/>
              <a:gd name="connsiteY84" fmla="*/ 1537687 h 3404587"/>
              <a:gd name="connsiteX85" fmla="*/ 2080260 w 2644140"/>
              <a:gd name="connsiteY85" fmla="*/ 1545307 h 3404587"/>
              <a:gd name="connsiteX86" fmla="*/ 2103120 w 2644140"/>
              <a:gd name="connsiteY86" fmla="*/ 1522447 h 3404587"/>
              <a:gd name="connsiteX87" fmla="*/ 2148840 w 2644140"/>
              <a:gd name="connsiteY87" fmla="*/ 1568167 h 3404587"/>
              <a:gd name="connsiteX88" fmla="*/ 2156460 w 2644140"/>
              <a:gd name="connsiteY88" fmla="*/ 1591027 h 3404587"/>
              <a:gd name="connsiteX89" fmla="*/ 2179320 w 2644140"/>
              <a:gd name="connsiteY89" fmla="*/ 1598647 h 3404587"/>
              <a:gd name="connsiteX90" fmla="*/ 2186940 w 2644140"/>
              <a:gd name="connsiteY90" fmla="*/ 1697707 h 3404587"/>
              <a:gd name="connsiteX91" fmla="*/ 2171700 w 2644140"/>
              <a:gd name="connsiteY91" fmla="*/ 1720567 h 3404587"/>
              <a:gd name="connsiteX92" fmla="*/ 2148840 w 2644140"/>
              <a:gd name="connsiteY92" fmla="*/ 1728187 h 3404587"/>
              <a:gd name="connsiteX93" fmla="*/ 2141220 w 2644140"/>
              <a:gd name="connsiteY93" fmla="*/ 1781527 h 3404587"/>
              <a:gd name="connsiteX94" fmla="*/ 2118360 w 2644140"/>
              <a:gd name="connsiteY94" fmla="*/ 1789147 h 3404587"/>
              <a:gd name="connsiteX95" fmla="*/ 2004060 w 2644140"/>
              <a:gd name="connsiteY95" fmla="*/ 1796767 h 3404587"/>
              <a:gd name="connsiteX96" fmla="*/ 1996440 w 2644140"/>
              <a:gd name="connsiteY96" fmla="*/ 1819627 h 3404587"/>
              <a:gd name="connsiteX97" fmla="*/ 1943100 w 2644140"/>
              <a:gd name="connsiteY97" fmla="*/ 1827247 h 3404587"/>
              <a:gd name="connsiteX98" fmla="*/ 1950720 w 2644140"/>
              <a:gd name="connsiteY98" fmla="*/ 1880587 h 3404587"/>
              <a:gd name="connsiteX99" fmla="*/ 1958340 w 2644140"/>
              <a:gd name="connsiteY99" fmla="*/ 1903447 h 3404587"/>
              <a:gd name="connsiteX100" fmla="*/ 1965960 w 2644140"/>
              <a:gd name="connsiteY100" fmla="*/ 1941547 h 3404587"/>
              <a:gd name="connsiteX101" fmla="*/ 1996440 w 2644140"/>
              <a:gd name="connsiteY101" fmla="*/ 1949167 h 3404587"/>
              <a:gd name="connsiteX102" fmla="*/ 2057400 w 2644140"/>
              <a:gd name="connsiteY102" fmla="*/ 1956787 h 3404587"/>
              <a:gd name="connsiteX103" fmla="*/ 2087880 w 2644140"/>
              <a:gd name="connsiteY103" fmla="*/ 2025367 h 3404587"/>
              <a:gd name="connsiteX104" fmla="*/ 2103120 w 2644140"/>
              <a:gd name="connsiteY104" fmla="*/ 2071087 h 3404587"/>
              <a:gd name="connsiteX105" fmla="*/ 2118360 w 2644140"/>
              <a:gd name="connsiteY105" fmla="*/ 2116807 h 3404587"/>
              <a:gd name="connsiteX106" fmla="*/ 2125980 w 2644140"/>
              <a:gd name="connsiteY106" fmla="*/ 2139667 h 3404587"/>
              <a:gd name="connsiteX107" fmla="*/ 2141220 w 2644140"/>
              <a:gd name="connsiteY107" fmla="*/ 2200627 h 3404587"/>
              <a:gd name="connsiteX108" fmla="*/ 2133600 w 2644140"/>
              <a:gd name="connsiteY108" fmla="*/ 2276827 h 3404587"/>
              <a:gd name="connsiteX109" fmla="*/ 2133600 w 2644140"/>
              <a:gd name="connsiteY109" fmla="*/ 2345407 h 3404587"/>
              <a:gd name="connsiteX110" fmla="*/ 2156460 w 2644140"/>
              <a:gd name="connsiteY110" fmla="*/ 2353027 h 3404587"/>
              <a:gd name="connsiteX111" fmla="*/ 2209800 w 2644140"/>
              <a:gd name="connsiteY111" fmla="*/ 2360647 h 3404587"/>
              <a:gd name="connsiteX112" fmla="*/ 2225040 w 2644140"/>
              <a:gd name="connsiteY112" fmla="*/ 2383507 h 3404587"/>
              <a:gd name="connsiteX113" fmla="*/ 2247900 w 2644140"/>
              <a:gd name="connsiteY113" fmla="*/ 2406367 h 3404587"/>
              <a:gd name="connsiteX114" fmla="*/ 2255520 w 2644140"/>
              <a:gd name="connsiteY114" fmla="*/ 2452087 h 3404587"/>
              <a:gd name="connsiteX115" fmla="*/ 2278380 w 2644140"/>
              <a:gd name="connsiteY115" fmla="*/ 2459707 h 3404587"/>
              <a:gd name="connsiteX116" fmla="*/ 2339340 w 2644140"/>
              <a:gd name="connsiteY116" fmla="*/ 2474947 h 3404587"/>
              <a:gd name="connsiteX117" fmla="*/ 2362200 w 2644140"/>
              <a:gd name="connsiteY117" fmla="*/ 2497807 h 3404587"/>
              <a:gd name="connsiteX118" fmla="*/ 2385060 w 2644140"/>
              <a:gd name="connsiteY118" fmla="*/ 2505427 h 3404587"/>
              <a:gd name="connsiteX119" fmla="*/ 2407920 w 2644140"/>
              <a:gd name="connsiteY119" fmla="*/ 2520667 h 3404587"/>
              <a:gd name="connsiteX120" fmla="*/ 2446020 w 2644140"/>
              <a:gd name="connsiteY120" fmla="*/ 2551147 h 3404587"/>
              <a:gd name="connsiteX121" fmla="*/ 2468880 w 2644140"/>
              <a:gd name="connsiteY121" fmla="*/ 2574007 h 3404587"/>
              <a:gd name="connsiteX122" fmla="*/ 2484120 w 2644140"/>
              <a:gd name="connsiteY122" fmla="*/ 2596867 h 3404587"/>
              <a:gd name="connsiteX123" fmla="*/ 2506980 w 2644140"/>
              <a:gd name="connsiteY123" fmla="*/ 2604487 h 3404587"/>
              <a:gd name="connsiteX124" fmla="*/ 2537460 w 2644140"/>
              <a:gd name="connsiteY124" fmla="*/ 2650207 h 3404587"/>
              <a:gd name="connsiteX125" fmla="*/ 2545080 w 2644140"/>
              <a:gd name="connsiteY125" fmla="*/ 2673067 h 3404587"/>
              <a:gd name="connsiteX126" fmla="*/ 2636520 w 2644140"/>
              <a:gd name="connsiteY126" fmla="*/ 2695927 h 3404587"/>
              <a:gd name="connsiteX127" fmla="*/ 2644140 w 2644140"/>
              <a:gd name="connsiteY127" fmla="*/ 2726407 h 3404587"/>
              <a:gd name="connsiteX128" fmla="*/ 2552700 w 2644140"/>
              <a:gd name="connsiteY128" fmla="*/ 2779747 h 3404587"/>
              <a:gd name="connsiteX129" fmla="*/ 2529840 w 2644140"/>
              <a:gd name="connsiteY129" fmla="*/ 2787367 h 3404587"/>
              <a:gd name="connsiteX130" fmla="*/ 2514600 w 2644140"/>
              <a:gd name="connsiteY130" fmla="*/ 2810227 h 3404587"/>
              <a:gd name="connsiteX131" fmla="*/ 2491740 w 2644140"/>
              <a:gd name="connsiteY131" fmla="*/ 2825467 h 3404587"/>
              <a:gd name="connsiteX132" fmla="*/ 2453640 w 2644140"/>
              <a:gd name="connsiteY132" fmla="*/ 2855947 h 3404587"/>
              <a:gd name="connsiteX133" fmla="*/ 2415540 w 2644140"/>
              <a:gd name="connsiteY133" fmla="*/ 2924527 h 3404587"/>
              <a:gd name="connsiteX134" fmla="*/ 2392680 w 2644140"/>
              <a:gd name="connsiteY134" fmla="*/ 2932147 h 3404587"/>
              <a:gd name="connsiteX135" fmla="*/ 2369820 w 2644140"/>
              <a:gd name="connsiteY135" fmla="*/ 2955007 h 3404587"/>
              <a:gd name="connsiteX136" fmla="*/ 2339340 w 2644140"/>
              <a:gd name="connsiteY136" fmla="*/ 3008347 h 3404587"/>
              <a:gd name="connsiteX137" fmla="*/ 2308860 w 2644140"/>
              <a:gd name="connsiteY137" fmla="*/ 3054067 h 3404587"/>
              <a:gd name="connsiteX138" fmla="*/ 2316480 w 2644140"/>
              <a:gd name="connsiteY138" fmla="*/ 3084547 h 3404587"/>
              <a:gd name="connsiteX139" fmla="*/ 2324100 w 2644140"/>
              <a:gd name="connsiteY139" fmla="*/ 3107407 h 3404587"/>
              <a:gd name="connsiteX140" fmla="*/ 2331720 w 2644140"/>
              <a:gd name="connsiteY140" fmla="*/ 3145507 h 3404587"/>
              <a:gd name="connsiteX141" fmla="*/ 2293620 w 2644140"/>
              <a:gd name="connsiteY141" fmla="*/ 3236947 h 3404587"/>
              <a:gd name="connsiteX142" fmla="*/ 2286000 w 2644140"/>
              <a:gd name="connsiteY142" fmla="*/ 3259807 h 3404587"/>
              <a:gd name="connsiteX143" fmla="*/ 2232660 w 2644140"/>
              <a:gd name="connsiteY143" fmla="*/ 3328387 h 3404587"/>
              <a:gd name="connsiteX144" fmla="*/ 2209800 w 2644140"/>
              <a:gd name="connsiteY144" fmla="*/ 3336007 h 3404587"/>
              <a:gd name="connsiteX145" fmla="*/ 2186940 w 2644140"/>
              <a:gd name="connsiteY145" fmla="*/ 3351247 h 3404587"/>
              <a:gd name="connsiteX146" fmla="*/ 2179320 w 2644140"/>
              <a:gd name="connsiteY146" fmla="*/ 3374107 h 3404587"/>
              <a:gd name="connsiteX147" fmla="*/ 2133600 w 2644140"/>
              <a:gd name="connsiteY147" fmla="*/ 3404587 h 3404587"/>
              <a:gd name="connsiteX148" fmla="*/ 2057400 w 2644140"/>
              <a:gd name="connsiteY148" fmla="*/ 3381727 h 3404587"/>
              <a:gd name="connsiteX149" fmla="*/ 1927860 w 2644140"/>
              <a:gd name="connsiteY149" fmla="*/ 3374107 h 3404587"/>
              <a:gd name="connsiteX150" fmla="*/ 1836420 w 2644140"/>
              <a:gd name="connsiteY150" fmla="*/ 3366487 h 3404587"/>
              <a:gd name="connsiteX151" fmla="*/ 1798320 w 2644140"/>
              <a:gd name="connsiteY151" fmla="*/ 3358867 h 3404587"/>
              <a:gd name="connsiteX152" fmla="*/ 1767840 w 2644140"/>
              <a:gd name="connsiteY152" fmla="*/ 3313147 h 3404587"/>
              <a:gd name="connsiteX153" fmla="*/ 1752600 w 2644140"/>
              <a:gd name="connsiteY153" fmla="*/ 3290287 h 3404587"/>
              <a:gd name="connsiteX154" fmla="*/ 1684020 w 2644140"/>
              <a:gd name="connsiteY154" fmla="*/ 3282667 h 3404587"/>
              <a:gd name="connsiteX155" fmla="*/ 1623060 w 2644140"/>
              <a:gd name="connsiteY155" fmla="*/ 3282667 h 3404587"/>
              <a:gd name="connsiteX156" fmla="*/ 1577340 w 2644140"/>
              <a:gd name="connsiteY156" fmla="*/ 3297907 h 3404587"/>
              <a:gd name="connsiteX157" fmla="*/ 1447800 w 2644140"/>
              <a:gd name="connsiteY157" fmla="*/ 3275047 h 3404587"/>
              <a:gd name="connsiteX158" fmla="*/ 1432560 w 2644140"/>
              <a:gd name="connsiteY158" fmla="*/ 3252187 h 3404587"/>
              <a:gd name="connsiteX159" fmla="*/ 1447800 w 2644140"/>
              <a:gd name="connsiteY159" fmla="*/ 3168367 h 3404587"/>
              <a:gd name="connsiteX160" fmla="*/ 1432560 w 2644140"/>
              <a:gd name="connsiteY160" fmla="*/ 3122647 h 3404587"/>
              <a:gd name="connsiteX161" fmla="*/ 1424940 w 2644140"/>
              <a:gd name="connsiteY161" fmla="*/ 3099787 h 3404587"/>
              <a:gd name="connsiteX162" fmla="*/ 1417320 w 2644140"/>
              <a:gd name="connsiteY162" fmla="*/ 3076927 h 3404587"/>
              <a:gd name="connsiteX163" fmla="*/ 1356360 w 2644140"/>
              <a:gd name="connsiteY163" fmla="*/ 3069307 h 3404587"/>
              <a:gd name="connsiteX164" fmla="*/ 1333500 w 2644140"/>
              <a:gd name="connsiteY164" fmla="*/ 3061687 h 3404587"/>
              <a:gd name="connsiteX165" fmla="*/ 1272540 w 2644140"/>
              <a:gd name="connsiteY165" fmla="*/ 3054067 h 3404587"/>
              <a:gd name="connsiteX166" fmla="*/ 1257300 w 2644140"/>
              <a:gd name="connsiteY166" fmla="*/ 3031207 h 3404587"/>
              <a:gd name="connsiteX167" fmla="*/ 1242060 w 2644140"/>
              <a:gd name="connsiteY167" fmla="*/ 2977867 h 3404587"/>
              <a:gd name="connsiteX168" fmla="*/ 1234440 w 2644140"/>
              <a:gd name="connsiteY168" fmla="*/ 2955007 h 3404587"/>
              <a:gd name="connsiteX169" fmla="*/ 1203960 w 2644140"/>
              <a:gd name="connsiteY169" fmla="*/ 2909287 h 3404587"/>
              <a:gd name="connsiteX170" fmla="*/ 1226820 w 2644140"/>
              <a:gd name="connsiteY170" fmla="*/ 2901667 h 3404587"/>
              <a:gd name="connsiteX171" fmla="*/ 1356360 w 2644140"/>
              <a:gd name="connsiteY171" fmla="*/ 2886427 h 3404587"/>
              <a:gd name="connsiteX172" fmla="*/ 1371600 w 2644140"/>
              <a:gd name="connsiteY172" fmla="*/ 2787367 h 3404587"/>
              <a:gd name="connsiteX173" fmla="*/ 1394460 w 2644140"/>
              <a:gd name="connsiteY173" fmla="*/ 2711167 h 3404587"/>
              <a:gd name="connsiteX174" fmla="*/ 1417320 w 2644140"/>
              <a:gd name="connsiteY174" fmla="*/ 2642587 h 3404587"/>
              <a:gd name="connsiteX175" fmla="*/ 1409700 w 2644140"/>
              <a:gd name="connsiteY175" fmla="*/ 2497807 h 3404587"/>
              <a:gd name="connsiteX176" fmla="*/ 1394460 w 2644140"/>
              <a:gd name="connsiteY176" fmla="*/ 2452087 h 3404587"/>
              <a:gd name="connsiteX177" fmla="*/ 1386840 w 2644140"/>
              <a:gd name="connsiteY177" fmla="*/ 2429227 h 3404587"/>
              <a:gd name="connsiteX178" fmla="*/ 1394460 w 2644140"/>
              <a:gd name="connsiteY178" fmla="*/ 2406367 h 3404587"/>
              <a:gd name="connsiteX179" fmla="*/ 1440180 w 2644140"/>
              <a:gd name="connsiteY179" fmla="*/ 2368267 h 3404587"/>
              <a:gd name="connsiteX180" fmla="*/ 1501140 w 2644140"/>
              <a:gd name="connsiteY180" fmla="*/ 2360647 h 3404587"/>
              <a:gd name="connsiteX181" fmla="*/ 1508760 w 2644140"/>
              <a:gd name="connsiteY181" fmla="*/ 2337787 h 3404587"/>
              <a:gd name="connsiteX182" fmla="*/ 1516380 w 2644140"/>
              <a:gd name="connsiteY182" fmla="*/ 2177767 h 3404587"/>
              <a:gd name="connsiteX183" fmla="*/ 1539240 w 2644140"/>
              <a:gd name="connsiteY183" fmla="*/ 2132047 h 3404587"/>
              <a:gd name="connsiteX184" fmla="*/ 1546860 w 2644140"/>
              <a:gd name="connsiteY184" fmla="*/ 2109187 h 3404587"/>
              <a:gd name="connsiteX185" fmla="*/ 1539240 w 2644140"/>
              <a:gd name="connsiteY185" fmla="*/ 2032987 h 3404587"/>
              <a:gd name="connsiteX186" fmla="*/ 1524000 w 2644140"/>
              <a:gd name="connsiteY186" fmla="*/ 1987267 h 3404587"/>
              <a:gd name="connsiteX187" fmla="*/ 1508760 w 2644140"/>
              <a:gd name="connsiteY187" fmla="*/ 1941547 h 3404587"/>
              <a:gd name="connsiteX188" fmla="*/ 1485900 w 2644140"/>
              <a:gd name="connsiteY188" fmla="*/ 1872967 h 3404587"/>
              <a:gd name="connsiteX189" fmla="*/ 1478280 w 2644140"/>
              <a:gd name="connsiteY189" fmla="*/ 1850107 h 3404587"/>
              <a:gd name="connsiteX190" fmla="*/ 1508760 w 2644140"/>
              <a:gd name="connsiteY190" fmla="*/ 1773907 h 3404587"/>
              <a:gd name="connsiteX191" fmla="*/ 1554480 w 2644140"/>
              <a:gd name="connsiteY191" fmla="*/ 1766287 h 3404587"/>
              <a:gd name="connsiteX192" fmla="*/ 1546860 w 2644140"/>
              <a:gd name="connsiteY192" fmla="*/ 1712947 h 3404587"/>
              <a:gd name="connsiteX193" fmla="*/ 1508760 w 2644140"/>
              <a:gd name="connsiteY193" fmla="*/ 1705327 h 3404587"/>
              <a:gd name="connsiteX194" fmla="*/ 1485900 w 2644140"/>
              <a:gd name="connsiteY194" fmla="*/ 1690087 h 3404587"/>
              <a:gd name="connsiteX195" fmla="*/ 1493520 w 2644140"/>
              <a:gd name="connsiteY195" fmla="*/ 1644367 h 3404587"/>
              <a:gd name="connsiteX196" fmla="*/ 1501140 w 2644140"/>
              <a:gd name="connsiteY196" fmla="*/ 1621507 h 3404587"/>
              <a:gd name="connsiteX197" fmla="*/ 1478280 w 2644140"/>
              <a:gd name="connsiteY197" fmla="*/ 1613887 h 3404587"/>
              <a:gd name="connsiteX198" fmla="*/ 1455420 w 2644140"/>
              <a:gd name="connsiteY198" fmla="*/ 1629127 h 3404587"/>
              <a:gd name="connsiteX199" fmla="*/ 1386840 w 2644140"/>
              <a:gd name="connsiteY199" fmla="*/ 1613887 h 3404587"/>
              <a:gd name="connsiteX200" fmla="*/ 1348740 w 2644140"/>
              <a:gd name="connsiteY200" fmla="*/ 1621507 h 3404587"/>
              <a:gd name="connsiteX201" fmla="*/ 1325880 w 2644140"/>
              <a:gd name="connsiteY201" fmla="*/ 1629127 h 3404587"/>
              <a:gd name="connsiteX202" fmla="*/ 1303020 w 2644140"/>
              <a:gd name="connsiteY202" fmla="*/ 1621507 h 3404587"/>
              <a:gd name="connsiteX203" fmla="*/ 1264920 w 2644140"/>
              <a:gd name="connsiteY203" fmla="*/ 1583407 h 3404587"/>
              <a:gd name="connsiteX204" fmla="*/ 1234440 w 2644140"/>
              <a:gd name="connsiteY204" fmla="*/ 1591027 h 3404587"/>
              <a:gd name="connsiteX205" fmla="*/ 1219200 w 2644140"/>
              <a:gd name="connsiteY205" fmla="*/ 1613887 h 3404587"/>
              <a:gd name="connsiteX206" fmla="*/ 1188720 w 2644140"/>
              <a:gd name="connsiteY206" fmla="*/ 1621507 h 3404587"/>
              <a:gd name="connsiteX207" fmla="*/ 1135380 w 2644140"/>
              <a:gd name="connsiteY207" fmla="*/ 1629127 h 3404587"/>
              <a:gd name="connsiteX208" fmla="*/ 1120140 w 2644140"/>
              <a:gd name="connsiteY208" fmla="*/ 1674847 h 3404587"/>
              <a:gd name="connsiteX209" fmla="*/ 1051560 w 2644140"/>
              <a:gd name="connsiteY209" fmla="*/ 1712947 h 3404587"/>
              <a:gd name="connsiteX210" fmla="*/ 982980 w 2644140"/>
              <a:gd name="connsiteY210" fmla="*/ 1705327 h 3404587"/>
              <a:gd name="connsiteX211" fmla="*/ 944880 w 2644140"/>
              <a:gd name="connsiteY211" fmla="*/ 1667227 h 3404587"/>
              <a:gd name="connsiteX212" fmla="*/ 922020 w 2644140"/>
              <a:gd name="connsiteY212" fmla="*/ 1651987 h 3404587"/>
              <a:gd name="connsiteX213" fmla="*/ 861060 w 2644140"/>
              <a:gd name="connsiteY213" fmla="*/ 1636747 h 3404587"/>
              <a:gd name="connsiteX214" fmla="*/ 815340 w 2644140"/>
              <a:gd name="connsiteY214" fmla="*/ 1644367 h 3404587"/>
              <a:gd name="connsiteX215" fmla="*/ 800100 w 2644140"/>
              <a:gd name="connsiteY215" fmla="*/ 1667227 h 3404587"/>
              <a:gd name="connsiteX216" fmla="*/ 777240 w 2644140"/>
              <a:gd name="connsiteY216" fmla="*/ 1674847 h 3404587"/>
              <a:gd name="connsiteX217" fmla="*/ 762000 w 2644140"/>
              <a:gd name="connsiteY217" fmla="*/ 1651987 h 3404587"/>
              <a:gd name="connsiteX218" fmla="*/ 716280 w 2644140"/>
              <a:gd name="connsiteY218" fmla="*/ 1621507 h 3404587"/>
              <a:gd name="connsiteX219" fmla="*/ 708660 w 2644140"/>
              <a:gd name="connsiteY219" fmla="*/ 1552927 h 3404587"/>
              <a:gd name="connsiteX220" fmla="*/ 723900 w 2644140"/>
              <a:gd name="connsiteY220" fmla="*/ 1507207 h 3404587"/>
              <a:gd name="connsiteX221" fmla="*/ 731520 w 2644140"/>
              <a:gd name="connsiteY221" fmla="*/ 1484347 h 3404587"/>
              <a:gd name="connsiteX222" fmla="*/ 716280 w 2644140"/>
              <a:gd name="connsiteY222" fmla="*/ 1423387 h 3404587"/>
              <a:gd name="connsiteX223" fmla="*/ 685800 w 2644140"/>
              <a:gd name="connsiteY223" fmla="*/ 1377667 h 3404587"/>
              <a:gd name="connsiteX224" fmla="*/ 609416 w 2644140"/>
              <a:gd name="connsiteY224" fmla="*/ 1377989 h 3404587"/>
              <a:gd name="connsiteX225" fmla="*/ 601438 w 2644140"/>
              <a:gd name="connsiteY225" fmla="*/ 1355563 h 3404587"/>
              <a:gd name="connsiteX226" fmla="*/ 592679 w 2644140"/>
              <a:gd name="connsiteY226" fmla="*/ 1326494 h 3404587"/>
              <a:gd name="connsiteX227" fmla="*/ 562589 w 2644140"/>
              <a:gd name="connsiteY227" fmla="*/ 1272668 h 3404587"/>
              <a:gd name="connsiteX228" fmla="*/ 518756 w 2644140"/>
              <a:gd name="connsiteY228" fmla="*/ 1209372 h 3404587"/>
              <a:gd name="connsiteX229" fmla="*/ 524972 w 2644140"/>
              <a:gd name="connsiteY229" fmla="*/ 1157718 h 3404587"/>
              <a:gd name="connsiteX230" fmla="*/ 479908 w 2644140"/>
              <a:gd name="connsiteY230" fmla="*/ 1126474 h 3404587"/>
              <a:gd name="connsiteX231" fmla="*/ 502920 w 2644140"/>
              <a:gd name="connsiteY231" fmla="*/ 1065247 h 3404587"/>
              <a:gd name="connsiteX232" fmla="*/ 495300 w 2644140"/>
              <a:gd name="connsiteY232" fmla="*/ 1042387 h 3404587"/>
              <a:gd name="connsiteX233" fmla="*/ 403860 w 2644140"/>
              <a:gd name="connsiteY233" fmla="*/ 996667 h 3404587"/>
              <a:gd name="connsiteX234" fmla="*/ 381000 w 2644140"/>
              <a:gd name="connsiteY234" fmla="*/ 989047 h 3404587"/>
              <a:gd name="connsiteX235" fmla="*/ 358140 w 2644140"/>
              <a:gd name="connsiteY235" fmla="*/ 981427 h 3404587"/>
              <a:gd name="connsiteX236" fmla="*/ 297180 w 2644140"/>
              <a:gd name="connsiteY236" fmla="*/ 973807 h 3404587"/>
              <a:gd name="connsiteX237" fmla="*/ 259080 w 2644140"/>
              <a:gd name="connsiteY237" fmla="*/ 935707 h 3404587"/>
              <a:gd name="connsiteX238" fmla="*/ 236220 w 2644140"/>
              <a:gd name="connsiteY238" fmla="*/ 821407 h 3404587"/>
              <a:gd name="connsiteX239" fmla="*/ 205740 w 2644140"/>
              <a:gd name="connsiteY239" fmla="*/ 752827 h 3404587"/>
              <a:gd name="connsiteX240" fmla="*/ 198120 w 2644140"/>
              <a:gd name="connsiteY240" fmla="*/ 729967 h 3404587"/>
              <a:gd name="connsiteX241" fmla="*/ 182880 w 2644140"/>
              <a:gd name="connsiteY241" fmla="*/ 707107 h 3404587"/>
              <a:gd name="connsiteX242" fmla="*/ 167640 w 2644140"/>
              <a:gd name="connsiteY242" fmla="*/ 661387 h 3404587"/>
              <a:gd name="connsiteX243" fmla="*/ 129540 w 2644140"/>
              <a:gd name="connsiteY243" fmla="*/ 615667 h 3404587"/>
              <a:gd name="connsiteX244" fmla="*/ 83820 w 2644140"/>
              <a:gd name="connsiteY244" fmla="*/ 577567 h 3404587"/>
              <a:gd name="connsiteX245" fmla="*/ 45720 w 2644140"/>
              <a:gd name="connsiteY245" fmla="*/ 508987 h 3404587"/>
              <a:gd name="connsiteX246" fmla="*/ 30480 w 2644140"/>
              <a:gd name="connsiteY246" fmla="*/ 486127 h 3404587"/>
              <a:gd name="connsiteX247" fmla="*/ 53340 w 2644140"/>
              <a:gd name="connsiteY247" fmla="*/ 455647 h 3404587"/>
              <a:gd name="connsiteX0" fmla="*/ 0 w 2644140"/>
              <a:gd name="connsiteY0" fmla="*/ 432787 h 3404587"/>
              <a:gd name="connsiteX1" fmla="*/ 38100 w 2644140"/>
              <a:gd name="connsiteY1" fmla="*/ 470887 h 3404587"/>
              <a:gd name="connsiteX2" fmla="*/ 60960 w 2644140"/>
              <a:gd name="connsiteY2" fmla="*/ 463267 h 3404587"/>
              <a:gd name="connsiteX3" fmla="*/ 137160 w 2644140"/>
              <a:gd name="connsiteY3" fmla="*/ 409927 h 3404587"/>
              <a:gd name="connsiteX4" fmla="*/ 152400 w 2644140"/>
              <a:gd name="connsiteY4" fmla="*/ 387067 h 3404587"/>
              <a:gd name="connsiteX5" fmla="*/ 220980 w 2644140"/>
              <a:gd name="connsiteY5" fmla="*/ 356587 h 3404587"/>
              <a:gd name="connsiteX6" fmla="*/ 243840 w 2644140"/>
              <a:gd name="connsiteY6" fmla="*/ 348967 h 3404587"/>
              <a:gd name="connsiteX7" fmla="*/ 266700 w 2644140"/>
              <a:gd name="connsiteY7" fmla="*/ 341347 h 3404587"/>
              <a:gd name="connsiteX8" fmla="*/ 289560 w 2644140"/>
              <a:gd name="connsiteY8" fmla="*/ 333727 h 3404587"/>
              <a:gd name="connsiteX9" fmla="*/ 358140 w 2644140"/>
              <a:gd name="connsiteY9" fmla="*/ 295627 h 3404587"/>
              <a:gd name="connsiteX10" fmla="*/ 403860 w 2644140"/>
              <a:gd name="connsiteY10" fmla="*/ 257527 h 3404587"/>
              <a:gd name="connsiteX11" fmla="*/ 449580 w 2644140"/>
              <a:gd name="connsiteY11" fmla="*/ 227047 h 3404587"/>
              <a:gd name="connsiteX12" fmla="*/ 472440 w 2644140"/>
              <a:gd name="connsiteY12" fmla="*/ 211807 h 3404587"/>
              <a:gd name="connsiteX13" fmla="*/ 525780 w 2644140"/>
              <a:gd name="connsiteY13" fmla="*/ 196567 h 3404587"/>
              <a:gd name="connsiteX14" fmla="*/ 548640 w 2644140"/>
              <a:gd name="connsiteY14" fmla="*/ 188947 h 3404587"/>
              <a:gd name="connsiteX15" fmla="*/ 678180 w 2644140"/>
              <a:gd name="connsiteY15" fmla="*/ 188947 h 3404587"/>
              <a:gd name="connsiteX16" fmla="*/ 701040 w 2644140"/>
              <a:gd name="connsiteY16" fmla="*/ 173707 h 3404587"/>
              <a:gd name="connsiteX17" fmla="*/ 723900 w 2644140"/>
              <a:gd name="connsiteY17" fmla="*/ 166087 h 3404587"/>
              <a:gd name="connsiteX18" fmla="*/ 822960 w 2644140"/>
              <a:gd name="connsiteY18" fmla="*/ 188947 h 3404587"/>
              <a:gd name="connsiteX19" fmla="*/ 838200 w 2644140"/>
              <a:gd name="connsiteY19" fmla="*/ 211807 h 3404587"/>
              <a:gd name="connsiteX20" fmla="*/ 861060 w 2644140"/>
              <a:gd name="connsiteY20" fmla="*/ 219427 h 3404587"/>
              <a:gd name="connsiteX21" fmla="*/ 899160 w 2644140"/>
              <a:gd name="connsiteY21" fmla="*/ 227047 h 3404587"/>
              <a:gd name="connsiteX22" fmla="*/ 929640 w 2644140"/>
              <a:gd name="connsiteY22" fmla="*/ 234667 h 3404587"/>
              <a:gd name="connsiteX23" fmla="*/ 975360 w 2644140"/>
              <a:gd name="connsiteY23" fmla="*/ 211807 h 3404587"/>
              <a:gd name="connsiteX24" fmla="*/ 1021080 w 2644140"/>
              <a:gd name="connsiteY24" fmla="*/ 196567 h 3404587"/>
              <a:gd name="connsiteX25" fmla="*/ 1066800 w 2644140"/>
              <a:gd name="connsiteY25" fmla="*/ 173707 h 3404587"/>
              <a:gd name="connsiteX26" fmla="*/ 1089660 w 2644140"/>
              <a:gd name="connsiteY26" fmla="*/ 158467 h 3404587"/>
              <a:gd name="connsiteX27" fmla="*/ 1181100 w 2644140"/>
              <a:gd name="connsiteY27" fmla="*/ 135607 h 3404587"/>
              <a:gd name="connsiteX28" fmla="*/ 1203960 w 2644140"/>
              <a:gd name="connsiteY28" fmla="*/ 120367 h 3404587"/>
              <a:gd name="connsiteX29" fmla="*/ 1325880 w 2644140"/>
              <a:gd name="connsiteY29" fmla="*/ 97507 h 3404587"/>
              <a:gd name="connsiteX30" fmla="*/ 1371600 w 2644140"/>
              <a:gd name="connsiteY30" fmla="*/ 82267 h 3404587"/>
              <a:gd name="connsiteX31" fmla="*/ 1394460 w 2644140"/>
              <a:gd name="connsiteY31" fmla="*/ 74647 h 3404587"/>
              <a:gd name="connsiteX32" fmla="*/ 1402080 w 2644140"/>
              <a:gd name="connsiteY32" fmla="*/ 51787 h 3404587"/>
              <a:gd name="connsiteX33" fmla="*/ 1432560 w 2644140"/>
              <a:gd name="connsiteY33" fmla="*/ 6067 h 3404587"/>
              <a:gd name="connsiteX34" fmla="*/ 1463040 w 2644140"/>
              <a:gd name="connsiteY34" fmla="*/ 44167 h 3404587"/>
              <a:gd name="connsiteX35" fmla="*/ 1508760 w 2644140"/>
              <a:gd name="connsiteY35" fmla="*/ 82267 h 3404587"/>
              <a:gd name="connsiteX36" fmla="*/ 1531620 w 2644140"/>
              <a:gd name="connsiteY36" fmla="*/ 127987 h 3404587"/>
              <a:gd name="connsiteX37" fmla="*/ 1584960 w 2644140"/>
              <a:gd name="connsiteY37" fmla="*/ 181327 h 3404587"/>
              <a:gd name="connsiteX38" fmla="*/ 1798320 w 2644140"/>
              <a:gd name="connsiteY38" fmla="*/ 188947 h 3404587"/>
              <a:gd name="connsiteX39" fmla="*/ 1821180 w 2644140"/>
              <a:gd name="connsiteY39" fmla="*/ 196567 h 3404587"/>
              <a:gd name="connsiteX40" fmla="*/ 1866900 w 2644140"/>
              <a:gd name="connsiteY40" fmla="*/ 204187 h 3404587"/>
              <a:gd name="connsiteX41" fmla="*/ 1889760 w 2644140"/>
              <a:gd name="connsiteY41" fmla="*/ 219427 h 3404587"/>
              <a:gd name="connsiteX42" fmla="*/ 1912620 w 2644140"/>
              <a:gd name="connsiteY42" fmla="*/ 227047 h 3404587"/>
              <a:gd name="connsiteX43" fmla="*/ 1920240 w 2644140"/>
              <a:gd name="connsiteY43" fmla="*/ 249907 h 3404587"/>
              <a:gd name="connsiteX44" fmla="*/ 1958340 w 2644140"/>
              <a:gd name="connsiteY44" fmla="*/ 295627 h 3404587"/>
              <a:gd name="connsiteX45" fmla="*/ 1981200 w 2644140"/>
              <a:gd name="connsiteY45" fmla="*/ 303247 h 3404587"/>
              <a:gd name="connsiteX46" fmla="*/ 2049780 w 2644140"/>
              <a:gd name="connsiteY46" fmla="*/ 295627 h 3404587"/>
              <a:gd name="connsiteX47" fmla="*/ 2095500 w 2644140"/>
              <a:gd name="connsiteY47" fmla="*/ 280387 h 3404587"/>
              <a:gd name="connsiteX48" fmla="*/ 2141220 w 2644140"/>
              <a:gd name="connsiteY48" fmla="*/ 265147 h 3404587"/>
              <a:gd name="connsiteX49" fmla="*/ 2164080 w 2644140"/>
              <a:gd name="connsiteY49" fmla="*/ 257527 h 3404587"/>
              <a:gd name="connsiteX50" fmla="*/ 2225040 w 2644140"/>
              <a:gd name="connsiteY50" fmla="*/ 249907 h 3404587"/>
              <a:gd name="connsiteX51" fmla="*/ 2278380 w 2644140"/>
              <a:gd name="connsiteY51" fmla="*/ 257527 h 3404587"/>
              <a:gd name="connsiteX52" fmla="*/ 2301240 w 2644140"/>
              <a:gd name="connsiteY52" fmla="*/ 272767 h 3404587"/>
              <a:gd name="connsiteX53" fmla="*/ 2331720 w 2644140"/>
              <a:gd name="connsiteY53" fmla="*/ 249907 h 3404587"/>
              <a:gd name="connsiteX54" fmla="*/ 2354580 w 2644140"/>
              <a:gd name="connsiteY54" fmla="*/ 242287 h 3404587"/>
              <a:gd name="connsiteX55" fmla="*/ 2377440 w 2644140"/>
              <a:gd name="connsiteY55" fmla="*/ 249907 h 3404587"/>
              <a:gd name="connsiteX56" fmla="*/ 2423160 w 2644140"/>
              <a:gd name="connsiteY56" fmla="*/ 280387 h 3404587"/>
              <a:gd name="connsiteX57" fmla="*/ 2491740 w 2644140"/>
              <a:gd name="connsiteY57" fmla="*/ 295627 h 3404587"/>
              <a:gd name="connsiteX58" fmla="*/ 2529840 w 2644140"/>
              <a:gd name="connsiteY58" fmla="*/ 333727 h 3404587"/>
              <a:gd name="connsiteX59" fmla="*/ 2575560 w 2644140"/>
              <a:gd name="connsiteY59" fmla="*/ 348967 h 3404587"/>
              <a:gd name="connsiteX60" fmla="*/ 2575560 w 2644140"/>
              <a:gd name="connsiteY60" fmla="*/ 356587 h 3404587"/>
              <a:gd name="connsiteX61" fmla="*/ 2567940 w 2644140"/>
              <a:gd name="connsiteY61" fmla="*/ 387067 h 3404587"/>
              <a:gd name="connsiteX62" fmla="*/ 2560320 w 2644140"/>
              <a:gd name="connsiteY62" fmla="*/ 409927 h 3404587"/>
              <a:gd name="connsiteX63" fmla="*/ 2565098 w 2644140"/>
              <a:gd name="connsiteY63" fmla="*/ 414338 h 3404587"/>
              <a:gd name="connsiteX64" fmla="*/ 2575560 w 2644140"/>
              <a:gd name="connsiteY64" fmla="*/ 516607 h 3404587"/>
              <a:gd name="connsiteX65" fmla="*/ 2583180 w 2644140"/>
              <a:gd name="connsiteY65" fmla="*/ 539467 h 3404587"/>
              <a:gd name="connsiteX66" fmla="*/ 2590800 w 2644140"/>
              <a:gd name="connsiteY66" fmla="*/ 623287 h 3404587"/>
              <a:gd name="connsiteX67" fmla="*/ 2598420 w 2644140"/>
              <a:gd name="connsiteY67" fmla="*/ 653767 h 3404587"/>
              <a:gd name="connsiteX68" fmla="*/ 2606040 w 2644140"/>
              <a:gd name="connsiteY68" fmla="*/ 790927 h 3404587"/>
              <a:gd name="connsiteX69" fmla="*/ 2598420 w 2644140"/>
              <a:gd name="connsiteY69" fmla="*/ 905227 h 3404587"/>
              <a:gd name="connsiteX70" fmla="*/ 2575560 w 2644140"/>
              <a:gd name="connsiteY70" fmla="*/ 897607 h 3404587"/>
              <a:gd name="connsiteX71" fmla="*/ 2415540 w 2644140"/>
              <a:gd name="connsiteY71" fmla="*/ 905227 h 3404587"/>
              <a:gd name="connsiteX72" fmla="*/ 2407920 w 2644140"/>
              <a:gd name="connsiteY72" fmla="*/ 928087 h 3404587"/>
              <a:gd name="connsiteX73" fmla="*/ 2255520 w 2644140"/>
              <a:gd name="connsiteY73" fmla="*/ 1004287 h 3404587"/>
              <a:gd name="connsiteX74" fmla="*/ 2186940 w 2644140"/>
              <a:gd name="connsiteY74" fmla="*/ 1011907 h 3404587"/>
              <a:gd name="connsiteX75" fmla="*/ 2141220 w 2644140"/>
              <a:gd name="connsiteY75" fmla="*/ 1019527 h 3404587"/>
              <a:gd name="connsiteX76" fmla="*/ 2042160 w 2644140"/>
              <a:gd name="connsiteY76" fmla="*/ 1011907 h 3404587"/>
              <a:gd name="connsiteX77" fmla="*/ 2034540 w 2644140"/>
              <a:gd name="connsiteY77" fmla="*/ 1118587 h 3404587"/>
              <a:gd name="connsiteX78" fmla="*/ 2026920 w 2644140"/>
              <a:gd name="connsiteY78" fmla="*/ 1278607 h 3404587"/>
              <a:gd name="connsiteX79" fmla="*/ 2011680 w 2644140"/>
              <a:gd name="connsiteY79" fmla="*/ 1324327 h 3404587"/>
              <a:gd name="connsiteX80" fmla="*/ 2004060 w 2644140"/>
              <a:gd name="connsiteY80" fmla="*/ 1385287 h 3404587"/>
              <a:gd name="connsiteX81" fmla="*/ 1988820 w 2644140"/>
              <a:gd name="connsiteY81" fmla="*/ 1431007 h 3404587"/>
              <a:gd name="connsiteX82" fmla="*/ 2004060 w 2644140"/>
              <a:gd name="connsiteY82" fmla="*/ 1453867 h 3404587"/>
              <a:gd name="connsiteX83" fmla="*/ 2026920 w 2644140"/>
              <a:gd name="connsiteY83" fmla="*/ 1469107 h 3404587"/>
              <a:gd name="connsiteX84" fmla="*/ 2057400 w 2644140"/>
              <a:gd name="connsiteY84" fmla="*/ 1537687 h 3404587"/>
              <a:gd name="connsiteX85" fmla="*/ 2080260 w 2644140"/>
              <a:gd name="connsiteY85" fmla="*/ 1545307 h 3404587"/>
              <a:gd name="connsiteX86" fmla="*/ 2103120 w 2644140"/>
              <a:gd name="connsiteY86" fmla="*/ 1522447 h 3404587"/>
              <a:gd name="connsiteX87" fmla="*/ 2148840 w 2644140"/>
              <a:gd name="connsiteY87" fmla="*/ 1568167 h 3404587"/>
              <a:gd name="connsiteX88" fmla="*/ 2156460 w 2644140"/>
              <a:gd name="connsiteY88" fmla="*/ 1591027 h 3404587"/>
              <a:gd name="connsiteX89" fmla="*/ 2179320 w 2644140"/>
              <a:gd name="connsiteY89" fmla="*/ 1598647 h 3404587"/>
              <a:gd name="connsiteX90" fmla="*/ 2186940 w 2644140"/>
              <a:gd name="connsiteY90" fmla="*/ 1697707 h 3404587"/>
              <a:gd name="connsiteX91" fmla="*/ 2171700 w 2644140"/>
              <a:gd name="connsiteY91" fmla="*/ 1720567 h 3404587"/>
              <a:gd name="connsiteX92" fmla="*/ 2148840 w 2644140"/>
              <a:gd name="connsiteY92" fmla="*/ 1728187 h 3404587"/>
              <a:gd name="connsiteX93" fmla="*/ 2141220 w 2644140"/>
              <a:gd name="connsiteY93" fmla="*/ 1781527 h 3404587"/>
              <a:gd name="connsiteX94" fmla="*/ 2118360 w 2644140"/>
              <a:gd name="connsiteY94" fmla="*/ 1789147 h 3404587"/>
              <a:gd name="connsiteX95" fmla="*/ 2004060 w 2644140"/>
              <a:gd name="connsiteY95" fmla="*/ 1796767 h 3404587"/>
              <a:gd name="connsiteX96" fmla="*/ 1996440 w 2644140"/>
              <a:gd name="connsiteY96" fmla="*/ 1819627 h 3404587"/>
              <a:gd name="connsiteX97" fmla="*/ 1943100 w 2644140"/>
              <a:gd name="connsiteY97" fmla="*/ 1827247 h 3404587"/>
              <a:gd name="connsiteX98" fmla="*/ 1950720 w 2644140"/>
              <a:gd name="connsiteY98" fmla="*/ 1880587 h 3404587"/>
              <a:gd name="connsiteX99" fmla="*/ 1958340 w 2644140"/>
              <a:gd name="connsiteY99" fmla="*/ 1903447 h 3404587"/>
              <a:gd name="connsiteX100" fmla="*/ 1965960 w 2644140"/>
              <a:gd name="connsiteY100" fmla="*/ 1941547 h 3404587"/>
              <a:gd name="connsiteX101" fmla="*/ 1996440 w 2644140"/>
              <a:gd name="connsiteY101" fmla="*/ 1949167 h 3404587"/>
              <a:gd name="connsiteX102" fmla="*/ 2057400 w 2644140"/>
              <a:gd name="connsiteY102" fmla="*/ 1956787 h 3404587"/>
              <a:gd name="connsiteX103" fmla="*/ 2087880 w 2644140"/>
              <a:gd name="connsiteY103" fmla="*/ 2025367 h 3404587"/>
              <a:gd name="connsiteX104" fmla="*/ 2103120 w 2644140"/>
              <a:gd name="connsiteY104" fmla="*/ 2071087 h 3404587"/>
              <a:gd name="connsiteX105" fmla="*/ 2118360 w 2644140"/>
              <a:gd name="connsiteY105" fmla="*/ 2116807 h 3404587"/>
              <a:gd name="connsiteX106" fmla="*/ 2125980 w 2644140"/>
              <a:gd name="connsiteY106" fmla="*/ 2139667 h 3404587"/>
              <a:gd name="connsiteX107" fmla="*/ 2141220 w 2644140"/>
              <a:gd name="connsiteY107" fmla="*/ 2200627 h 3404587"/>
              <a:gd name="connsiteX108" fmla="*/ 2133600 w 2644140"/>
              <a:gd name="connsiteY108" fmla="*/ 2276827 h 3404587"/>
              <a:gd name="connsiteX109" fmla="*/ 2133600 w 2644140"/>
              <a:gd name="connsiteY109" fmla="*/ 2345407 h 3404587"/>
              <a:gd name="connsiteX110" fmla="*/ 2156460 w 2644140"/>
              <a:gd name="connsiteY110" fmla="*/ 2353027 h 3404587"/>
              <a:gd name="connsiteX111" fmla="*/ 2209800 w 2644140"/>
              <a:gd name="connsiteY111" fmla="*/ 2360647 h 3404587"/>
              <a:gd name="connsiteX112" fmla="*/ 2225040 w 2644140"/>
              <a:gd name="connsiteY112" fmla="*/ 2383507 h 3404587"/>
              <a:gd name="connsiteX113" fmla="*/ 2247900 w 2644140"/>
              <a:gd name="connsiteY113" fmla="*/ 2406367 h 3404587"/>
              <a:gd name="connsiteX114" fmla="*/ 2255520 w 2644140"/>
              <a:gd name="connsiteY114" fmla="*/ 2452087 h 3404587"/>
              <a:gd name="connsiteX115" fmla="*/ 2278380 w 2644140"/>
              <a:gd name="connsiteY115" fmla="*/ 2459707 h 3404587"/>
              <a:gd name="connsiteX116" fmla="*/ 2339340 w 2644140"/>
              <a:gd name="connsiteY116" fmla="*/ 2474947 h 3404587"/>
              <a:gd name="connsiteX117" fmla="*/ 2362200 w 2644140"/>
              <a:gd name="connsiteY117" fmla="*/ 2497807 h 3404587"/>
              <a:gd name="connsiteX118" fmla="*/ 2385060 w 2644140"/>
              <a:gd name="connsiteY118" fmla="*/ 2505427 h 3404587"/>
              <a:gd name="connsiteX119" fmla="*/ 2407920 w 2644140"/>
              <a:gd name="connsiteY119" fmla="*/ 2520667 h 3404587"/>
              <a:gd name="connsiteX120" fmla="*/ 2446020 w 2644140"/>
              <a:gd name="connsiteY120" fmla="*/ 2551147 h 3404587"/>
              <a:gd name="connsiteX121" fmla="*/ 2468880 w 2644140"/>
              <a:gd name="connsiteY121" fmla="*/ 2574007 h 3404587"/>
              <a:gd name="connsiteX122" fmla="*/ 2484120 w 2644140"/>
              <a:gd name="connsiteY122" fmla="*/ 2596867 h 3404587"/>
              <a:gd name="connsiteX123" fmla="*/ 2506980 w 2644140"/>
              <a:gd name="connsiteY123" fmla="*/ 2604487 h 3404587"/>
              <a:gd name="connsiteX124" fmla="*/ 2537460 w 2644140"/>
              <a:gd name="connsiteY124" fmla="*/ 2650207 h 3404587"/>
              <a:gd name="connsiteX125" fmla="*/ 2545080 w 2644140"/>
              <a:gd name="connsiteY125" fmla="*/ 2673067 h 3404587"/>
              <a:gd name="connsiteX126" fmla="*/ 2636520 w 2644140"/>
              <a:gd name="connsiteY126" fmla="*/ 2695927 h 3404587"/>
              <a:gd name="connsiteX127" fmla="*/ 2644140 w 2644140"/>
              <a:gd name="connsiteY127" fmla="*/ 2726407 h 3404587"/>
              <a:gd name="connsiteX128" fmla="*/ 2552700 w 2644140"/>
              <a:gd name="connsiteY128" fmla="*/ 2779747 h 3404587"/>
              <a:gd name="connsiteX129" fmla="*/ 2529840 w 2644140"/>
              <a:gd name="connsiteY129" fmla="*/ 2787367 h 3404587"/>
              <a:gd name="connsiteX130" fmla="*/ 2514600 w 2644140"/>
              <a:gd name="connsiteY130" fmla="*/ 2810227 h 3404587"/>
              <a:gd name="connsiteX131" fmla="*/ 2491740 w 2644140"/>
              <a:gd name="connsiteY131" fmla="*/ 2825467 h 3404587"/>
              <a:gd name="connsiteX132" fmla="*/ 2453640 w 2644140"/>
              <a:gd name="connsiteY132" fmla="*/ 2855947 h 3404587"/>
              <a:gd name="connsiteX133" fmla="*/ 2415540 w 2644140"/>
              <a:gd name="connsiteY133" fmla="*/ 2924527 h 3404587"/>
              <a:gd name="connsiteX134" fmla="*/ 2392680 w 2644140"/>
              <a:gd name="connsiteY134" fmla="*/ 2932147 h 3404587"/>
              <a:gd name="connsiteX135" fmla="*/ 2369820 w 2644140"/>
              <a:gd name="connsiteY135" fmla="*/ 2955007 h 3404587"/>
              <a:gd name="connsiteX136" fmla="*/ 2339340 w 2644140"/>
              <a:gd name="connsiteY136" fmla="*/ 3008347 h 3404587"/>
              <a:gd name="connsiteX137" fmla="*/ 2308860 w 2644140"/>
              <a:gd name="connsiteY137" fmla="*/ 3054067 h 3404587"/>
              <a:gd name="connsiteX138" fmla="*/ 2316480 w 2644140"/>
              <a:gd name="connsiteY138" fmla="*/ 3084547 h 3404587"/>
              <a:gd name="connsiteX139" fmla="*/ 2324100 w 2644140"/>
              <a:gd name="connsiteY139" fmla="*/ 3107407 h 3404587"/>
              <a:gd name="connsiteX140" fmla="*/ 2331720 w 2644140"/>
              <a:gd name="connsiteY140" fmla="*/ 3145507 h 3404587"/>
              <a:gd name="connsiteX141" fmla="*/ 2293620 w 2644140"/>
              <a:gd name="connsiteY141" fmla="*/ 3236947 h 3404587"/>
              <a:gd name="connsiteX142" fmla="*/ 2286000 w 2644140"/>
              <a:gd name="connsiteY142" fmla="*/ 3259807 h 3404587"/>
              <a:gd name="connsiteX143" fmla="*/ 2232660 w 2644140"/>
              <a:gd name="connsiteY143" fmla="*/ 3328387 h 3404587"/>
              <a:gd name="connsiteX144" fmla="*/ 2209800 w 2644140"/>
              <a:gd name="connsiteY144" fmla="*/ 3336007 h 3404587"/>
              <a:gd name="connsiteX145" fmla="*/ 2186940 w 2644140"/>
              <a:gd name="connsiteY145" fmla="*/ 3351247 h 3404587"/>
              <a:gd name="connsiteX146" fmla="*/ 2179320 w 2644140"/>
              <a:gd name="connsiteY146" fmla="*/ 3374107 h 3404587"/>
              <a:gd name="connsiteX147" fmla="*/ 2133600 w 2644140"/>
              <a:gd name="connsiteY147" fmla="*/ 3404587 h 3404587"/>
              <a:gd name="connsiteX148" fmla="*/ 2057400 w 2644140"/>
              <a:gd name="connsiteY148" fmla="*/ 3381727 h 3404587"/>
              <a:gd name="connsiteX149" fmla="*/ 1927860 w 2644140"/>
              <a:gd name="connsiteY149" fmla="*/ 3374107 h 3404587"/>
              <a:gd name="connsiteX150" fmla="*/ 1836420 w 2644140"/>
              <a:gd name="connsiteY150" fmla="*/ 3366487 h 3404587"/>
              <a:gd name="connsiteX151" fmla="*/ 1798320 w 2644140"/>
              <a:gd name="connsiteY151" fmla="*/ 3358867 h 3404587"/>
              <a:gd name="connsiteX152" fmla="*/ 1767840 w 2644140"/>
              <a:gd name="connsiteY152" fmla="*/ 3313147 h 3404587"/>
              <a:gd name="connsiteX153" fmla="*/ 1752600 w 2644140"/>
              <a:gd name="connsiteY153" fmla="*/ 3290287 h 3404587"/>
              <a:gd name="connsiteX154" fmla="*/ 1684020 w 2644140"/>
              <a:gd name="connsiteY154" fmla="*/ 3282667 h 3404587"/>
              <a:gd name="connsiteX155" fmla="*/ 1623060 w 2644140"/>
              <a:gd name="connsiteY155" fmla="*/ 3282667 h 3404587"/>
              <a:gd name="connsiteX156" fmla="*/ 1577340 w 2644140"/>
              <a:gd name="connsiteY156" fmla="*/ 3297907 h 3404587"/>
              <a:gd name="connsiteX157" fmla="*/ 1447800 w 2644140"/>
              <a:gd name="connsiteY157" fmla="*/ 3275047 h 3404587"/>
              <a:gd name="connsiteX158" fmla="*/ 1432560 w 2644140"/>
              <a:gd name="connsiteY158" fmla="*/ 3252187 h 3404587"/>
              <a:gd name="connsiteX159" fmla="*/ 1447800 w 2644140"/>
              <a:gd name="connsiteY159" fmla="*/ 3168367 h 3404587"/>
              <a:gd name="connsiteX160" fmla="*/ 1432560 w 2644140"/>
              <a:gd name="connsiteY160" fmla="*/ 3122647 h 3404587"/>
              <a:gd name="connsiteX161" fmla="*/ 1424940 w 2644140"/>
              <a:gd name="connsiteY161" fmla="*/ 3099787 h 3404587"/>
              <a:gd name="connsiteX162" fmla="*/ 1417320 w 2644140"/>
              <a:gd name="connsiteY162" fmla="*/ 3076927 h 3404587"/>
              <a:gd name="connsiteX163" fmla="*/ 1356360 w 2644140"/>
              <a:gd name="connsiteY163" fmla="*/ 3069307 h 3404587"/>
              <a:gd name="connsiteX164" fmla="*/ 1333500 w 2644140"/>
              <a:gd name="connsiteY164" fmla="*/ 3061687 h 3404587"/>
              <a:gd name="connsiteX165" fmla="*/ 1272540 w 2644140"/>
              <a:gd name="connsiteY165" fmla="*/ 3054067 h 3404587"/>
              <a:gd name="connsiteX166" fmla="*/ 1257300 w 2644140"/>
              <a:gd name="connsiteY166" fmla="*/ 3031207 h 3404587"/>
              <a:gd name="connsiteX167" fmla="*/ 1242060 w 2644140"/>
              <a:gd name="connsiteY167" fmla="*/ 2977867 h 3404587"/>
              <a:gd name="connsiteX168" fmla="*/ 1234440 w 2644140"/>
              <a:gd name="connsiteY168" fmla="*/ 2955007 h 3404587"/>
              <a:gd name="connsiteX169" fmla="*/ 1203960 w 2644140"/>
              <a:gd name="connsiteY169" fmla="*/ 2909287 h 3404587"/>
              <a:gd name="connsiteX170" fmla="*/ 1226820 w 2644140"/>
              <a:gd name="connsiteY170" fmla="*/ 2901667 h 3404587"/>
              <a:gd name="connsiteX171" fmla="*/ 1356360 w 2644140"/>
              <a:gd name="connsiteY171" fmla="*/ 2886427 h 3404587"/>
              <a:gd name="connsiteX172" fmla="*/ 1371600 w 2644140"/>
              <a:gd name="connsiteY172" fmla="*/ 2787367 h 3404587"/>
              <a:gd name="connsiteX173" fmla="*/ 1394460 w 2644140"/>
              <a:gd name="connsiteY173" fmla="*/ 2711167 h 3404587"/>
              <a:gd name="connsiteX174" fmla="*/ 1417320 w 2644140"/>
              <a:gd name="connsiteY174" fmla="*/ 2642587 h 3404587"/>
              <a:gd name="connsiteX175" fmla="*/ 1409700 w 2644140"/>
              <a:gd name="connsiteY175" fmla="*/ 2497807 h 3404587"/>
              <a:gd name="connsiteX176" fmla="*/ 1394460 w 2644140"/>
              <a:gd name="connsiteY176" fmla="*/ 2452087 h 3404587"/>
              <a:gd name="connsiteX177" fmla="*/ 1386840 w 2644140"/>
              <a:gd name="connsiteY177" fmla="*/ 2429227 h 3404587"/>
              <a:gd name="connsiteX178" fmla="*/ 1394460 w 2644140"/>
              <a:gd name="connsiteY178" fmla="*/ 2406367 h 3404587"/>
              <a:gd name="connsiteX179" fmla="*/ 1440180 w 2644140"/>
              <a:gd name="connsiteY179" fmla="*/ 2368267 h 3404587"/>
              <a:gd name="connsiteX180" fmla="*/ 1501140 w 2644140"/>
              <a:gd name="connsiteY180" fmla="*/ 2360647 h 3404587"/>
              <a:gd name="connsiteX181" fmla="*/ 1508760 w 2644140"/>
              <a:gd name="connsiteY181" fmla="*/ 2337787 h 3404587"/>
              <a:gd name="connsiteX182" fmla="*/ 1516380 w 2644140"/>
              <a:gd name="connsiteY182" fmla="*/ 2177767 h 3404587"/>
              <a:gd name="connsiteX183" fmla="*/ 1539240 w 2644140"/>
              <a:gd name="connsiteY183" fmla="*/ 2132047 h 3404587"/>
              <a:gd name="connsiteX184" fmla="*/ 1546860 w 2644140"/>
              <a:gd name="connsiteY184" fmla="*/ 2109187 h 3404587"/>
              <a:gd name="connsiteX185" fmla="*/ 1539240 w 2644140"/>
              <a:gd name="connsiteY185" fmla="*/ 2032987 h 3404587"/>
              <a:gd name="connsiteX186" fmla="*/ 1524000 w 2644140"/>
              <a:gd name="connsiteY186" fmla="*/ 1987267 h 3404587"/>
              <a:gd name="connsiteX187" fmla="*/ 1508760 w 2644140"/>
              <a:gd name="connsiteY187" fmla="*/ 1941547 h 3404587"/>
              <a:gd name="connsiteX188" fmla="*/ 1485900 w 2644140"/>
              <a:gd name="connsiteY188" fmla="*/ 1872967 h 3404587"/>
              <a:gd name="connsiteX189" fmla="*/ 1478280 w 2644140"/>
              <a:gd name="connsiteY189" fmla="*/ 1850107 h 3404587"/>
              <a:gd name="connsiteX190" fmla="*/ 1508760 w 2644140"/>
              <a:gd name="connsiteY190" fmla="*/ 1773907 h 3404587"/>
              <a:gd name="connsiteX191" fmla="*/ 1554480 w 2644140"/>
              <a:gd name="connsiteY191" fmla="*/ 1766287 h 3404587"/>
              <a:gd name="connsiteX192" fmla="*/ 1546860 w 2644140"/>
              <a:gd name="connsiteY192" fmla="*/ 1712947 h 3404587"/>
              <a:gd name="connsiteX193" fmla="*/ 1508760 w 2644140"/>
              <a:gd name="connsiteY193" fmla="*/ 1705327 h 3404587"/>
              <a:gd name="connsiteX194" fmla="*/ 1485900 w 2644140"/>
              <a:gd name="connsiteY194" fmla="*/ 1690087 h 3404587"/>
              <a:gd name="connsiteX195" fmla="*/ 1493520 w 2644140"/>
              <a:gd name="connsiteY195" fmla="*/ 1644367 h 3404587"/>
              <a:gd name="connsiteX196" fmla="*/ 1501140 w 2644140"/>
              <a:gd name="connsiteY196" fmla="*/ 1621507 h 3404587"/>
              <a:gd name="connsiteX197" fmla="*/ 1478280 w 2644140"/>
              <a:gd name="connsiteY197" fmla="*/ 1613887 h 3404587"/>
              <a:gd name="connsiteX198" fmla="*/ 1455420 w 2644140"/>
              <a:gd name="connsiteY198" fmla="*/ 1629127 h 3404587"/>
              <a:gd name="connsiteX199" fmla="*/ 1386840 w 2644140"/>
              <a:gd name="connsiteY199" fmla="*/ 1613887 h 3404587"/>
              <a:gd name="connsiteX200" fmla="*/ 1348740 w 2644140"/>
              <a:gd name="connsiteY200" fmla="*/ 1621507 h 3404587"/>
              <a:gd name="connsiteX201" fmla="*/ 1325880 w 2644140"/>
              <a:gd name="connsiteY201" fmla="*/ 1629127 h 3404587"/>
              <a:gd name="connsiteX202" fmla="*/ 1303020 w 2644140"/>
              <a:gd name="connsiteY202" fmla="*/ 1621507 h 3404587"/>
              <a:gd name="connsiteX203" fmla="*/ 1264920 w 2644140"/>
              <a:gd name="connsiteY203" fmla="*/ 1583407 h 3404587"/>
              <a:gd name="connsiteX204" fmla="*/ 1234440 w 2644140"/>
              <a:gd name="connsiteY204" fmla="*/ 1591027 h 3404587"/>
              <a:gd name="connsiteX205" fmla="*/ 1219200 w 2644140"/>
              <a:gd name="connsiteY205" fmla="*/ 1613887 h 3404587"/>
              <a:gd name="connsiteX206" fmla="*/ 1188720 w 2644140"/>
              <a:gd name="connsiteY206" fmla="*/ 1621507 h 3404587"/>
              <a:gd name="connsiteX207" fmla="*/ 1135380 w 2644140"/>
              <a:gd name="connsiteY207" fmla="*/ 1629127 h 3404587"/>
              <a:gd name="connsiteX208" fmla="*/ 1120140 w 2644140"/>
              <a:gd name="connsiteY208" fmla="*/ 1674847 h 3404587"/>
              <a:gd name="connsiteX209" fmla="*/ 1051560 w 2644140"/>
              <a:gd name="connsiteY209" fmla="*/ 1712947 h 3404587"/>
              <a:gd name="connsiteX210" fmla="*/ 982980 w 2644140"/>
              <a:gd name="connsiteY210" fmla="*/ 1705327 h 3404587"/>
              <a:gd name="connsiteX211" fmla="*/ 944880 w 2644140"/>
              <a:gd name="connsiteY211" fmla="*/ 1667227 h 3404587"/>
              <a:gd name="connsiteX212" fmla="*/ 922020 w 2644140"/>
              <a:gd name="connsiteY212" fmla="*/ 1651987 h 3404587"/>
              <a:gd name="connsiteX213" fmla="*/ 861060 w 2644140"/>
              <a:gd name="connsiteY213" fmla="*/ 1636747 h 3404587"/>
              <a:gd name="connsiteX214" fmla="*/ 815340 w 2644140"/>
              <a:gd name="connsiteY214" fmla="*/ 1644367 h 3404587"/>
              <a:gd name="connsiteX215" fmla="*/ 800100 w 2644140"/>
              <a:gd name="connsiteY215" fmla="*/ 1667227 h 3404587"/>
              <a:gd name="connsiteX216" fmla="*/ 777240 w 2644140"/>
              <a:gd name="connsiteY216" fmla="*/ 1674847 h 3404587"/>
              <a:gd name="connsiteX217" fmla="*/ 762000 w 2644140"/>
              <a:gd name="connsiteY217" fmla="*/ 1651987 h 3404587"/>
              <a:gd name="connsiteX218" fmla="*/ 716280 w 2644140"/>
              <a:gd name="connsiteY218" fmla="*/ 1621507 h 3404587"/>
              <a:gd name="connsiteX219" fmla="*/ 708660 w 2644140"/>
              <a:gd name="connsiteY219" fmla="*/ 1552927 h 3404587"/>
              <a:gd name="connsiteX220" fmla="*/ 723900 w 2644140"/>
              <a:gd name="connsiteY220" fmla="*/ 1507207 h 3404587"/>
              <a:gd name="connsiteX221" fmla="*/ 731520 w 2644140"/>
              <a:gd name="connsiteY221" fmla="*/ 1484347 h 3404587"/>
              <a:gd name="connsiteX222" fmla="*/ 716280 w 2644140"/>
              <a:gd name="connsiteY222" fmla="*/ 1423387 h 3404587"/>
              <a:gd name="connsiteX223" fmla="*/ 645988 w 2644140"/>
              <a:gd name="connsiteY223" fmla="*/ 1448469 h 3404587"/>
              <a:gd name="connsiteX224" fmla="*/ 609416 w 2644140"/>
              <a:gd name="connsiteY224" fmla="*/ 1377989 h 3404587"/>
              <a:gd name="connsiteX225" fmla="*/ 601438 w 2644140"/>
              <a:gd name="connsiteY225" fmla="*/ 1355563 h 3404587"/>
              <a:gd name="connsiteX226" fmla="*/ 592679 w 2644140"/>
              <a:gd name="connsiteY226" fmla="*/ 1326494 h 3404587"/>
              <a:gd name="connsiteX227" fmla="*/ 562589 w 2644140"/>
              <a:gd name="connsiteY227" fmla="*/ 1272668 h 3404587"/>
              <a:gd name="connsiteX228" fmla="*/ 518756 w 2644140"/>
              <a:gd name="connsiteY228" fmla="*/ 1209372 h 3404587"/>
              <a:gd name="connsiteX229" fmla="*/ 524972 w 2644140"/>
              <a:gd name="connsiteY229" fmla="*/ 1157718 h 3404587"/>
              <a:gd name="connsiteX230" fmla="*/ 479908 w 2644140"/>
              <a:gd name="connsiteY230" fmla="*/ 1126474 h 3404587"/>
              <a:gd name="connsiteX231" fmla="*/ 502920 w 2644140"/>
              <a:gd name="connsiteY231" fmla="*/ 1065247 h 3404587"/>
              <a:gd name="connsiteX232" fmla="*/ 495300 w 2644140"/>
              <a:gd name="connsiteY232" fmla="*/ 1042387 h 3404587"/>
              <a:gd name="connsiteX233" fmla="*/ 403860 w 2644140"/>
              <a:gd name="connsiteY233" fmla="*/ 996667 h 3404587"/>
              <a:gd name="connsiteX234" fmla="*/ 381000 w 2644140"/>
              <a:gd name="connsiteY234" fmla="*/ 989047 h 3404587"/>
              <a:gd name="connsiteX235" fmla="*/ 358140 w 2644140"/>
              <a:gd name="connsiteY235" fmla="*/ 981427 h 3404587"/>
              <a:gd name="connsiteX236" fmla="*/ 297180 w 2644140"/>
              <a:gd name="connsiteY236" fmla="*/ 973807 h 3404587"/>
              <a:gd name="connsiteX237" fmla="*/ 259080 w 2644140"/>
              <a:gd name="connsiteY237" fmla="*/ 935707 h 3404587"/>
              <a:gd name="connsiteX238" fmla="*/ 236220 w 2644140"/>
              <a:gd name="connsiteY238" fmla="*/ 821407 h 3404587"/>
              <a:gd name="connsiteX239" fmla="*/ 205740 w 2644140"/>
              <a:gd name="connsiteY239" fmla="*/ 752827 h 3404587"/>
              <a:gd name="connsiteX240" fmla="*/ 198120 w 2644140"/>
              <a:gd name="connsiteY240" fmla="*/ 729967 h 3404587"/>
              <a:gd name="connsiteX241" fmla="*/ 182880 w 2644140"/>
              <a:gd name="connsiteY241" fmla="*/ 707107 h 3404587"/>
              <a:gd name="connsiteX242" fmla="*/ 167640 w 2644140"/>
              <a:gd name="connsiteY242" fmla="*/ 661387 h 3404587"/>
              <a:gd name="connsiteX243" fmla="*/ 129540 w 2644140"/>
              <a:gd name="connsiteY243" fmla="*/ 615667 h 3404587"/>
              <a:gd name="connsiteX244" fmla="*/ 83820 w 2644140"/>
              <a:gd name="connsiteY244" fmla="*/ 577567 h 3404587"/>
              <a:gd name="connsiteX245" fmla="*/ 45720 w 2644140"/>
              <a:gd name="connsiteY245" fmla="*/ 508987 h 3404587"/>
              <a:gd name="connsiteX246" fmla="*/ 30480 w 2644140"/>
              <a:gd name="connsiteY246" fmla="*/ 486127 h 3404587"/>
              <a:gd name="connsiteX247" fmla="*/ 53340 w 2644140"/>
              <a:gd name="connsiteY247" fmla="*/ 455647 h 3404587"/>
              <a:gd name="connsiteX0" fmla="*/ 0 w 2644140"/>
              <a:gd name="connsiteY0" fmla="*/ 432787 h 3404587"/>
              <a:gd name="connsiteX1" fmla="*/ 38100 w 2644140"/>
              <a:gd name="connsiteY1" fmla="*/ 470887 h 3404587"/>
              <a:gd name="connsiteX2" fmla="*/ 60960 w 2644140"/>
              <a:gd name="connsiteY2" fmla="*/ 463267 h 3404587"/>
              <a:gd name="connsiteX3" fmla="*/ 137160 w 2644140"/>
              <a:gd name="connsiteY3" fmla="*/ 409927 h 3404587"/>
              <a:gd name="connsiteX4" fmla="*/ 152400 w 2644140"/>
              <a:gd name="connsiteY4" fmla="*/ 387067 h 3404587"/>
              <a:gd name="connsiteX5" fmla="*/ 220980 w 2644140"/>
              <a:gd name="connsiteY5" fmla="*/ 356587 h 3404587"/>
              <a:gd name="connsiteX6" fmla="*/ 243840 w 2644140"/>
              <a:gd name="connsiteY6" fmla="*/ 348967 h 3404587"/>
              <a:gd name="connsiteX7" fmla="*/ 266700 w 2644140"/>
              <a:gd name="connsiteY7" fmla="*/ 341347 h 3404587"/>
              <a:gd name="connsiteX8" fmla="*/ 289560 w 2644140"/>
              <a:gd name="connsiteY8" fmla="*/ 333727 h 3404587"/>
              <a:gd name="connsiteX9" fmla="*/ 358140 w 2644140"/>
              <a:gd name="connsiteY9" fmla="*/ 295627 h 3404587"/>
              <a:gd name="connsiteX10" fmla="*/ 403860 w 2644140"/>
              <a:gd name="connsiteY10" fmla="*/ 257527 h 3404587"/>
              <a:gd name="connsiteX11" fmla="*/ 449580 w 2644140"/>
              <a:gd name="connsiteY11" fmla="*/ 227047 h 3404587"/>
              <a:gd name="connsiteX12" fmla="*/ 472440 w 2644140"/>
              <a:gd name="connsiteY12" fmla="*/ 211807 h 3404587"/>
              <a:gd name="connsiteX13" fmla="*/ 525780 w 2644140"/>
              <a:gd name="connsiteY13" fmla="*/ 196567 h 3404587"/>
              <a:gd name="connsiteX14" fmla="*/ 548640 w 2644140"/>
              <a:gd name="connsiteY14" fmla="*/ 188947 h 3404587"/>
              <a:gd name="connsiteX15" fmla="*/ 678180 w 2644140"/>
              <a:gd name="connsiteY15" fmla="*/ 188947 h 3404587"/>
              <a:gd name="connsiteX16" fmla="*/ 701040 w 2644140"/>
              <a:gd name="connsiteY16" fmla="*/ 173707 h 3404587"/>
              <a:gd name="connsiteX17" fmla="*/ 723900 w 2644140"/>
              <a:gd name="connsiteY17" fmla="*/ 166087 h 3404587"/>
              <a:gd name="connsiteX18" fmla="*/ 822960 w 2644140"/>
              <a:gd name="connsiteY18" fmla="*/ 188947 h 3404587"/>
              <a:gd name="connsiteX19" fmla="*/ 838200 w 2644140"/>
              <a:gd name="connsiteY19" fmla="*/ 211807 h 3404587"/>
              <a:gd name="connsiteX20" fmla="*/ 861060 w 2644140"/>
              <a:gd name="connsiteY20" fmla="*/ 219427 h 3404587"/>
              <a:gd name="connsiteX21" fmla="*/ 899160 w 2644140"/>
              <a:gd name="connsiteY21" fmla="*/ 227047 h 3404587"/>
              <a:gd name="connsiteX22" fmla="*/ 929640 w 2644140"/>
              <a:gd name="connsiteY22" fmla="*/ 234667 h 3404587"/>
              <a:gd name="connsiteX23" fmla="*/ 975360 w 2644140"/>
              <a:gd name="connsiteY23" fmla="*/ 211807 h 3404587"/>
              <a:gd name="connsiteX24" fmla="*/ 1021080 w 2644140"/>
              <a:gd name="connsiteY24" fmla="*/ 196567 h 3404587"/>
              <a:gd name="connsiteX25" fmla="*/ 1066800 w 2644140"/>
              <a:gd name="connsiteY25" fmla="*/ 173707 h 3404587"/>
              <a:gd name="connsiteX26" fmla="*/ 1089660 w 2644140"/>
              <a:gd name="connsiteY26" fmla="*/ 158467 h 3404587"/>
              <a:gd name="connsiteX27" fmla="*/ 1181100 w 2644140"/>
              <a:gd name="connsiteY27" fmla="*/ 135607 h 3404587"/>
              <a:gd name="connsiteX28" fmla="*/ 1203960 w 2644140"/>
              <a:gd name="connsiteY28" fmla="*/ 120367 h 3404587"/>
              <a:gd name="connsiteX29" fmla="*/ 1325880 w 2644140"/>
              <a:gd name="connsiteY29" fmla="*/ 97507 h 3404587"/>
              <a:gd name="connsiteX30" fmla="*/ 1371600 w 2644140"/>
              <a:gd name="connsiteY30" fmla="*/ 82267 h 3404587"/>
              <a:gd name="connsiteX31" fmla="*/ 1394460 w 2644140"/>
              <a:gd name="connsiteY31" fmla="*/ 74647 h 3404587"/>
              <a:gd name="connsiteX32" fmla="*/ 1402080 w 2644140"/>
              <a:gd name="connsiteY32" fmla="*/ 51787 h 3404587"/>
              <a:gd name="connsiteX33" fmla="*/ 1432560 w 2644140"/>
              <a:gd name="connsiteY33" fmla="*/ 6067 h 3404587"/>
              <a:gd name="connsiteX34" fmla="*/ 1463040 w 2644140"/>
              <a:gd name="connsiteY34" fmla="*/ 44167 h 3404587"/>
              <a:gd name="connsiteX35" fmla="*/ 1508760 w 2644140"/>
              <a:gd name="connsiteY35" fmla="*/ 82267 h 3404587"/>
              <a:gd name="connsiteX36" fmla="*/ 1531620 w 2644140"/>
              <a:gd name="connsiteY36" fmla="*/ 127987 h 3404587"/>
              <a:gd name="connsiteX37" fmla="*/ 1584960 w 2644140"/>
              <a:gd name="connsiteY37" fmla="*/ 181327 h 3404587"/>
              <a:gd name="connsiteX38" fmla="*/ 1798320 w 2644140"/>
              <a:gd name="connsiteY38" fmla="*/ 188947 h 3404587"/>
              <a:gd name="connsiteX39" fmla="*/ 1821180 w 2644140"/>
              <a:gd name="connsiteY39" fmla="*/ 196567 h 3404587"/>
              <a:gd name="connsiteX40" fmla="*/ 1866900 w 2644140"/>
              <a:gd name="connsiteY40" fmla="*/ 204187 h 3404587"/>
              <a:gd name="connsiteX41" fmla="*/ 1889760 w 2644140"/>
              <a:gd name="connsiteY41" fmla="*/ 219427 h 3404587"/>
              <a:gd name="connsiteX42" fmla="*/ 1912620 w 2644140"/>
              <a:gd name="connsiteY42" fmla="*/ 227047 h 3404587"/>
              <a:gd name="connsiteX43" fmla="*/ 1920240 w 2644140"/>
              <a:gd name="connsiteY43" fmla="*/ 249907 h 3404587"/>
              <a:gd name="connsiteX44" fmla="*/ 1958340 w 2644140"/>
              <a:gd name="connsiteY44" fmla="*/ 295627 h 3404587"/>
              <a:gd name="connsiteX45" fmla="*/ 1981200 w 2644140"/>
              <a:gd name="connsiteY45" fmla="*/ 303247 h 3404587"/>
              <a:gd name="connsiteX46" fmla="*/ 2049780 w 2644140"/>
              <a:gd name="connsiteY46" fmla="*/ 295627 h 3404587"/>
              <a:gd name="connsiteX47" fmla="*/ 2095500 w 2644140"/>
              <a:gd name="connsiteY47" fmla="*/ 280387 h 3404587"/>
              <a:gd name="connsiteX48" fmla="*/ 2141220 w 2644140"/>
              <a:gd name="connsiteY48" fmla="*/ 265147 h 3404587"/>
              <a:gd name="connsiteX49" fmla="*/ 2164080 w 2644140"/>
              <a:gd name="connsiteY49" fmla="*/ 257527 h 3404587"/>
              <a:gd name="connsiteX50" fmla="*/ 2225040 w 2644140"/>
              <a:gd name="connsiteY50" fmla="*/ 249907 h 3404587"/>
              <a:gd name="connsiteX51" fmla="*/ 2278380 w 2644140"/>
              <a:gd name="connsiteY51" fmla="*/ 257527 h 3404587"/>
              <a:gd name="connsiteX52" fmla="*/ 2301240 w 2644140"/>
              <a:gd name="connsiteY52" fmla="*/ 272767 h 3404587"/>
              <a:gd name="connsiteX53" fmla="*/ 2331720 w 2644140"/>
              <a:gd name="connsiteY53" fmla="*/ 249907 h 3404587"/>
              <a:gd name="connsiteX54" fmla="*/ 2354580 w 2644140"/>
              <a:gd name="connsiteY54" fmla="*/ 242287 h 3404587"/>
              <a:gd name="connsiteX55" fmla="*/ 2377440 w 2644140"/>
              <a:gd name="connsiteY55" fmla="*/ 249907 h 3404587"/>
              <a:gd name="connsiteX56" fmla="*/ 2423160 w 2644140"/>
              <a:gd name="connsiteY56" fmla="*/ 280387 h 3404587"/>
              <a:gd name="connsiteX57" fmla="*/ 2491740 w 2644140"/>
              <a:gd name="connsiteY57" fmla="*/ 295627 h 3404587"/>
              <a:gd name="connsiteX58" fmla="*/ 2529840 w 2644140"/>
              <a:gd name="connsiteY58" fmla="*/ 333727 h 3404587"/>
              <a:gd name="connsiteX59" fmla="*/ 2575560 w 2644140"/>
              <a:gd name="connsiteY59" fmla="*/ 348967 h 3404587"/>
              <a:gd name="connsiteX60" fmla="*/ 2575560 w 2644140"/>
              <a:gd name="connsiteY60" fmla="*/ 356587 h 3404587"/>
              <a:gd name="connsiteX61" fmla="*/ 2567940 w 2644140"/>
              <a:gd name="connsiteY61" fmla="*/ 387067 h 3404587"/>
              <a:gd name="connsiteX62" fmla="*/ 2560320 w 2644140"/>
              <a:gd name="connsiteY62" fmla="*/ 409927 h 3404587"/>
              <a:gd name="connsiteX63" fmla="*/ 2565098 w 2644140"/>
              <a:gd name="connsiteY63" fmla="*/ 414338 h 3404587"/>
              <a:gd name="connsiteX64" fmla="*/ 2575560 w 2644140"/>
              <a:gd name="connsiteY64" fmla="*/ 516607 h 3404587"/>
              <a:gd name="connsiteX65" fmla="*/ 2583180 w 2644140"/>
              <a:gd name="connsiteY65" fmla="*/ 539467 h 3404587"/>
              <a:gd name="connsiteX66" fmla="*/ 2590800 w 2644140"/>
              <a:gd name="connsiteY66" fmla="*/ 623287 h 3404587"/>
              <a:gd name="connsiteX67" fmla="*/ 2598420 w 2644140"/>
              <a:gd name="connsiteY67" fmla="*/ 653767 h 3404587"/>
              <a:gd name="connsiteX68" fmla="*/ 2606040 w 2644140"/>
              <a:gd name="connsiteY68" fmla="*/ 790927 h 3404587"/>
              <a:gd name="connsiteX69" fmla="*/ 2598420 w 2644140"/>
              <a:gd name="connsiteY69" fmla="*/ 905227 h 3404587"/>
              <a:gd name="connsiteX70" fmla="*/ 2575560 w 2644140"/>
              <a:gd name="connsiteY70" fmla="*/ 897607 h 3404587"/>
              <a:gd name="connsiteX71" fmla="*/ 2415540 w 2644140"/>
              <a:gd name="connsiteY71" fmla="*/ 905227 h 3404587"/>
              <a:gd name="connsiteX72" fmla="*/ 2407920 w 2644140"/>
              <a:gd name="connsiteY72" fmla="*/ 928087 h 3404587"/>
              <a:gd name="connsiteX73" fmla="*/ 2255520 w 2644140"/>
              <a:gd name="connsiteY73" fmla="*/ 1004287 h 3404587"/>
              <a:gd name="connsiteX74" fmla="*/ 2186940 w 2644140"/>
              <a:gd name="connsiteY74" fmla="*/ 1011907 h 3404587"/>
              <a:gd name="connsiteX75" fmla="*/ 2141220 w 2644140"/>
              <a:gd name="connsiteY75" fmla="*/ 1019527 h 3404587"/>
              <a:gd name="connsiteX76" fmla="*/ 2042160 w 2644140"/>
              <a:gd name="connsiteY76" fmla="*/ 1011907 h 3404587"/>
              <a:gd name="connsiteX77" fmla="*/ 2034540 w 2644140"/>
              <a:gd name="connsiteY77" fmla="*/ 1118587 h 3404587"/>
              <a:gd name="connsiteX78" fmla="*/ 2026920 w 2644140"/>
              <a:gd name="connsiteY78" fmla="*/ 1278607 h 3404587"/>
              <a:gd name="connsiteX79" fmla="*/ 2011680 w 2644140"/>
              <a:gd name="connsiteY79" fmla="*/ 1324327 h 3404587"/>
              <a:gd name="connsiteX80" fmla="*/ 2004060 w 2644140"/>
              <a:gd name="connsiteY80" fmla="*/ 1385287 h 3404587"/>
              <a:gd name="connsiteX81" fmla="*/ 1988820 w 2644140"/>
              <a:gd name="connsiteY81" fmla="*/ 1431007 h 3404587"/>
              <a:gd name="connsiteX82" fmla="*/ 2004060 w 2644140"/>
              <a:gd name="connsiteY82" fmla="*/ 1453867 h 3404587"/>
              <a:gd name="connsiteX83" fmla="*/ 2026920 w 2644140"/>
              <a:gd name="connsiteY83" fmla="*/ 1469107 h 3404587"/>
              <a:gd name="connsiteX84" fmla="*/ 2057400 w 2644140"/>
              <a:gd name="connsiteY84" fmla="*/ 1537687 h 3404587"/>
              <a:gd name="connsiteX85" fmla="*/ 2080260 w 2644140"/>
              <a:gd name="connsiteY85" fmla="*/ 1545307 h 3404587"/>
              <a:gd name="connsiteX86" fmla="*/ 2103120 w 2644140"/>
              <a:gd name="connsiteY86" fmla="*/ 1522447 h 3404587"/>
              <a:gd name="connsiteX87" fmla="*/ 2148840 w 2644140"/>
              <a:gd name="connsiteY87" fmla="*/ 1568167 h 3404587"/>
              <a:gd name="connsiteX88" fmla="*/ 2156460 w 2644140"/>
              <a:gd name="connsiteY88" fmla="*/ 1591027 h 3404587"/>
              <a:gd name="connsiteX89" fmla="*/ 2179320 w 2644140"/>
              <a:gd name="connsiteY89" fmla="*/ 1598647 h 3404587"/>
              <a:gd name="connsiteX90" fmla="*/ 2186940 w 2644140"/>
              <a:gd name="connsiteY90" fmla="*/ 1697707 h 3404587"/>
              <a:gd name="connsiteX91" fmla="*/ 2171700 w 2644140"/>
              <a:gd name="connsiteY91" fmla="*/ 1720567 h 3404587"/>
              <a:gd name="connsiteX92" fmla="*/ 2148840 w 2644140"/>
              <a:gd name="connsiteY92" fmla="*/ 1728187 h 3404587"/>
              <a:gd name="connsiteX93" fmla="*/ 2141220 w 2644140"/>
              <a:gd name="connsiteY93" fmla="*/ 1781527 h 3404587"/>
              <a:gd name="connsiteX94" fmla="*/ 2118360 w 2644140"/>
              <a:gd name="connsiteY94" fmla="*/ 1789147 h 3404587"/>
              <a:gd name="connsiteX95" fmla="*/ 2004060 w 2644140"/>
              <a:gd name="connsiteY95" fmla="*/ 1796767 h 3404587"/>
              <a:gd name="connsiteX96" fmla="*/ 1996440 w 2644140"/>
              <a:gd name="connsiteY96" fmla="*/ 1819627 h 3404587"/>
              <a:gd name="connsiteX97" fmla="*/ 1943100 w 2644140"/>
              <a:gd name="connsiteY97" fmla="*/ 1827247 h 3404587"/>
              <a:gd name="connsiteX98" fmla="*/ 1950720 w 2644140"/>
              <a:gd name="connsiteY98" fmla="*/ 1880587 h 3404587"/>
              <a:gd name="connsiteX99" fmla="*/ 1958340 w 2644140"/>
              <a:gd name="connsiteY99" fmla="*/ 1903447 h 3404587"/>
              <a:gd name="connsiteX100" fmla="*/ 1965960 w 2644140"/>
              <a:gd name="connsiteY100" fmla="*/ 1941547 h 3404587"/>
              <a:gd name="connsiteX101" fmla="*/ 1996440 w 2644140"/>
              <a:gd name="connsiteY101" fmla="*/ 1949167 h 3404587"/>
              <a:gd name="connsiteX102" fmla="*/ 2057400 w 2644140"/>
              <a:gd name="connsiteY102" fmla="*/ 1956787 h 3404587"/>
              <a:gd name="connsiteX103" fmla="*/ 2087880 w 2644140"/>
              <a:gd name="connsiteY103" fmla="*/ 2025367 h 3404587"/>
              <a:gd name="connsiteX104" fmla="*/ 2103120 w 2644140"/>
              <a:gd name="connsiteY104" fmla="*/ 2071087 h 3404587"/>
              <a:gd name="connsiteX105" fmla="*/ 2118360 w 2644140"/>
              <a:gd name="connsiteY105" fmla="*/ 2116807 h 3404587"/>
              <a:gd name="connsiteX106" fmla="*/ 2125980 w 2644140"/>
              <a:gd name="connsiteY106" fmla="*/ 2139667 h 3404587"/>
              <a:gd name="connsiteX107" fmla="*/ 2141220 w 2644140"/>
              <a:gd name="connsiteY107" fmla="*/ 2200627 h 3404587"/>
              <a:gd name="connsiteX108" fmla="*/ 2133600 w 2644140"/>
              <a:gd name="connsiteY108" fmla="*/ 2276827 h 3404587"/>
              <a:gd name="connsiteX109" fmla="*/ 2133600 w 2644140"/>
              <a:gd name="connsiteY109" fmla="*/ 2345407 h 3404587"/>
              <a:gd name="connsiteX110" fmla="*/ 2156460 w 2644140"/>
              <a:gd name="connsiteY110" fmla="*/ 2353027 h 3404587"/>
              <a:gd name="connsiteX111" fmla="*/ 2209800 w 2644140"/>
              <a:gd name="connsiteY111" fmla="*/ 2360647 h 3404587"/>
              <a:gd name="connsiteX112" fmla="*/ 2225040 w 2644140"/>
              <a:gd name="connsiteY112" fmla="*/ 2383507 h 3404587"/>
              <a:gd name="connsiteX113" fmla="*/ 2247900 w 2644140"/>
              <a:gd name="connsiteY113" fmla="*/ 2406367 h 3404587"/>
              <a:gd name="connsiteX114" fmla="*/ 2255520 w 2644140"/>
              <a:gd name="connsiteY114" fmla="*/ 2452087 h 3404587"/>
              <a:gd name="connsiteX115" fmla="*/ 2278380 w 2644140"/>
              <a:gd name="connsiteY115" fmla="*/ 2459707 h 3404587"/>
              <a:gd name="connsiteX116" fmla="*/ 2339340 w 2644140"/>
              <a:gd name="connsiteY116" fmla="*/ 2474947 h 3404587"/>
              <a:gd name="connsiteX117" fmla="*/ 2362200 w 2644140"/>
              <a:gd name="connsiteY117" fmla="*/ 2497807 h 3404587"/>
              <a:gd name="connsiteX118" fmla="*/ 2385060 w 2644140"/>
              <a:gd name="connsiteY118" fmla="*/ 2505427 h 3404587"/>
              <a:gd name="connsiteX119" fmla="*/ 2407920 w 2644140"/>
              <a:gd name="connsiteY119" fmla="*/ 2520667 h 3404587"/>
              <a:gd name="connsiteX120" fmla="*/ 2446020 w 2644140"/>
              <a:gd name="connsiteY120" fmla="*/ 2551147 h 3404587"/>
              <a:gd name="connsiteX121" fmla="*/ 2468880 w 2644140"/>
              <a:gd name="connsiteY121" fmla="*/ 2574007 h 3404587"/>
              <a:gd name="connsiteX122" fmla="*/ 2484120 w 2644140"/>
              <a:gd name="connsiteY122" fmla="*/ 2596867 h 3404587"/>
              <a:gd name="connsiteX123" fmla="*/ 2506980 w 2644140"/>
              <a:gd name="connsiteY123" fmla="*/ 2604487 h 3404587"/>
              <a:gd name="connsiteX124" fmla="*/ 2537460 w 2644140"/>
              <a:gd name="connsiteY124" fmla="*/ 2650207 h 3404587"/>
              <a:gd name="connsiteX125" fmla="*/ 2545080 w 2644140"/>
              <a:gd name="connsiteY125" fmla="*/ 2673067 h 3404587"/>
              <a:gd name="connsiteX126" fmla="*/ 2636520 w 2644140"/>
              <a:gd name="connsiteY126" fmla="*/ 2695927 h 3404587"/>
              <a:gd name="connsiteX127" fmla="*/ 2644140 w 2644140"/>
              <a:gd name="connsiteY127" fmla="*/ 2726407 h 3404587"/>
              <a:gd name="connsiteX128" fmla="*/ 2552700 w 2644140"/>
              <a:gd name="connsiteY128" fmla="*/ 2779747 h 3404587"/>
              <a:gd name="connsiteX129" fmla="*/ 2529840 w 2644140"/>
              <a:gd name="connsiteY129" fmla="*/ 2787367 h 3404587"/>
              <a:gd name="connsiteX130" fmla="*/ 2514600 w 2644140"/>
              <a:gd name="connsiteY130" fmla="*/ 2810227 h 3404587"/>
              <a:gd name="connsiteX131" fmla="*/ 2491740 w 2644140"/>
              <a:gd name="connsiteY131" fmla="*/ 2825467 h 3404587"/>
              <a:gd name="connsiteX132" fmla="*/ 2453640 w 2644140"/>
              <a:gd name="connsiteY132" fmla="*/ 2855947 h 3404587"/>
              <a:gd name="connsiteX133" fmla="*/ 2415540 w 2644140"/>
              <a:gd name="connsiteY133" fmla="*/ 2924527 h 3404587"/>
              <a:gd name="connsiteX134" fmla="*/ 2392680 w 2644140"/>
              <a:gd name="connsiteY134" fmla="*/ 2932147 h 3404587"/>
              <a:gd name="connsiteX135" fmla="*/ 2369820 w 2644140"/>
              <a:gd name="connsiteY135" fmla="*/ 2955007 h 3404587"/>
              <a:gd name="connsiteX136" fmla="*/ 2339340 w 2644140"/>
              <a:gd name="connsiteY136" fmla="*/ 3008347 h 3404587"/>
              <a:gd name="connsiteX137" fmla="*/ 2308860 w 2644140"/>
              <a:gd name="connsiteY137" fmla="*/ 3054067 h 3404587"/>
              <a:gd name="connsiteX138" fmla="*/ 2316480 w 2644140"/>
              <a:gd name="connsiteY138" fmla="*/ 3084547 h 3404587"/>
              <a:gd name="connsiteX139" fmla="*/ 2324100 w 2644140"/>
              <a:gd name="connsiteY139" fmla="*/ 3107407 h 3404587"/>
              <a:gd name="connsiteX140" fmla="*/ 2331720 w 2644140"/>
              <a:gd name="connsiteY140" fmla="*/ 3145507 h 3404587"/>
              <a:gd name="connsiteX141" fmla="*/ 2293620 w 2644140"/>
              <a:gd name="connsiteY141" fmla="*/ 3236947 h 3404587"/>
              <a:gd name="connsiteX142" fmla="*/ 2286000 w 2644140"/>
              <a:gd name="connsiteY142" fmla="*/ 3259807 h 3404587"/>
              <a:gd name="connsiteX143" fmla="*/ 2232660 w 2644140"/>
              <a:gd name="connsiteY143" fmla="*/ 3328387 h 3404587"/>
              <a:gd name="connsiteX144" fmla="*/ 2209800 w 2644140"/>
              <a:gd name="connsiteY144" fmla="*/ 3336007 h 3404587"/>
              <a:gd name="connsiteX145" fmla="*/ 2186940 w 2644140"/>
              <a:gd name="connsiteY145" fmla="*/ 3351247 h 3404587"/>
              <a:gd name="connsiteX146" fmla="*/ 2179320 w 2644140"/>
              <a:gd name="connsiteY146" fmla="*/ 3374107 h 3404587"/>
              <a:gd name="connsiteX147" fmla="*/ 2133600 w 2644140"/>
              <a:gd name="connsiteY147" fmla="*/ 3404587 h 3404587"/>
              <a:gd name="connsiteX148" fmla="*/ 2057400 w 2644140"/>
              <a:gd name="connsiteY148" fmla="*/ 3381727 h 3404587"/>
              <a:gd name="connsiteX149" fmla="*/ 1927860 w 2644140"/>
              <a:gd name="connsiteY149" fmla="*/ 3374107 h 3404587"/>
              <a:gd name="connsiteX150" fmla="*/ 1836420 w 2644140"/>
              <a:gd name="connsiteY150" fmla="*/ 3366487 h 3404587"/>
              <a:gd name="connsiteX151" fmla="*/ 1798320 w 2644140"/>
              <a:gd name="connsiteY151" fmla="*/ 3358867 h 3404587"/>
              <a:gd name="connsiteX152" fmla="*/ 1767840 w 2644140"/>
              <a:gd name="connsiteY152" fmla="*/ 3313147 h 3404587"/>
              <a:gd name="connsiteX153" fmla="*/ 1752600 w 2644140"/>
              <a:gd name="connsiteY153" fmla="*/ 3290287 h 3404587"/>
              <a:gd name="connsiteX154" fmla="*/ 1684020 w 2644140"/>
              <a:gd name="connsiteY154" fmla="*/ 3282667 h 3404587"/>
              <a:gd name="connsiteX155" fmla="*/ 1623060 w 2644140"/>
              <a:gd name="connsiteY155" fmla="*/ 3282667 h 3404587"/>
              <a:gd name="connsiteX156" fmla="*/ 1577340 w 2644140"/>
              <a:gd name="connsiteY156" fmla="*/ 3297907 h 3404587"/>
              <a:gd name="connsiteX157" fmla="*/ 1447800 w 2644140"/>
              <a:gd name="connsiteY157" fmla="*/ 3275047 h 3404587"/>
              <a:gd name="connsiteX158" fmla="*/ 1432560 w 2644140"/>
              <a:gd name="connsiteY158" fmla="*/ 3252187 h 3404587"/>
              <a:gd name="connsiteX159" fmla="*/ 1447800 w 2644140"/>
              <a:gd name="connsiteY159" fmla="*/ 3168367 h 3404587"/>
              <a:gd name="connsiteX160" fmla="*/ 1432560 w 2644140"/>
              <a:gd name="connsiteY160" fmla="*/ 3122647 h 3404587"/>
              <a:gd name="connsiteX161" fmla="*/ 1424940 w 2644140"/>
              <a:gd name="connsiteY161" fmla="*/ 3099787 h 3404587"/>
              <a:gd name="connsiteX162" fmla="*/ 1417320 w 2644140"/>
              <a:gd name="connsiteY162" fmla="*/ 3076927 h 3404587"/>
              <a:gd name="connsiteX163" fmla="*/ 1356360 w 2644140"/>
              <a:gd name="connsiteY163" fmla="*/ 3069307 h 3404587"/>
              <a:gd name="connsiteX164" fmla="*/ 1333500 w 2644140"/>
              <a:gd name="connsiteY164" fmla="*/ 3061687 h 3404587"/>
              <a:gd name="connsiteX165" fmla="*/ 1272540 w 2644140"/>
              <a:gd name="connsiteY165" fmla="*/ 3054067 h 3404587"/>
              <a:gd name="connsiteX166" fmla="*/ 1257300 w 2644140"/>
              <a:gd name="connsiteY166" fmla="*/ 3031207 h 3404587"/>
              <a:gd name="connsiteX167" fmla="*/ 1242060 w 2644140"/>
              <a:gd name="connsiteY167" fmla="*/ 2977867 h 3404587"/>
              <a:gd name="connsiteX168" fmla="*/ 1234440 w 2644140"/>
              <a:gd name="connsiteY168" fmla="*/ 2955007 h 3404587"/>
              <a:gd name="connsiteX169" fmla="*/ 1203960 w 2644140"/>
              <a:gd name="connsiteY169" fmla="*/ 2909287 h 3404587"/>
              <a:gd name="connsiteX170" fmla="*/ 1226820 w 2644140"/>
              <a:gd name="connsiteY170" fmla="*/ 2901667 h 3404587"/>
              <a:gd name="connsiteX171" fmla="*/ 1356360 w 2644140"/>
              <a:gd name="connsiteY171" fmla="*/ 2886427 h 3404587"/>
              <a:gd name="connsiteX172" fmla="*/ 1371600 w 2644140"/>
              <a:gd name="connsiteY172" fmla="*/ 2787367 h 3404587"/>
              <a:gd name="connsiteX173" fmla="*/ 1394460 w 2644140"/>
              <a:gd name="connsiteY173" fmla="*/ 2711167 h 3404587"/>
              <a:gd name="connsiteX174" fmla="*/ 1417320 w 2644140"/>
              <a:gd name="connsiteY174" fmla="*/ 2642587 h 3404587"/>
              <a:gd name="connsiteX175" fmla="*/ 1409700 w 2644140"/>
              <a:gd name="connsiteY175" fmla="*/ 2497807 h 3404587"/>
              <a:gd name="connsiteX176" fmla="*/ 1394460 w 2644140"/>
              <a:gd name="connsiteY176" fmla="*/ 2452087 h 3404587"/>
              <a:gd name="connsiteX177" fmla="*/ 1386840 w 2644140"/>
              <a:gd name="connsiteY177" fmla="*/ 2429227 h 3404587"/>
              <a:gd name="connsiteX178" fmla="*/ 1394460 w 2644140"/>
              <a:gd name="connsiteY178" fmla="*/ 2406367 h 3404587"/>
              <a:gd name="connsiteX179" fmla="*/ 1440180 w 2644140"/>
              <a:gd name="connsiteY179" fmla="*/ 2368267 h 3404587"/>
              <a:gd name="connsiteX180" fmla="*/ 1501140 w 2644140"/>
              <a:gd name="connsiteY180" fmla="*/ 2360647 h 3404587"/>
              <a:gd name="connsiteX181" fmla="*/ 1508760 w 2644140"/>
              <a:gd name="connsiteY181" fmla="*/ 2337787 h 3404587"/>
              <a:gd name="connsiteX182" fmla="*/ 1516380 w 2644140"/>
              <a:gd name="connsiteY182" fmla="*/ 2177767 h 3404587"/>
              <a:gd name="connsiteX183" fmla="*/ 1539240 w 2644140"/>
              <a:gd name="connsiteY183" fmla="*/ 2132047 h 3404587"/>
              <a:gd name="connsiteX184" fmla="*/ 1546860 w 2644140"/>
              <a:gd name="connsiteY184" fmla="*/ 2109187 h 3404587"/>
              <a:gd name="connsiteX185" fmla="*/ 1539240 w 2644140"/>
              <a:gd name="connsiteY185" fmla="*/ 2032987 h 3404587"/>
              <a:gd name="connsiteX186" fmla="*/ 1524000 w 2644140"/>
              <a:gd name="connsiteY186" fmla="*/ 1987267 h 3404587"/>
              <a:gd name="connsiteX187" fmla="*/ 1508760 w 2644140"/>
              <a:gd name="connsiteY187" fmla="*/ 1941547 h 3404587"/>
              <a:gd name="connsiteX188" fmla="*/ 1485900 w 2644140"/>
              <a:gd name="connsiteY188" fmla="*/ 1872967 h 3404587"/>
              <a:gd name="connsiteX189" fmla="*/ 1478280 w 2644140"/>
              <a:gd name="connsiteY189" fmla="*/ 1850107 h 3404587"/>
              <a:gd name="connsiteX190" fmla="*/ 1508760 w 2644140"/>
              <a:gd name="connsiteY190" fmla="*/ 1773907 h 3404587"/>
              <a:gd name="connsiteX191" fmla="*/ 1554480 w 2644140"/>
              <a:gd name="connsiteY191" fmla="*/ 1766287 h 3404587"/>
              <a:gd name="connsiteX192" fmla="*/ 1546860 w 2644140"/>
              <a:gd name="connsiteY192" fmla="*/ 1712947 h 3404587"/>
              <a:gd name="connsiteX193" fmla="*/ 1508760 w 2644140"/>
              <a:gd name="connsiteY193" fmla="*/ 1705327 h 3404587"/>
              <a:gd name="connsiteX194" fmla="*/ 1485900 w 2644140"/>
              <a:gd name="connsiteY194" fmla="*/ 1690087 h 3404587"/>
              <a:gd name="connsiteX195" fmla="*/ 1493520 w 2644140"/>
              <a:gd name="connsiteY195" fmla="*/ 1644367 h 3404587"/>
              <a:gd name="connsiteX196" fmla="*/ 1501140 w 2644140"/>
              <a:gd name="connsiteY196" fmla="*/ 1621507 h 3404587"/>
              <a:gd name="connsiteX197" fmla="*/ 1478280 w 2644140"/>
              <a:gd name="connsiteY197" fmla="*/ 1613887 h 3404587"/>
              <a:gd name="connsiteX198" fmla="*/ 1455420 w 2644140"/>
              <a:gd name="connsiteY198" fmla="*/ 1629127 h 3404587"/>
              <a:gd name="connsiteX199" fmla="*/ 1386840 w 2644140"/>
              <a:gd name="connsiteY199" fmla="*/ 1613887 h 3404587"/>
              <a:gd name="connsiteX200" fmla="*/ 1348740 w 2644140"/>
              <a:gd name="connsiteY200" fmla="*/ 1621507 h 3404587"/>
              <a:gd name="connsiteX201" fmla="*/ 1325880 w 2644140"/>
              <a:gd name="connsiteY201" fmla="*/ 1629127 h 3404587"/>
              <a:gd name="connsiteX202" fmla="*/ 1303020 w 2644140"/>
              <a:gd name="connsiteY202" fmla="*/ 1621507 h 3404587"/>
              <a:gd name="connsiteX203" fmla="*/ 1264920 w 2644140"/>
              <a:gd name="connsiteY203" fmla="*/ 1583407 h 3404587"/>
              <a:gd name="connsiteX204" fmla="*/ 1234440 w 2644140"/>
              <a:gd name="connsiteY204" fmla="*/ 1591027 h 3404587"/>
              <a:gd name="connsiteX205" fmla="*/ 1219200 w 2644140"/>
              <a:gd name="connsiteY205" fmla="*/ 1613887 h 3404587"/>
              <a:gd name="connsiteX206" fmla="*/ 1188720 w 2644140"/>
              <a:gd name="connsiteY206" fmla="*/ 1621507 h 3404587"/>
              <a:gd name="connsiteX207" fmla="*/ 1135380 w 2644140"/>
              <a:gd name="connsiteY207" fmla="*/ 1629127 h 3404587"/>
              <a:gd name="connsiteX208" fmla="*/ 1120140 w 2644140"/>
              <a:gd name="connsiteY208" fmla="*/ 1674847 h 3404587"/>
              <a:gd name="connsiteX209" fmla="*/ 1051560 w 2644140"/>
              <a:gd name="connsiteY209" fmla="*/ 1712947 h 3404587"/>
              <a:gd name="connsiteX210" fmla="*/ 982980 w 2644140"/>
              <a:gd name="connsiteY210" fmla="*/ 1705327 h 3404587"/>
              <a:gd name="connsiteX211" fmla="*/ 944880 w 2644140"/>
              <a:gd name="connsiteY211" fmla="*/ 1667227 h 3404587"/>
              <a:gd name="connsiteX212" fmla="*/ 922020 w 2644140"/>
              <a:gd name="connsiteY212" fmla="*/ 1651987 h 3404587"/>
              <a:gd name="connsiteX213" fmla="*/ 861060 w 2644140"/>
              <a:gd name="connsiteY213" fmla="*/ 1636747 h 3404587"/>
              <a:gd name="connsiteX214" fmla="*/ 815340 w 2644140"/>
              <a:gd name="connsiteY214" fmla="*/ 1644367 h 3404587"/>
              <a:gd name="connsiteX215" fmla="*/ 800100 w 2644140"/>
              <a:gd name="connsiteY215" fmla="*/ 1667227 h 3404587"/>
              <a:gd name="connsiteX216" fmla="*/ 777240 w 2644140"/>
              <a:gd name="connsiteY216" fmla="*/ 1674847 h 3404587"/>
              <a:gd name="connsiteX217" fmla="*/ 762000 w 2644140"/>
              <a:gd name="connsiteY217" fmla="*/ 1651987 h 3404587"/>
              <a:gd name="connsiteX218" fmla="*/ 716280 w 2644140"/>
              <a:gd name="connsiteY218" fmla="*/ 1621507 h 3404587"/>
              <a:gd name="connsiteX219" fmla="*/ 708660 w 2644140"/>
              <a:gd name="connsiteY219" fmla="*/ 1552927 h 3404587"/>
              <a:gd name="connsiteX220" fmla="*/ 723900 w 2644140"/>
              <a:gd name="connsiteY220" fmla="*/ 1507207 h 3404587"/>
              <a:gd name="connsiteX221" fmla="*/ 731520 w 2644140"/>
              <a:gd name="connsiteY221" fmla="*/ 1484347 h 3404587"/>
              <a:gd name="connsiteX222" fmla="*/ 617602 w 2644140"/>
              <a:gd name="connsiteY222" fmla="*/ 1506926 h 3404587"/>
              <a:gd name="connsiteX223" fmla="*/ 645988 w 2644140"/>
              <a:gd name="connsiteY223" fmla="*/ 1448469 h 3404587"/>
              <a:gd name="connsiteX224" fmla="*/ 609416 w 2644140"/>
              <a:gd name="connsiteY224" fmla="*/ 1377989 h 3404587"/>
              <a:gd name="connsiteX225" fmla="*/ 601438 w 2644140"/>
              <a:gd name="connsiteY225" fmla="*/ 1355563 h 3404587"/>
              <a:gd name="connsiteX226" fmla="*/ 592679 w 2644140"/>
              <a:gd name="connsiteY226" fmla="*/ 1326494 h 3404587"/>
              <a:gd name="connsiteX227" fmla="*/ 562589 w 2644140"/>
              <a:gd name="connsiteY227" fmla="*/ 1272668 h 3404587"/>
              <a:gd name="connsiteX228" fmla="*/ 518756 w 2644140"/>
              <a:gd name="connsiteY228" fmla="*/ 1209372 h 3404587"/>
              <a:gd name="connsiteX229" fmla="*/ 524972 w 2644140"/>
              <a:gd name="connsiteY229" fmla="*/ 1157718 h 3404587"/>
              <a:gd name="connsiteX230" fmla="*/ 479908 w 2644140"/>
              <a:gd name="connsiteY230" fmla="*/ 1126474 h 3404587"/>
              <a:gd name="connsiteX231" fmla="*/ 502920 w 2644140"/>
              <a:gd name="connsiteY231" fmla="*/ 1065247 h 3404587"/>
              <a:gd name="connsiteX232" fmla="*/ 495300 w 2644140"/>
              <a:gd name="connsiteY232" fmla="*/ 1042387 h 3404587"/>
              <a:gd name="connsiteX233" fmla="*/ 403860 w 2644140"/>
              <a:gd name="connsiteY233" fmla="*/ 996667 h 3404587"/>
              <a:gd name="connsiteX234" fmla="*/ 381000 w 2644140"/>
              <a:gd name="connsiteY234" fmla="*/ 989047 h 3404587"/>
              <a:gd name="connsiteX235" fmla="*/ 358140 w 2644140"/>
              <a:gd name="connsiteY235" fmla="*/ 981427 h 3404587"/>
              <a:gd name="connsiteX236" fmla="*/ 297180 w 2644140"/>
              <a:gd name="connsiteY236" fmla="*/ 973807 h 3404587"/>
              <a:gd name="connsiteX237" fmla="*/ 259080 w 2644140"/>
              <a:gd name="connsiteY237" fmla="*/ 935707 h 3404587"/>
              <a:gd name="connsiteX238" fmla="*/ 236220 w 2644140"/>
              <a:gd name="connsiteY238" fmla="*/ 821407 h 3404587"/>
              <a:gd name="connsiteX239" fmla="*/ 205740 w 2644140"/>
              <a:gd name="connsiteY239" fmla="*/ 752827 h 3404587"/>
              <a:gd name="connsiteX240" fmla="*/ 198120 w 2644140"/>
              <a:gd name="connsiteY240" fmla="*/ 729967 h 3404587"/>
              <a:gd name="connsiteX241" fmla="*/ 182880 w 2644140"/>
              <a:gd name="connsiteY241" fmla="*/ 707107 h 3404587"/>
              <a:gd name="connsiteX242" fmla="*/ 167640 w 2644140"/>
              <a:gd name="connsiteY242" fmla="*/ 661387 h 3404587"/>
              <a:gd name="connsiteX243" fmla="*/ 129540 w 2644140"/>
              <a:gd name="connsiteY243" fmla="*/ 615667 h 3404587"/>
              <a:gd name="connsiteX244" fmla="*/ 83820 w 2644140"/>
              <a:gd name="connsiteY244" fmla="*/ 577567 h 3404587"/>
              <a:gd name="connsiteX245" fmla="*/ 45720 w 2644140"/>
              <a:gd name="connsiteY245" fmla="*/ 508987 h 3404587"/>
              <a:gd name="connsiteX246" fmla="*/ 30480 w 2644140"/>
              <a:gd name="connsiteY246" fmla="*/ 486127 h 3404587"/>
              <a:gd name="connsiteX247" fmla="*/ 53340 w 2644140"/>
              <a:gd name="connsiteY247" fmla="*/ 455647 h 3404587"/>
              <a:gd name="connsiteX0" fmla="*/ 0 w 2644140"/>
              <a:gd name="connsiteY0" fmla="*/ 432787 h 3404587"/>
              <a:gd name="connsiteX1" fmla="*/ 38100 w 2644140"/>
              <a:gd name="connsiteY1" fmla="*/ 470887 h 3404587"/>
              <a:gd name="connsiteX2" fmla="*/ 60960 w 2644140"/>
              <a:gd name="connsiteY2" fmla="*/ 463267 h 3404587"/>
              <a:gd name="connsiteX3" fmla="*/ 137160 w 2644140"/>
              <a:gd name="connsiteY3" fmla="*/ 409927 h 3404587"/>
              <a:gd name="connsiteX4" fmla="*/ 152400 w 2644140"/>
              <a:gd name="connsiteY4" fmla="*/ 387067 h 3404587"/>
              <a:gd name="connsiteX5" fmla="*/ 220980 w 2644140"/>
              <a:gd name="connsiteY5" fmla="*/ 356587 h 3404587"/>
              <a:gd name="connsiteX6" fmla="*/ 243840 w 2644140"/>
              <a:gd name="connsiteY6" fmla="*/ 348967 h 3404587"/>
              <a:gd name="connsiteX7" fmla="*/ 266700 w 2644140"/>
              <a:gd name="connsiteY7" fmla="*/ 341347 h 3404587"/>
              <a:gd name="connsiteX8" fmla="*/ 289560 w 2644140"/>
              <a:gd name="connsiteY8" fmla="*/ 333727 h 3404587"/>
              <a:gd name="connsiteX9" fmla="*/ 358140 w 2644140"/>
              <a:gd name="connsiteY9" fmla="*/ 295627 h 3404587"/>
              <a:gd name="connsiteX10" fmla="*/ 403860 w 2644140"/>
              <a:gd name="connsiteY10" fmla="*/ 257527 h 3404587"/>
              <a:gd name="connsiteX11" fmla="*/ 449580 w 2644140"/>
              <a:gd name="connsiteY11" fmla="*/ 227047 h 3404587"/>
              <a:gd name="connsiteX12" fmla="*/ 472440 w 2644140"/>
              <a:gd name="connsiteY12" fmla="*/ 211807 h 3404587"/>
              <a:gd name="connsiteX13" fmla="*/ 525780 w 2644140"/>
              <a:gd name="connsiteY13" fmla="*/ 196567 h 3404587"/>
              <a:gd name="connsiteX14" fmla="*/ 548640 w 2644140"/>
              <a:gd name="connsiteY14" fmla="*/ 188947 h 3404587"/>
              <a:gd name="connsiteX15" fmla="*/ 678180 w 2644140"/>
              <a:gd name="connsiteY15" fmla="*/ 188947 h 3404587"/>
              <a:gd name="connsiteX16" fmla="*/ 701040 w 2644140"/>
              <a:gd name="connsiteY16" fmla="*/ 173707 h 3404587"/>
              <a:gd name="connsiteX17" fmla="*/ 723900 w 2644140"/>
              <a:gd name="connsiteY17" fmla="*/ 166087 h 3404587"/>
              <a:gd name="connsiteX18" fmla="*/ 822960 w 2644140"/>
              <a:gd name="connsiteY18" fmla="*/ 188947 h 3404587"/>
              <a:gd name="connsiteX19" fmla="*/ 838200 w 2644140"/>
              <a:gd name="connsiteY19" fmla="*/ 211807 h 3404587"/>
              <a:gd name="connsiteX20" fmla="*/ 861060 w 2644140"/>
              <a:gd name="connsiteY20" fmla="*/ 219427 h 3404587"/>
              <a:gd name="connsiteX21" fmla="*/ 899160 w 2644140"/>
              <a:gd name="connsiteY21" fmla="*/ 227047 h 3404587"/>
              <a:gd name="connsiteX22" fmla="*/ 929640 w 2644140"/>
              <a:gd name="connsiteY22" fmla="*/ 234667 h 3404587"/>
              <a:gd name="connsiteX23" fmla="*/ 975360 w 2644140"/>
              <a:gd name="connsiteY23" fmla="*/ 211807 h 3404587"/>
              <a:gd name="connsiteX24" fmla="*/ 1021080 w 2644140"/>
              <a:gd name="connsiteY24" fmla="*/ 196567 h 3404587"/>
              <a:gd name="connsiteX25" fmla="*/ 1066800 w 2644140"/>
              <a:gd name="connsiteY25" fmla="*/ 173707 h 3404587"/>
              <a:gd name="connsiteX26" fmla="*/ 1089660 w 2644140"/>
              <a:gd name="connsiteY26" fmla="*/ 158467 h 3404587"/>
              <a:gd name="connsiteX27" fmla="*/ 1181100 w 2644140"/>
              <a:gd name="connsiteY27" fmla="*/ 135607 h 3404587"/>
              <a:gd name="connsiteX28" fmla="*/ 1203960 w 2644140"/>
              <a:gd name="connsiteY28" fmla="*/ 120367 h 3404587"/>
              <a:gd name="connsiteX29" fmla="*/ 1325880 w 2644140"/>
              <a:gd name="connsiteY29" fmla="*/ 97507 h 3404587"/>
              <a:gd name="connsiteX30" fmla="*/ 1371600 w 2644140"/>
              <a:gd name="connsiteY30" fmla="*/ 82267 h 3404587"/>
              <a:gd name="connsiteX31" fmla="*/ 1394460 w 2644140"/>
              <a:gd name="connsiteY31" fmla="*/ 74647 h 3404587"/>
              <a:gd name="connsiteX32" fmla="*/ 1402080 w 2644140"/>
              <a:gd name="connsiteY32" fmla="*/ 51787 h 3404587"/>
              <a:gd name="connsiteX33" fmla="*/ 1432560 w 2644140"/>
              <a:gd name="connsiteY33" fmla="*/ 6067 h 3404587"/>
              <a:gd name="connsiteX34" fmla="*/ 1463040 w 2644140"/>
              <a:gd name="connsiteY34" fmla="*/ 44167 h 3404587"/>
              <a:gd name="connsiteX35" fmla="*/ 1508760 w 2644140"/>
              <a:gd name="connsiteY35" fmla="*/ 82267 h 3404587"/>
              <a:gd name="connsiteX36" fmla="*/ 1531620 w 2644140"/>
              <a:gd name="connsiteY36" fmla="*/ 127987 h 3404587"/>
              <a:gd name="connsiteX37" fmla="*/ 1584960 w 2644140"/>
              <a:gd name="connsiteY37" fmla="*/ 181327 h 3404587"/>
              <a:gd name="connsiteX38" fmla="*/ 1798320 w 2644140"/>
              <a:gd name="connsiteY38" fmla="*/ 188947 h 3404587"/>
              <a:gd name="connsiteX39" fmla="*/ 1821180 w 2644140"/>
              <a:gd name="connsiteY39" fmla="*/ 196567 h 3404587"/>
              <a:gd name="connsiteX40" fmla="*/ 1866900 w 2644140"/>
              <a:gd name="connsiteY40" fmla="*/ 204187 h 3404587"/>
              <a:gd name="connsiteX41" fmla="*/ 1889760 w 2644140"/>
              <a:gd name="connsiteY41" fmla="*/ 219427 h 3404587"/>
              <a:gd name="connsiteX42" fmla="*/ 1912620 w 2644140"/>
              <a:gd name="connsiteY42" fmla="*/ 227047 h 3404587"/>
              <a:gd name="connsiteX43" fmla="*/ 1920240 w 2644140"/>
              <a:gd name="connsiteY43" fmla="*/ 249907 h 3404587"/>
              <a:gd name="connsiteX44" fmla="*/ 1958340 w 2644140"/>
              <a:gd name="connsiteY44" fmla="*/ 295627 h 3404587"/>
              <a:gd name="connsiteX45" fmla="*/ 1981200 w 2644140"/>
              <a:gd name="connsiteY45" fmla="*/ 303247 h 3404587"/>
              <a:gd name="connsiteX46" fmla="*/ 2049780 w 2644140"/>
              <a:gd name="connsiteY46" fmla="*/ 295627 h 3404587"/>
              <a:gd name="connsiteX47" fmla="*/ 2095500 w 2644140"/>
              <a:gd name="connsiteY47" fmla="*/ 280387 h 3404587"/>
              <a:gd name="connsiteX48" fmla="*/ 2141220 w 2644140"/>
              <a:gd name="connsiteY48" fmla="*/ 265147 h 3404587"/>
              <a:gd name="connsiteX49" fmla="*/ 2164080 w 2644140"/>
              <a:gd name="connsiteY49" fmla="*/ 257527 h 3404587"/>
              <a:gd name="connsiteX50" fmla="*/ 2225040 w 2644140"/>
              <a:gd name="connsiteY50" fmla="*/ 249907 h 3404587"/>
              <a:gd name="connsiteX51" fmla="*/ 2278380 w 2644140"/>
              <a:gd name="connsiteY51" fmla="*/ 257527 h 3404587"/>
              <a:gd name="connsiteX52" fmla="*/ 2301240 w 2644140"/>
              <a:gd name="connsiteY52" fmla="*/ 272767 h 3404587"/>
              <a:gd name="connsiteX53" fmla="*/ 2331720 w 2644140"/>
              <a:gd name="connsiteY53" fmla="*/ 249907 h 3404587"/>
              <a:gd name="connsiteX54" fmla="*/ 2354580 w 2644140"/>
              <a:gd name="connsiteY54" fmla="*/ 242287 h 3404587"/>
              <a:gd name="connsiteX55" fmla="*/ 2377440 w 2644140"/>
              <a:gd name="connsiteY55" fmla="*/ 249907 h 3404587"/>
              <a:gd name="connsiteX56" fmla="*/ 2423160 w 2644140"/>
              <a:gd name="connsiteY56" fmla="*/ 280387 h 3404587"/>
              <a:gd name="connsiteX57" fmla="*/ 2491740 w 2644140"/>
              <a:gd name="connsiteY57" fmla="*/ 295627 h 3404587"/>
              <a:gd name="connsiteX58" fmla="*/ 2529840 w 2644140"/>
              <a:gd name="connsiteY58" fmla="*/ 333727 h 3404587"/>
              <a:gd name="connsiteX59" fmla="*/ 2575560 w 2644140"/>
              <a:gd name="connsiteY59" fmla="*/ 348967 h 3404587"/>
              <a:gd name="connsiteX60" fmla="*/ 2575560 w 2644140"/>
              <a:gd name="connsiteY60" fmla="*/ 356587 h 3404587"/>
              <a:gd name="connsiteX61" fmla="*/ 2567940 w 2644140"/>
              <a:gd name="connsiteY61" fmla="*/ 387067 h 3404587"/>
              <a:gd name="connsiteX62" fmla="*/ 2560320 w 2644140"/>
              <a:gd name="connsiteY62" fmla="*/ 409927 h 3404587"/>
              <a:gd name="connsiteX63" fmla="*/ 2565098 w 2644140"/>
              <a:gd name="connsiteY63" fmla="*/ 414338 h 3404587"/>
              <a:gd name="connsiteX64" fmla="*/ 2575560 w 2644140"/>
              <a:gd name="connsiteY64" fmla="*/ 516607 h 3404587"/>
              <a:gd name="connsiteX65" fmla="*/ 2583180 w 2644140"/>
              <a:gd name="connsiteY65" fmla="*/ 539467 h 3404587"/>
              <a:gd name="connsiteX66" fmla="*/ 2590800 w 2644140"/>
              <a:gd name="connsiteY66" fmla="*/ 623287 h 3404587"/>
              <a:gd name="connsiteX67" fmla="*/ 2598420 w 2644140"/>
              <a:gd name="connsiteY67" fmla="*/ 653767 h 3404587"/>
              <a:gd name="connsiteX68" fmla="*/ 2606040 w 2644140"/>
              <a:gd name="connsiteY68" fmla="*/ 790927 h 3404587"/>
              <a:gd name="connsiteX69" fmla="*/ 2598420 w 2644140"/>
              <a:gd name="connsiteY69" fmla="*/ 905227 h 3404587"/>
              <a:gd name="connsiteX70" fmla="*/ 2575560 w 2644140"/>
              <a:gd name="connsiteY70" fmla="*/ 897607 h 3404587"/>
              <a:gd name="connsiteX71" fmla="*/ 2415540 w 2644140"/>
              <a:gd name="connsiteY71" fmla="*/ 905227 h 3404587"/>
              <a:gd name="connsiteX72" fmla="*/ 2407920 w 2644140"/>
              <a:gd name="connsiteY72" fmla="*/ 928087 h 3404587"/>
              <a:gd name="connsiteX73" fmla="*/ 2255520 w 2644140"/>
              <a:gd name="connsiteY73" fmla="*/ 1004287 h 3404587"/>
              <a:gd name="connsiteX74" fmla="*/ 2186940 w 2644140"/>
              <a:gd name="connsiteY74" fmla="*/ 1011907 h 3404587"/>
              <a:gd name="connsiteX75" fmla="*/ 2141220 w 2644140"/>
              <a:gd name="connsiteY75" fmla="*/ 1019527 h 3404587"/>
              <a:gd name="connsiteX76" fmla="*/ 2042160 w 2644140"/>
              <a:gd name="connsiteY76" fmla="*/ 1011907 h 3404587"/>
              <a:gd name="connsiteX77" fmla="*/ 2034540 w 2644140"/>
              <a:gd name="connsiteY77" fmla="*/ 1118587 h 3404587"/>
              <a:gd name="connsiteX78" fmla="*/ 2026920 w 2644140"/>
              <a:gd name="connsiteY78" fmla="*/ 1278607 h 3404587"/>
              <a:gd name="connsiteX79" fmla="*/ 2011680 w 2644140"/>
              <a:gd name="connsiteY79" fmla="*/ 1324327 h 3404587"/>
              <a:gd name="connsiteX80" fmla="*/ 2004060 w 2644140"/>
              <a:gd name="connsiteY80" fmla="*/ 1385287 h 3404587"/>
              <a:gd name="connsiteX81" fmla="*/ 1988820 w 2644140"/>
              <a:gd name="connsiteY81" fmla="*/ 1431007 h 3404587"/>
              <a:gd name="connsiteX82" fmla="*/ 2004060 w 2644140"/>
              <a:gd name="connsiteY82" fmla="*/ 1453867 h 3404587"/>
              <a:gd name="connsiteX83" fmla="*/ 2026920 w 2644140"/>
              <a:gd name="connsiteY83" fmla="*/ 1469107 h 3404587"/>
              <a:gd name="connsiteX84" fmla="*/ 2057400 w 2644140"/>
              <a:gd name="connsiteY84" fmla="*/ 1537687 h 3404587"/>
              <a:gd name="connsiteX85" fmla="*/ 2080260 w 2644140"/>
              <a:gd name="connsiteY85" fmla="*/ 1545307 h 3404587"/>
              <a:gd name="connsiteX86" fmla="*/ 2103120 w 2644140"/>
              <a:gd name="connsiteY86" fmla="*/ 1522447 h 3404587"/>
              <a:gd name="connsiteX87" fmla="*/ 2148840 w 2644140"/>
              <a:gd name="connsiteY87" fmla="*/ 1568167 h 3404587"/>
              <a:gd name="connsiteX88" fmla="*/ 2156460 w 2644140"/>
              <a:gd name="connsiteY88" fmla="*/ 1591027 h 3404587"/>
              <a:gd name="connsiteX89" fmla="*/ 2179320 w 2644140"/>
              <a:gd name="connsiteY89" fmla="*/ 1598647 h 3404587"/>
              <a:gd name="connsiteX90" fmla="*/ 2186940 w 2644140"/>
              <a:gd name="connsiteY90" fmla="*/ 1697707 h 3404587"/>
              <a:gd name="connsiteX91" fmla="*/ 2171700 w 2644140"/>
              <a:gd name="connsiteY91" fmla="*/ 1720567 h 3404587"/>
              <a:gd name="connsiteX92" fmla="*/ 2148840 w 2644140"/>
              <a:gd name="connsiteY92" fmla="*/ 1728187 h 3404587"/>
              <a:gd name="connsiteX93" fmla="*/ 2141220 w 2644140"/>
              <a:gd name="connsiteY93" fmla="*/ 1781527 h 3404587"/>
              <a:gd name="connsiteX94" fmla="*/ 2118360 w 2644140"/>
              <a:gd name="connsiteY94" fmla="*/ 1789147 h 3404587"/>
              <a:gd name="connsiteX95" fmla="*/ 2004060 w 2644140"/>
              <a:gd name="connsiteY95" fmla="*/ 1796767 h 3404587"/>
              <a:gd name="connsiteX96" fmla="*/ 1996440 w 2644140"/>
              <a:gd name="connsiteY96" fmla="*/ 1819627 h 3404587"/>
              <a:gd name="connsiteX97" fmla="*/ 1943100 w 2644140"/>
              <a:gd name="connsiteY97" fmla="*/ 1827247 h 3404587"/>
              <a:gd name="connsiteX98" fmla="*/ 1950720 w 2644140"/>
              <a:gd name="connsiteY98" fmla="*/ 1880587 h 3404587"/>
              <a:gd name="connsiteX99" fmla="*/ 1958340 w 2644140"/>
              <a:gd name="connsiteY99" fmla="*/ 1903447 h 3404587"/>
              <a:gd name="connsiteX100" fmla="*/ 1965960 w 2644140"/>
              <a:gd name="connsiteY100" fmla="*/ 1941547 h 3404587"/>
              <a:gd name="connsiteX101" fmla="*/ 1996440 w 2644140"/>
              <a:gd name="connsiteY101" fmla="*/ 1949167 h 3404587"/>
              <a:gd name="connsiteX102" fmla="*/ 2057400 w 2644140"/>
              <a:gd name="connsiteY102" fmla="*/ 1956787 h 3404587"/>
              <a:gd name="connsiteX103" fmla="*/ 2087880 w 2644140"/>
              <a:gd name="connsiteY103" fmla="*/ 2025367 h 3404587"/>
              <a:gd name="connsiteX104" fmla="*/ 2103120 w 2644140"/>
              <a:gd name="connsiteY104" fmla="*/ 2071087 h 3404587"/>
              <a:gd name="connsiteX105" fmla="*/ 2118360 w 2644140"/>
              <a:gd name="connsiteY105" fmla="*/ 2116807 h 3404587"/>
              <a:gd name="connsiteX106" fmla="*/ 2125980 w 2644140"/>
              <a:gd name="connsiteY106" fmla="*/ 2139667 h 3404587"/>
              <a:gd name="connsiteX107" fmla="*/ 2141220 w 2644140"/>
              <a:gd name="connsiteY107" fmla="*/ 2200627 h 3404587"/>
              <a:gd name="connsiteX108" fmla="*/ 2133600 w 2644140"/>
              <a:gd name="connsiteY108" fmla="*/ 2276827 h 3404587"/>
              <a:gd name="connsiteX109" fmla="*/ 2133600 w 2644140"/>
              <a:gd name="connsiteY109" fmla="*/ 2345407 h 3404587"/>
              <a:gd name="connsiteX110" fmla="*/ 2156460 w 2644140"/>
              <a:gd name="connsiteY110" fmla="*/ 2353027 h 3404587"/>
              <a:gd name="connsiteX111" fmla="*/ 2209800 w 2644140"/>
              <a:gd name="connsiteY111" fmla="*/ 2360647 h 3404587"/>
              <a:gd name="connsiteX112" fmla="*/ 2225040 w 2644140"/>
              <a:gd name="connsiteY112" fmla="*/ 2383507 h 3404587"/>
              <a:gd name="connsiteX113" fmla="*/ 2247900 w 2644140"/>
              <a:gd name="connsiteY113" fmla="*/ 2406367 h 3404587"/>
              <a:gd name="connsiteX114" fmla="*/ 2255520 w 2644140"/>
              <a:gd name="connsiteY114" fmla="*/ 2452087 h 3404587"/>
              <a:gd name="connsiteX115" fmla="*/ 2278380 w 2644140"/>
              <a:gd name="connsiteY115" fmla="*/ 2459707 h 3404587"/>
              <a:gd name="connsiteX116" fmla="*/ 2339340 w 2644140"/>
              <a:gd name="connsiteY116" fmla="*/ 2474947 h 3404587"/>
              <a:gd name="connsiteX117" fmla="*/ 2362200 w 2644140"/>
              <a:gd name="connsiteY117" fmla="*/ 2497807 h 3404587"/>
              <a:gd name="connsiteX118" fmla="*/ 2385060 w 2644140"/>
              <a:gd name="connsiteY118" fmla="*/ 2505427 h 3404587"/>
              <a:gd name="connsiteX119" fmla="*/ 2407920 w 2644140"/>
              <a:gd name="connsiteY119" fmla="*/ 2520667 h 3404587"/>
              <a:gd name="connsiteX120" fmla="*/ 2446020 w 2644140"/>
              <a:gd name="connsiteY120" fmla="*/ 2551147 h 3404587"/>
              <a:gd name="connsiteX121" fmla="*/ 2468880 w 2644140"/>
              <a:gd name="connsiteY121" fmla="*/ 2574007 h 3404587"/>
              <a:gd name="connsiteX122" fmla="*/ 2484120 w 2644140"/>
              <a:gd name="connsiteY122" fmla="*/ 2596867 h 3404587"/>
              <a:gd name="connsiteX123" fmla="*/ 2506980 w 2644140"/>
              <a:gd name="connsiteY123" fmla="*/ 2604487 h 3404587"/>
              <a:gd name="connsiteX124" fmla="*/ 2537460 w 2644140"/>
              <a:gd name="connsiteY124" fmla="*/ 2650207 h 3404587"/>
              <a:gd name="connsiteX125" fmla="*/ 2545080 w 2644140"/>
              <a:gd name="connsiteY125" fmla="*/ 2673067 h 3404587"/>
              <a:gd name="connsiteX126" fmla="*/ 2636520 w 2644140"/>
              <a:gd name="connsiteY126" fmla="*/ 2695927 h 3404587"/>
              <a:gd name="connsiteX127" fmla="*/ 2644140 w 2644140"/>
              <a:gd name="connsiteY127" fmla="*/ 2726407 h 3404587"/>
              <a:gd name="connsiteX128" fmla="*/ 2552700 w 2644140"/>
              <a:gd name="connsiteY128" fmla="*/ 2779747 h 3404587"/>
              <a:gd name="connsiteX129" fmla="*/ 2529840 w 2644140"/>
              <a:gd name="connsiteY129" fmla="*/ 2787367 h 3404587"/>
              <a:gd name="connsiteX130" fmla="*/ 2514600 w 2644140"/>
              <a:gd name="connsiteY130" fmla="*/ 2810227 h 3404587"/>
              <a:gd name="connsiteX131" fmla="*/ 2491740 w 2644140"/>
              <a:gd name="connsiteY131" fmla="*/ 2825467 h 3404587"/>
              <a:gd name="connsiteX132" fmla="*/ 2453640 w 2644140"/>
              <a:gd name="connsiteY132" fmla="*/ 2855947 h 3404587"/>
              <a:gd name="connsiteX133" fmla="*/ 2415540 w 2644140"/>
              <a:gd name="connsiteY133" fmla="*/ 2924527 h 3404587"/>
              <a:gd name="connsiteX134" fmla="*/ 2392680 w 2644140"/>
              <a:gd name="connsiteY134" fmla="*/ 2932147 h 3404587"/>
              <a:gd name="connsiteX135" fmla="*/ 2369820 w 2644140"/>
              <a:gd name="connsiteY135" fmla="*/ 2955007 h 3404587"/>
              <a:gd name="connsiteX136" fmla="*/ 2339340 w 2644140"/>
              <a:gd name="connsiteY136" fmla="*/ 3008347 h 3404587"/>
              <a:gd name="connsiteX137" fmla="*/ 2308860 w 2644140"/>
              <a:gd name="connsiteY137" fmla="*/ 3054067 h 3404587"/>
              <a:gd name="connsiteX138" fmla="*/ 2316480 w 2644140"/>
              <a:gd name="connsiteY138" fmla="*/ 3084547 h 3404587"/>
              <a:gd name="connsiteX139" fmla="*/ 2324100 w 2644140"/>
              <a:gd name="connsiteY139" fmla="*/ 3107407 h 3404587"/>
              <a:gd name="connsiteX140" fmla="*/ 2331720 w 2644140"/>
              <a:gd name="connsiteY140" fmla="*/ 3145507 h 3404587"/>
              <a:gd name="connsiteX141" fmla="*/ 2293620 w 2644140"/>
              <a:gd name="connsiteY141" fmla="*/ 3236947 h 3404587"/>
              <a:gd name="connsiteX142" fmla="*/ 2286000 w 2644140"/>
              <a:gd name="connsiteY142" fmla="*/ 3259807 h 3404587"/>
              <a:gd name="connsiteX143" fmla="*/ 2232660 w 2644140"/>
              <a:gd name="connsiteY143" fmla="*/ 3328387 h 3404587"/>
              <a:gd name="connsiteX144" fmla="*/ 2209800 w 2644140"/>
              <a:gd name="connsiteY144" fmla="*/ 3336007 h 3404587"/>
              <a:gd name="connsiteX145" fmla="*/ 2186940 w 2644140"/>
              <a:gd name="connsiteY145" fmla="*/ 3351247 h 3404587"/>
              <a:gd name="connsiteX146" fmla="*/ 2179320 w 2644140"/>
              <a:gd name="connsiteY146" fmla="*/ 3374107 h 3404587"/>
              <a:gd name="connsiteX147" fmla="*/ 2133600 w 2644140"/>
              <a:gd name="connsiteY147" fmla="*/ 3404587 h 3404587"/>
              <a:gd name="connsiteX148" fmla="*/ 2057400 w 2644140"/>
              <a:gd name="connsiteY148" fmla="*/ 3381727 h 3404587"/>
              <a:gd name="connsiteX149" fmla="*/ 1927860 w 2644140"/>
              <a:gd name="connsiteY149" fmla="*/ 3374107 h 3404587"/>
              <a:gd name="connsiteX150" fmla="*/ 1836420 w 2644140"/>
              <a:gd name="connsiteY150" fmla="*/ 3366487 h 3404587"/>
              <a:gd name="connsiteX151" fmla="*/ 1798320 w 2644140"/>
              <a:gd name="connsiteY151" fmla="*/ 3358867 h 3404587"/>
              <a:gd name="connsiteX152" fmla="*/ 1767840 w 2644140"/>
              <a:gd name="connsiteY152" fmla="*/ 3313147 h 3404587"/>
              <a:gd name="connsiteX153" fmla="*/ 1752600 w 2644140"/>
              <a:gd name="connsiteY153" fmla="*/ 3290287 h 3404587"/>
              <a:gd name="connsiteX154" fmla="*/ 1684020 w 2644140"/>
              <a:gd name="connsiteY154" fmla="*/ 3282667 h 3404587"/>
              <a:gd name="connsiteX155" fmla="*/ 1623060 w 2644140"/>
              <a:gd name="connsiteY155" fmla="*/ 3282667 h 3404587"/>
              <a:gd name="connsiteX156" fmla="*/ 1577340 w 2644140"/>
              <a:gd name="connsiteY156" fmla="*/ 3297907 h 3404587"/>
              <a:gd name="connsiteX157" fmla="*/ 1447800 w 2644140"/>
              <a:gd name="connsiteY157" fmla="*/ 3275047 h 3404587"/>
              <a:gd name="connsiteX158" fmla="*/ 1432560 w 2644140"/>
              <a:gd name="connsiteY158" fmla="*/ 3252187 h 3404587"/>
              <a:gd name="connsiteX159" fmla="*/ 1447800 w 2644140"/>
              <a:gd name="connsiteY159" fmla="*/ 3168367 h 3404587"/>
              <a:gd name="connsiteX160" fmla="*/ 1432560 w 2644140"/>
              <a:gd name="connsiteY160" fmla="*/ 3122647 h 3404587"/>
              <a:gd name="connsiteX161" fmla="*/ 1424940 w 2644140"/>
              <a:gd name="connsiteY161" fmla="*/ 3099787 h 3404587"/>
              <a:gd name="connsiteX162" fmla="*/ 1417320 w 2644140"/>
              <a:gd name="connsiteY162" fmla="*/ 3076927 h 3404587"/>
              <a:gd name="connsiteX163" fmla="*/ 1356360 w 2644140"/>
              <a:gd name="connsiteY163" fmla="*/ 3069307 h 3404587"/>
              <a:gd name="connsiteX164" fmla="*/ 1333500 w 2644140"/>
              <a:gd name="connsiteY164" fmla="*/ 3061687 h 3404587"/>
              <a:gd name="connsiteX165" fmla="*/ 1272540 w 2644140"/>
              <a:gd name="connsiteY165" fmla="*/ 3054067 h 3404587"/>
              <a:gd name="connsiteX166" fmla="*/ 1257300 w 2644140"/>
              <a:gd name="connsiteY166" fmla="*/ 3031207 h 3404587"/>
              <a:gd name="connsiteX167" fmla="*/ 1242060 w 2644140"/>
              <a:gd name="connsiteY167" fmla="*/ 2977867 h 3404587"/>
              <a:gd name="connsiteX168" fmla="*/ 1234440 w 2644140"/>
              <a:gd name="connsiteY168" fmla="*/ 2955007 h 3404587"/>
              <a:gd name="connsiteX169" fmla="*/ 1203960 w 2644140"/>
              <a:gd name="connsiteY169" fmla="*/ 2909287 h 3404587"/>
              <a:gd name="connsiteX170" fmla="*/ 1226820 w 2644140"/>
              <a:gd name="connsiteY170" fmla="*/ 2901667 h 3404587"/>
              <a:gd name="connsiteX171" fmla="*/ 1356360 w 2644140"/>
              <a:gd name="connsiteY171" fmla="*/ 2886427 h 3404587"/>
              <a:gd name="connsiteX172" fmla="*/ 1371600 w 2644140"/>
              <a:gd name="connsiteY172" fmla="*/ 2787367 h 3404587"/>
              <a:gd name="connsiteX173" fmla="*/ 1394460 w 2644140"/>
              <a:gd name="connsiteY173" fmla="*/ 2711167 h 3404587"/>
              <a:gd name="connsiteX174" fmla="*/ 1417320 w 2644140"/>
              <a:gd name="connsiteY174" fmla="*/ 2642587 h 3404587"/>
              <a:gd name="connsiteX175" fmla="*/ 1409700 w 2644140"/>
              <a:gd name="connsiteY175" fmla="*/ 2497807 h 3404587"/>
              <a:gd name="connsiteX176" fmla="*/ 1394460 w 2644140"/>
              <a:gd name="connsiteY176" fmla="*/ 2452087 h 3404587"/>
              <a:gd name="connsiteX177" fmla="*/ 1386840 w 2644140"/>
              <a:gd name="connsiteY177" fmla="*/ 2429227 h 3404587"/>
              <a:gd name="connsiteX178" fmla="*/ 1394460 w 2644140"/>
              <a:gd name="connsiteY178" fmla="*/ 2406367 h 3404587"/>
              <a:gd name="connsiteX179" fmla="*/ 1440180 w 2644140"/>
              <a:gd name="connsiteY179" fmla="*/ 2368267 h 3404587"/>
              <a:gd name="connsiteX180" fmla="*/ 1501140 w 2644140"/>
              <a:gd name="connsiteY180" fmla="*/ 2360647 h 3404587"/>
              <a:gd name="connsiteX181" fmla="*/ 1508760 w 2644140"/>
              <a:gd name="connsiteY181" fmla="*/ 2337787 h 3404587"/>
              <a:gd name="connsiteX182" fmla="*/ 1516380 w 2644140"/>
              <a:gd name="connsiteY182" fmla="*/ 2177767 h 3404587"/>
              <a:gd name="connsiteX183" fmla="*/ 1539240 w 2644140"/>
              <a:gd name="connsiteY183" fmla="*/ 2132047 h 3404587"/>
              <a:gd name="connsiteX184" fmla="*/ 1546860 w 2644140"/>
              <a:gd name="connsiteY184" fmla="*/ 2109187 h 3404587"/>
              <a:gd name="connsiteX185" fmla="*/ 1539240 w 2644140"/>
              <a:gd name="connsiteY185" fmla="*/ 2032987 h 3404587"/>
              <a:gd name="connsiteX186" fmla="*/ 1524000 w 2644140"/>
              <a:gd name="connsiteY186" fmla="*/ 1987267 h 3404587"/>
              <a:gd name="connsiteX187" fmla="*/ 1508760 w 2644140"/>
              <a:gd name="connsiteY187" fmla="*/ 1941547 h 3404587"/>
              <a:gd name="connsiteX188" fmla="*/ 1485900 w 2644140"/>
              <a:gd name="connsiteY188" fmla="*/ 1872967 h 3404587"/>
              <a:gd name="connsiteX189" fmla="*/ 1478280 w 2644140"/>
              <a:gd name="connsiteY189" fmla="*/ 1850107 h 3404587"/>
              <a:gd name="connsiteX190" fmla="*/ 1508760 w 2644140"/>
              <a:gd name="connsiteY190" fmla="*/ 1773907 h 3404587"/>
              <a:gd name="connsiteX191" fmla="*/ 1554480 w 2644140"/>
              <a:gd name="connsiteY191" fmla="*/ 1766287 h 3404587"/>
              <a:gd name="connsiteX192" fmla="*/ 1546860 w 2644140"/>
              <a:gd name="connsiteY192" fmla="*/ 1712947 h 3404587"/>
              <a:gd name="connsiteX193" fmla="*/ 1508760 w 2644140"/>
              <a:gd name="connsiteY193" fmla="*/ 1705327 h 3404587"/>
              <a:gd name="connsiteX194" fmla="*/ 1485900 w 2644140"/>
              <a:gd name="connsiteY194" fmla="*/ 1690087 h 3404587"/>
              <a:gd name="connsiteX195" fmla="*/ 1493520 w 2644140"/>
              <a:gd name="connsiteY195" fmla="*/ 1644367 h 3404587"/>
              <a:gd name="connsiteX196" fmla="*/ 1501140 w 2644140"/>
              <a:gd name="connsiteY196" fmla="*/ 1621507 h 3404587"/>
              <a:gd name="connsiteX197" fmla="*/ 1478280 w 2644140"/>
              <a:gd name="connsiteY197" fmla="*/ 1613887 h 3404587"/>
              <a:gd name="connsiteX198" fmla="*/ 1455420 w 2644140"/>
              <a:gd name="connsiteY198" fmla="*/ 1629127 h 3404587"/>
              <a:gd name="connsiteX199" fmla="*/ 1386840 w 2644140"/>
              <a:gd name="connsiteY199" fmla="*/ 1613887 h 3404587"/>
              <a:gd name="connsiteX200" fmla="*/ 1348740 w 2644140"/>
              <a:gd name="connsiteY200" fmla="*/ 1621507 h 3404587"/>
              <a:gd name="connsiteX201" fmla="*/ 1325880 w 2644140"/>
              <a:gd name="connsiteY201" fmla="*/ 1629127 h 3404587"/>
              <a:gd name="connsiteX202" fmla="*/ 1303020 w 2644140"/>
              <a:gd name="connsiteY202" fmla="*/ 1621507 h 3404587"/>
              <a:gd name="connsiteX203" fmla="*/ 1264920 w 2644140"/>
              <a:gd name="connsiteY203" fmla="*/ 1583407 h 3404587"/>
              <a:gd name="connsiteX204" fmla="*/ 1234440 w 2644140"/>
              <a:gd name="connsiteY204" fmla="*/ 1591027 h 3404587"/>
              <a:gd name="connsiteX205" fmla="*/ 1219200 w 2644140"/>
              <a:gd name="connsiteY205" fmla="*/ 1613887 h 3404587"/>
              <a:gd name="connsiteX206" fmla="*/ 1188720 w 2644140"/>
              <a:gd name="connsiteY206" fmla="*/ 1621507 h 3404587"/>
              <a:gd name="connsiteX207" fmla="*/ 1135380 w 2644140"/>
              <a:gd name="connsiteY207" fmla="*/ 1629127 h 3404587"/>
              <a:gd name="connsiteX208" fmla="*/ 1120140 w 2644140"/>
              <a:gd name="connsiteY208" fmla="*/ 1674847 h 3404587"/>
              <a:gd name="connsiteX209" fmla="*/ 1051560 w 2644140"/>
              <a:gd name="connsiteY209" fmla="*/ 1712947 h 3404587"/>
              <a:gd name="connsiteX210" fmla="*/ 982980 w 2644140"/>
              <a:gd name="connsiteY210" fmla="*/ 1705327 h 3404587"/>
              <a:gd name="connsiteX211" fmla="*/ 944880 w 2644140"/>
              <a:gd name="connsiteY211" fmla="*/ 1667227 h 3404587"/>
              <a:gd name="connsiteX212" fmla="*/ 922020 w 2644140"/>
              <a:gd name="connsiteY212" fmla="*/ 1651987 h 3404587"/>
              <a:gd name="connsiteX213" fmla="*/ 861060 w 2644140"/>
              <a:gd name="connsiteY213" fmla="*/ 1636747 h 3404587"/>
              <a:gd name="connsiteX214" fmla="*/ 815340 w 2644140"/>
              <a:gd name="connsiteY214" fmla="*/ 1644367 h 3404587"/>
              <a:gd name="connsiteX215" fmla="*/ 800100 w 2644140"/>
              <a:gd name="connsiteY215" fmla="*/ 1667227 h 3404587"/>
              <a:gd name="connsiteX216" fmla="*/ 777240 w 2644140"/>
              <a:gd name="connsiteY216" fmla="*/ 1674847 h 3404587"/>
              <a:gd name="connsiteX217" fmla="*/ 762000 w 2644140"/>
              <a:gd name="connsiteY217" fmla="*/ 1651987 h 3404587"/>
              <a:gd name="connsiteX218" fmla="*/ 716280 w 2644140"/>
              <a:gd name="connsiteY218" fmla="*/ 1621507 h 3404587"/>
              <a:gd name="connsiteX219" fmla="*/ 708660 w 2644140"/>
              <a:gd name="connsiteY219" fmla="*/ 1552927 h 3404587"/>
              <a:gd name="connsiteX220" fmla="*/ 723900 w 2644140"/>
              <a:gd name="connsiteY220" fmla="*/ 1507207 h 3404587"/>
              <a:gd name="connsiteX221" fmla="*/ 646977 w 2644140"/>
              <a:gd name="connsiteY221" fmla="*/ 1576864 h 3404587"/>
              <a:gd name="connsiteX222" fmla="*/ 617602 w 2644140"/>
              <a:gd name="connsiteY222" fmla="*/ 1506926 h 3404587"/>
              <a:gd name="connsiteX223" fmla="*/ 645988 w 2644140"/>
              <a:gd name="connsiteY223" fmla="*/ 1448469 h 3404587"/>
              <a:gd name="connsiteX224" fmla="*/ 609416 w 2644140"/>
              <a:gd name="connsiteY224" fmla="*/ 1377989 h 3404587"/>
              <a:gd name="connsiteX225" fmla="*/ 601438 w 2644140"/>
              <a:gd name="connsiteY225" fmla="*/ 1355563 h 3404587"/>
              <a:gd name="connsiteX226" fmla="*/ 592679 w 2644140"/>
              <a:gd name="connsiteY226" fmla="*/ 1326494 h 3404587"/>
              <a:gd name="connsiteX227" fmla="*/ 562589 w 2644140"/>
              <a:gd name="connsiteY227" fmla="*/ 1272668 h 3404587"/>
              <a:gd name="connsiteX228" fmla="*/ 518756 w 2644140"/>
              <a:gd name="connsiteY228" fmla="*/ 1209372 h 3404587"/>
              <a:gd name="connsiteX229" fmla="*/ 524972 w 2644140"/>
              <a:gd name="connsiteY229" fmla="*/ 1157718 h 3404587"/>
              <a:gd name="connsiteX230" fmla="*/ 479908 w 2644140"/>
              <a:gd name="connsiteY230" fmla="*/ 1126474 h 3404587"/>
              <a:gd name="connsiteX231" fmla="*/ 502920 w 2644140"/>
              <a:gd name="connsiteY231" fmla="*/ 1065247 h 3404587"/>
              <a:gd name="connsiteX232" fmla="*/ 495300 w 2644140"/>
              <a:gd name="connsiteY232" fmla="*/ 1042387 h 3404587"/>
              <a:gd name="connsiteX233" fmla="*/ 403860 w 2644140"/>
              <a:gd name="connsiteY233" fmla="*/ 996667 h 3404587"/>
              <a:gd name="connsiteX234" fmla="*/ 381000 w 2644140"/>
              <a:gd name="connsiteY234" fmla="*/ 989047 h 3404587"/>
              <a:gd name="connsiteX235" fmla="*/ 358140 w 2644140"/>
              <a:gd name="connsiteY235" fmla="*/ 981427 h 3404587"/>
              <a:gd name="connsiteX236" fmla="*/ 297180 w 2644140"/>
              <a:gd name="connsiteY236" fmla="*/ 973807 h 3404587"/>
              <a:gd name="connsiteX237" fmla="*/ 259080 w 2644140"/>
              <a:gd name="connsiteY237" fmla="*/ 935707 h 3404587"/>
              <a:gd name="connsiteX238" fmla="*/ 236220 w 2644140"/>
              <a:gd name="connsiteY238" fmla="*/ 821407 h 3404587"/>
              <a:gd name="connsiteX239" fmla="*/ 205740 w 2644140"/>
              <a:gd name="connsiteY239" fmla="*/ 752827 h 3404587"/>
              <a:gd name="connsiteX240" fmla="*/ 198120 w 2644140"/>
              <a:gd name="connsiteY240" fmla="*/ 729967 h 3404587"/>
              <a:gd name="connsiteX241" fmla="*/ 182880 w 2644140"/>
              <a:gd name="connsiteY241" fmla="*/ 707107 h 3404587"/>
              <a:gd name="connsiteX242" fmla="*/ 167640 w 2644140"/>
              <a:gd name="connsiteY242" fmla="*/ 661387 h 3404587"/>
              <a:gd name="connsiteX243" fmla="*/ 129540 w 2644140"/>
              <a:gd name="connsiteY243" fmla="*/ 615667 h 3404587"/>
              <a:gd name="connsiteX244" fmla="*/ 83820 w 2644140"/>
              <a:gd name="connsiteY244" fmla="*/ 577567 h 3404587"/>
              <a:gd name="connsiteX245" fmla="*/ 45720 w 2644140"/>
              <a:gd name="connsiteY245" fmla="*/ 508987 h 3404587"/>
              <a:gd name="connsiteX246" fmla="*/ 30480 w 2644140"/>
              <a:gd name="connsiteY246" fmla="*/ 486127 h 3404587"/>
              <a:gd name="connsiteX247" fmla="*/ 53340 w 2644140"/>
              <a:gd name="connsiteY247" fmla="*/ 455647 h 3404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</a:cxnLst>
            <a:rect l="l" t="t" r="r" b="b"/>
            <a:pathLst>
              <a:path w="2644140" h="3404587">
                <a:moveTo>
                  <a:pt x="0" y="432787"/>
                </a:moveTo>
                <a:cubicBezTo>
                  <a:pt x="8890" y="446122"/>
                  <a:pt x="19050" y="467712"/>
                  <a:pt x="38100" y="470887"/>
                </a:cubicBezTo>
                <a:cubicBezTo>
                  <a:pt x="46023" y="472207"/>
                  <a:pt x="53340" y="465807"/>
                  <a:pt x="60960" y="463267"/>
                </a:cubicBezTo>
                <a:cubicBezTo>
                  <a:pt x="82676" y="398120"/>
                  <a:pt x="60260" y="419540"/>
                  <a:pt x="137160" y="409927"/>
                </a:cubicBezTo>
                <a:cubicBezTo>
                  <a:pt x="142240" y="402307"/>
                  <a:pt x="145924" y="393543"/>
                  <a:pt x="152400" y="387067"/>
                </a:cubicBezTo>
                <a:cubicBezTo>
                  <a:pt x="170513" y="368954"/>
                  <a:pt x="198344" y="364132"/>
                  <a:pt x="220980" y="356587"/>
                </a:cubicBezTo>
                <a:lnTo>
                  <a:pt x="243840" y="348967"/>
                </a:lnTo>
                <a:lnTo>
                  <a:pt x="266700" y="341347"/>
                </a:lnTo>
                <a:lnTo>
                  <a:pt x="289560" y="333727"/>
                </a:lnTo>
                <a:cubicBezTo>
                  <a:pt x="361307" y="261980"/>
                  <a:pt x="246253" y="370218"/>
                  <a:pt x="358140" y="295627"/>
                </a:cubicBezTo>
                <a:cubicBezTo>
                  <a:pt x="439828" y="241169"/>
                  <a:pt x="315853" y="325977"/>
                  <a:pt x="403860" y="257527"/>
                </a:cubicBezTo>
                <a:cubicBezTo>
                  <a:pt x="418318" y="246282"/>
                  <a:pt x="434340" y="237207"/>
                  <a:pt x="449580" y="227047"/>
                </a:cubicBezTo>
                <a:cubicBezTo>
                  <a:pt x="457200" y="221967"/>
                  <a:pt x="463752" y="214703"/>
                  <a:pt x="472440" y="211807"/>
                </a:cubicBezTo>
                <a:cubicBezTo>
                  <a:pt x="527250" y="193537"/>
                  <a:pt x="458803" y="215703"/>
                  <a:pt x="525780" y="196567"/>
                </a:cubicBezTo>
                <a:cubicBezTo>
                  <a:pt x="533503" y="194360"/>
                  <a:pt x="541020" y="191487"/>
                  <a:pt x="548640" y="188947"/>
                </a:cubicBezTo>
                <a:cubicBezTo>
                  <a:pt x="604084" y="196868"/>
                  <a:pt x="617034" y="203058"/>
                  <a:pt x="678180" y="188947"/>
                </a:cubicBezTo>
                <a:cubicBezTo>
                  <a:pt x="687104" y="186888"/>
                  <a:pt x="692849" y="177803"/>
                  <a:pt x="701040" y="173707"/>
                </a:cubicBezTo>
                <a:cubicBezTo>
                  <a:pt x="708224" y="170115"/>
                  <a:pt x="716280" y="168627"/>
                  <a:pt x="723900" y="166087"/>
                </a:cubicBezTo>
                <a:cubicBezTo>
                  <a:pt x="763687" y="170066"/>
                  <a:pt x="795194" y="161181"/>
                  <a:pt x="822960" y="188947"/>
                </a:cubicBezTo>
                <a:cubicBezTo>
                  <a:pt x="829436" y="195423"/>
                  <a:pt x="831049" y="206086"/>
                  <a:pt x="838200" y="211807"/>
                </a:cubicBezTo>
                <a:cubicBezTo>
                  <a:pt x="844472" y="216825"/>
                  <a:pt x="853268" y="217479"/>
                  <a:pt x="861060" y="219427"/>
                </a:cubicBezTo>
                <a:cubicBezTo>
                  <a:pt x="873625" y="222568"/>
                  <a:pt x="886517" y="224237"/>
                  <a:pt x="899160" y="227047"/>
                </a:cubicBezTo>
                <a:cubicBezTo>
                  <a:pt x="909383" y="229319"/>
                  <a:pt x="919480" y="232127"/>
                  <a:pt x="929640" y="234667"/>
                </a:cubicBezTo>
                <a:cubicBezTo>
                  <a:pt x="1013010" y="206877"/>
                  <a:pt x="886730" y="251198"/>
                  <a:pt x="975360" y="211807"/>
                </a:cubicBezTo>
                <a:cubicBezTo>
                  <a:pt x="990040" y="205283"/>
                  <a:pt x="1007714" y="205478"/>
                  <a:pt x="1021080" y="196567"/>
                </a:cubicBezTo>
                <a:cubicBezTo>
                  <a:pt x="1086594" y="152891"/>
                  <a:pt x="1003704" y="205255"/>
                  <a:pt x="1066800" y="173707"/>
                </a:cubicBezTo>
                <a:cubicBezTo>
                  <a:pt x="1074991" y="169611"/>
                  <a:pt x="1081291" y="162186"/>
                  <a:pt x="1089660" y="158467"/>
                </a:cubicBezTo>
                <a:cubicBezTo>
                  <a:pt x="1125886" y="142366"/>
                  <a:pt x="1142762" y="141997"/>
                  <a:pt x="1181100" y="135607"/>
                </a:cubicBezTo>
                <a:cubicBezTo>
                  <a:pt x="1188720" y="130527"/>
                  <a:pt x="1195591" y="124086"/>
                  <a:pt x="1203960" y="120367"/>
                </a:cubicBezTo>
                <a:cubicBezTo>
                  <a:pt x="1251337" y="99311"/>
                  <a:pt x="1269544" y="103141"/>
                  <a:pt x="1325880" y="97507"/>
                </a:cubicBezTo>
                <a:lnTo>
                  <a:pt x="1371600" y="82267"/>
                </a:lnTo>
                <a:lnTo>
                  <a:pt x="1394460" y="74647"/>
                </a:lnTo>
                <a:cubicBezTo>
                  <a:pt x="1397000" y="67027"/>
                  <a:pt x="1398179" y="58808"/>
                  <a:pt x="1402080" y="51787"/>
                </a:cubicBezTo>
                <a:cubicBezTo>
                  <a:pt x="1410975" y="35776"/>
                  <a:pt x="1432560" y="6067"/>
                  <a:pt x="1432560" y="6067"/>
                </a:cubicBezTo>
                <a:cubicBezTo>
                  <a:pt x="1483685" y="40151"/>
                  <a:pt x="1433595" y="0"/>
                  <a:pt x="1463040" y="44167"/>
                </a:cubicBezTo>
                <a:cubicBezTo>
                  <a:pt x="1474774" y="61768"/>
                  <a:pt x="1491892" y="71022"/>
                  <a:pt x="1508760" y="82267"/>
                </a:cubicBezTo>
                <a:cubicBezTo>
                  <a:pt x="1576416" y="183751"/>
                  <a:pt x="1479040" y="33343"/>
                  <a:pt x="1531620" y="127987"/>
                </a:cubicBezTo>
                <a:cubicBezTo>
                  <a:pt x="1546304" y="154419"/>
                  <a:pt x="1553604" y="179304"/>
                  <a:pt x="1584960" y="181327"/>
                </a:cubicBezTo>
                <a:cubicBezTo>
                  <a:pt x="1655978" y="185909"/>
                  <a:pt x="1727200" y="186407"/>
                  <a:pt x="1798320" y="188947"/>
                </a:cubicBezTo>
                <a:cubicBezTo>
                  <a:pt x="1805940" y="191487"/>
                  <a:pt x="1813339" y="194825"/>
                  <a:pt x="1821180" y="196567"/>
                </a:cubicBezTo>
                <a:cubicBezTo>
                  <a:pt x="1836262" y="199919"/>
                  <a:pt x="1852243" y="199301"/>
                  <a:pt x="1866900" y="204187"/>
                </a:cubicBezTo>
                <a:cubicBezTo>
                  <a:pt x="1875588" y="207083"/>
                  <a:pt x="1881569" y="215331"/>
                  <a:pt x="1889760" y="219427"/>
                </a:cubicBezTo>
                <a:cubicBezTo>
                  <a:pt x="1896944" y="223019"/>
                  <a:pt x="1905000" y="224507"/>
                  <a:pt x="1912620" y="227047"/>
                </a:cubicBezTo>
                <a:cubicBezTo>
                  <a:pt x="1915160" y="234667"/>
                  <a:pt x="1916648" y="242723"/>
                  <a:pt x="1920240" y="249907"/>
                </a:cubicBezTo>
                <a:cubicBezTo>
                  <a:pt x="1927268" y="263964"/>
                  <a:pt x="1945701" y="287201"/>
                  <a:pt x="1958340" y="295627"/>
                </a:cubicBezTo>
                <a:cubicBezTo>
                  <a:pt x="1965023" y="300082"/>
                  <a:pt x="1973580" y="300707"/>
                  <a:pt x="1981200" y="303247"/>
                </a:cubicBezTo>
                <a:cubicBezTo>
                  <a:pt x="2004060" y="300707"/>
                  <a:pt x="2027226" y="300138"/>
                  <a:pt x="2049780" y="295627"/>
                </a:cubicBezTo>
                <a:cubicBezTo>
                  <a:pt x="2065532" y="292477"/>
                  <a:pt x="2080260" y="285467"/>
                  <a:pt x="2095500" y="280387"/>
                </a:cubicBezTo>
                <a:lnTo>
                  <a:pt x="2141220" y="265147"/>
                </a:lnTo>
                <a:cubicBezTo>
                  <a:pt x="2148840" y="262607"/>
                  <a:pt x="2156110" y="258523"/>
                  <a:pt x="2164080" y="257527"/>
                </a:cubicBezTo>
                <a:lnTo>
                  <a:pt x="2225040" y="249907"/>
                </a:lnTo>
                <a:cubicBezTo>
                  <a:pt x="2242820" y="252447"/>
                  <a:pt x="2261177" y="252366"/>
                  <a:pt x="2278380" y="257527"/>
                </a:cubicBezTo>
                <a:cubicBezTo>
                  <a:pt x="2287152" y="260159"/>
                  <a:pt x="2292174" y="274062"/>
                  <a:pt x="2301240" y="272767"/>
                </a:cubicBezTo>
                <a:cubicBezTo>
                  <a:pt x="2313812" y="270971"/>
                  <a:pt x="2320693" y="256208"/>
                  <a:pt x="2331720" y="249907"/>
                </a:cubicBezTo>
                <a:cubicBezTo>
                  <a:pt x="2338694" y="245922"/>
                  <a:pt x="2346960" y="244827"/>
                  <a:pt x="2354580" y="242287"/>
                </a:cubicBezTo>
                <a:cubicBezTo>
                  <a:pt x="2362200" y="244827"/>
                  <a:pt x="2370419" y="246006"/>
                  <a:pt x="2377440" y="249907"/>
                </a:cubicBezTo>
                <a:cubicBezTo>
                  <a:pt x="2393451" y="258802"/>
                  <a:pt x="2405391" y="275945"/>
                  <a:pt x="2423160" y="280387"/>
                </a:cubicBezTo>
                <a:cubicBezTo>
                  <a:pt x="2466205" y="291148"/>
                  <a:pt x="2443371" y="285953"/>
                  <a:pt x="2491740" y="295627"/>
                </a:cubicBezTo>
                <a:cubicBezTo>
                  <a:pt x="2505643" y="316482"/>
                  <a:pt x="2505777" y="323032"/>
                  <a:pt x="2529840" y="333727"/>
                </a:cubicBezTo>
                <a:cubicBezTo>
                  <a:pt x="2544520" y="340251"/>
                  <a:pt x="2575560" y="348967"/>
                  <a:pt x="2575560" y="348967"/>
                </a:cubicBezTo>
                <a:cubicBezTo>
                  <a:pt x="2625616" y="332282"/>
                  <a:pt x="2584001" y="343926"/>
                  <a:pt x="2575560" y="356587"/>
                </a:cubicBezTo>
                <a:cubicBezTo>
                  <a:pt x="2569751" y="365301"/>
                  <a:pt x="2570817" y="376997"/>
                  <a:pt x="2567940" y="387067"/>
                </a:cubicBezTo>
                <a:cubicBezTo>
                  <a:pt x="2565733" y="394790"/>
                  <a:pt x="2609530" y="372777"/>
                  <a:pt x="2560320" y="409927"/>
                </a:cubicBezTo>
                <a:cubicBezTo>
                  <a:pt x="2559846" y="414472"/>
                  <a:pt x="2562558" y="396558"/>
                  <a:pt x="2565098" y="414338"/>
                </a:cubicBezTo>
                <a:cubicBezTo>
                  <a:pt x="2567638" y="432118"/>
                  <a:pt x="2572546" y="495752"/>
                  <a:pt x="2575560" y="516607"/>
                </a:cubicBezTo>
                <a:cubicBezTo>
                  <a:pt x="2577508" y="524399"/>
                  <a:pt x="2580640" y="531847"/>
                  <a:pt x="2583180" y="539467"/>
                </a:cubicBezTo>
                <a:cubicBezTo>
                  <a:pt x="2585720" y="567407"/>
                  <a:pt x="2587092" y="595478"/>
                  <a:pt x="2590800" y="623287"/>
                </a:cubicBezTo>
                <a:cubicBezTo>
                  <a:pt x="2592184" y="633668"/>
                  <a:pt x="2597472" y="643337"/>
                  <a:pt x="2598420" y="653767"/>
                </a:cubicBezTo>
                <a:cubicBezTo>
                  <a:pt x="2602566" y="699369"/>
                  <a:pt x="2603500" y="745207"/>
                  <a:pt x="2606040" y="790927"/>
                </a:cubicBezTo>
                <a:cubicBezTo>
                  <a:pt x="2603500" y="829027"/>
                  <a:pt x="2608910" y="868512"/>
                  <a:pt x="2598420" y="905227"/>
                </a:cubicBezTo>
                <a:cubicBezTo>
                  <a:pt x="2596213" y="912950"/>
                  <a:pt x="2583592" y="897607"/>
                  <a:pt x="2575560" y="897607"/>
                </a:cubicBezTo>
                <a:cubicBezTo>
                  <a:pt x="2522160" y="897607"/>
                  <a:pt x="2468880" y="902687"/>
                  <a:pt x="2415540" y="905227"/>
                </a:cubicBezTo>
                <a:cubicBezTo>
                  <a:pt x="2413000" y="912847"/>
                  <a:pt x="2409240" y="920164"/>
                  <a:pt x="2407920" y="928087"/>
                </a:cubicBezTo>
                <a:cubicBezTo>
                  <a:pt x="2388427" y="1045042"/>
                  <a:pt x="2437001" y="994735"/>
                  <a:pt x="2255520" y="1004287"/>
                </a:cubicBezTo>
                <a:cubicBezTo>
                  <a:pt x="2232660" y="1006827"/>
                  <a:pt x="2209739" y="1008867"/>
                  <a:pt x="2186940" y="1011907"/>
                </a:cubicBezTo>
                <a:cubicBezTo>
                  <a:pt x="2171625" y="1013949"/>
                  <a:pt x="2156670" y="1019527"/>
                  <a:pt x="2141220" y="1019527"/>
                </a:cubicBezTo>
                <a:cubicBezTo>
                  <a:pt x="2108102" y="1019527"/>
                  <a:pt x="2075180" y="1014447"/>
                  <a:pt x="2042160" y="1011907"/>
                </a:cubicBezTo>
                <a:cubicBezTo>
                  <a:pt x="2008600" y="1062247"/>
                  <a:pt x="2034540" y="1012973"/>
                  <a:pt x="2034540" y="1118587"/>
                </a:cubicBezTo>
                <a:cubicBezTo>
                  <a:pt x="2034540" y="1171987"/>
                  <a:pt x="2032817" y="1225533"/>
                  <a:pt x="2026920" y="1278607"/>
                </a:cubicBezTo>
                <a:cubicBezTo>
                  <a:pt x="2025146" y="1294573"/>
                  <a:pt x="2011680" y="1324327"/>
                  <a:pt x="2011680" y="1324327"/>
                </a:cubicBezTo>
                <a:cubicBezTo>
                  <a:pt x="2009140" y="1344647"/>
                  <a:pt x="2008351" y="1365263"/>
                  <a:pt x="2004060" y="1385287"/>
                </a:cubicBezTo>
                <a:cubicBezTo>
                  <a:pt x="2000694" y="1400995"/>
                  <a:pt x="1988820" y="1431007"/>
                  <a:pt x="1988820" y="1431007"/>
                </a:cubicBezTo>
                <a:cubicBezTo>
                  <a:pt x="1993900" y="1438627"/>
                  <a:pt x="1997584" y="1447391"/>
                  <a:pt x="2004060" y="1453867"/>
                </a:cubicBezTo>
                <a:cubicBezTo>
                  <a:pt x="2010536" y="1460343"/>
                  <a:pt x="2022066" y="1461341"/>
                  <a:pt x="2026920" y="1469107"/>
                </a:cubicBezTo>
                <a:cubicBezTo>
                  <a:pt x="2039726" y="1489597"/>
                  <a:pt x="2036288" y="1520797"/>
                  <a:pt x="2057400" y="1537687"/>
                </a:cubicBezTo>
                <a:cubicBezTo>
                  <a:pt x="2063672" y="1542705"/>
                  <a:pt x="2072640" y="1542767"/>
                  <a:pt x="2080260" y="1545307"/>
                </a:cubicBezTo>
                <a:cubicBezTo>
                  <a:pt x="2087880" y="1537687"/>
                  <a:pt x="2092665" y="1525061"/>
                  <a:pt x="2103120" y="1522447"/>
                </a:cubicBezTo>
                <a:cubicBezTo>
                  <a:pt x="2150932" y="1510494"/>
                  <a:pt x="2141668" y="1539480"/>
                  <a:pt x="2148840" y="1568167"/>
                </a:cubicBezTo>
                <a:cubicBezTo>
                  <a:pt x="2150788" y="1575959"/>
                  <a:pt x="2150780" y="1585347"/>
                  <a:pt x="2156460" y="1591027"/>
                </a:cubicBezTo>
                <a:cubicBezTo>
                  <a:pt x="2162140" y="1596707"/>
                  <a:pt x="2171700" y="1596107"/>
                  <a:pt x="2179320" y="1598647"/>
                </a:cubicBezTo>
                <a:cubicBezTo>
                  <a:pt x="2195117" y="1646039"/>
                  <a:pt x="2202559" y="1645645"/>
                  <a:pt x="2186940" y="1697707"/>
                </a:cubicBezTo>
                <a:cubicBezTo>
                  <a:pt x="2184308" y="1706479"/>
                  <a:pt x="2178851" y="1714846"/>
                  <a:pt x="2171700" y="1720567"/>
                </a:cubicBezTo>
                <a:cubicBezTo>
                  <a:pt x="2165428" y="1725585"/>
                  <a:pt x="2156460" y="1725647"/>
                  <a:pt x="2148840" y="1728187"/>
                </a:cubicBezTo>
                <a:cubicBezTo>
                  <a:pt x="2146300" y="1745967"/>
                  <a:pt x="2149252" y="1765463"/>
                  <a:pt x="2141220" y="1781527"/>
                </a:cubicBezTo>
                <a:cubicBezTo>
                  <a:pt x="2137628" y="1788711"/>
                  <a:pt x="2126343" y="1788260"/>
                  <a:pt x="2118360" y="1789147"/>
                </a:cubicBezTo>
                <a:cubicBezTo>
                  <a:pt x="2080409" y="1793364"/>
                  <a:pt x="2042160" y="1794227"/>
                  <a:pt x="2004060" y="1796767"/>
                </a:cubicBezTo>
                <a:cubicBezTo>
                  <a:pt x="2001520" y="1804387"/>
                  <a:pt x="2003624" y="1816035"/>
                  <a:pt x="1996440" y="1819627"/>
                </a:cubicBezTo>
                <a:cubicBezTo>
                  <a:pt x="1980376" y="1827659"/>
                  <a:pt x="1953876" y="1812879"/>
                  <a:pt x="1943100" y="1827247"/>
                </a:cubicBezTo>
                <a:cubicBezTo>
                  <a:pt x="1932324" y="1841615"/>
                  <a:pt x="1947198" y="1862975"/>
                  <a:pt x="1950720" y="1880587"/>
                </a:cubicBezTo>
                <a:cubicBezTo>
                  <a:pt x="1952295" y="1888463"/>
                  <a:pt x="1956392" y="1895655"/>
                  <a:pt x="1958340" y="1903447"/>
                </a:cubicBezTo>
                <a:cubicBezTo>
                  <a:pt x="1961481" y="1916012"/>
                  <a:pt x="1957669" y="1931597"/>
                  <a:pt x="1965960" y="1941547"/>
                </a:cubicBezTo>
                <a:cubicBezTo>
                  <a:pt x="1972664" y="1949592"/>
                  <a:pt x="1986110" y="1947445"/>
                  <a:pt x="1996440" y="1949167"/>
                </a:cubicBezTo>
                <a:cubicBezTo>
                  <a:pt x="2016640" y="1952534"/>
                  <a:pt x="2037080" y="1954247"/>
                  <a:pt x="2057400" y="1956787"/>
                </a:cubicBezTo>
                <a:cubicBezTo>
                  <a:pt x="2098510" y="1984194"/>
                  <a:pt x="2072481" y="1958638"/>
                  <a:pt x="2087880" y="2025367"/>
                </a:cubicBezTo>
                <a:cubicBezTo>
                  <a:pt x="2091492" y="2041020"/>
                  <a:pt x="2098040" y="2055847"/>
                  <a:pt x="2103120" y="2071087"/>
                </a:cubicBezTo>
                <a:lnTo>
                  <a:pt x="2118360" y="2116807"/>
                </a:lnTo>
                <a:cubicBezTo>
                  <a:pt x="2120900" y="2124427"/>
                  <a:pt x="2124405" y="2131791"/>
                  <a:pt x="2125980" y="2139667"/>
                </a:cubicBezTo>
                <a:cubicBezTo>
                  <a:pt x="2135175" y="2185643"/>
                  <a:pt x="2129504" y="2165480"/>
                  <a:pt x="2141220" y="2200627"/>
                </a:cubicBezTo>
                <a:cubicBezTo>
                  <a:pt x="2138680" y="2226027"/>
                  <a:pt x="2137482" y="2251597"/>
                  <a:pt x="2133600" y="2276827"/>
                </a:cubicBezTo>
                <a:cubicBezTo>
                  <a:pt x="2128794" y="2308065"/>
                  <a:pt x="2109849" y="2303842"/>
                  <a:pt x="2133600" y="2345407"/>
                </a:cubicBezTo>
                <a:cubicBezTo>
                  <a:pt x="2137585" y="2352381"/>
                  <a:pt x="2148584" y="2351452"/>
                  <a:pt x="2156460" y="2353027"/>
                </a:cubicBezTo>
                <a:cubicBezTo>
                  <a:pt x="2174072" y="2356549"/>
                  <a:pt x="2192020" y="2358107"/>
                  <a:pt x="2209800" y="2360647"/>
                </a:cubicBezTo>
                <a:cubicBezTo>
                  <a:pt x="2214880" y="2368267"/>
                  <a:pt x="2219177" y="2376472"/>
                  <a:pt x="2225040" y="2383507"/>
                </a:cubicBezTo>
                <a:cubicBezTo>
                  <a:pt x="2231939" y="2391786"/>
                  <a:pt x="2243523" y="2396519"/>
                  <a:pt x="2247900" y="2406367"/>
                </a:cubicBezTo>
                <a:cubicBezTo>
                  <a:pt x="2254175" y="2420486"/>
                  <a:pt x="2247855" y="2438672"/>
                  <a:pt x="2255520" y="2452087"/>
                </a:cubicBezTo>
                <a:cubicBezTo>
                  <a:pt x="2259505" y="2459061"/>
                  <a:pt x="2270588" y="2457759"/>
                  <a:pt x="2278380" y="2459707"/>
                </a:cubicBezTo>
                <a:lnTo>
                  <a:pt x="2339340" y="2474947"/>
                </a:lnTo>
                <a:cubicBezTo>
                  <a:pt x="2346960" y="2482567"/>
                  <a:pt x="2353234" y="2491829"/>
                  <a:pt x="2362200" y="2497807"/>
                </a:cubicBezTo>
                <a:cubicBezTo>
                  <a:pt x="2368883" y="2502262"/>
                  <a:pt x="2377876" y="2501835"/>
                  <a:pt x="2385060" y="2505427"/>
                </a:cubicBezTo>
                <a:cubicBezTo>
                  <a:pt x="2393251" y="2509523"/>
                  <a:pt x="2400300" y="2515587"/>
                  <a:pt x="2407920" y="2520667"/>
                </a:cubicBezTo>
                <a:cubicBezTo>
                  <a:pt x="2442004" y="2571792"/>
                  <a:pt x="2401853" y="2521702"/>
                  <a:pt x="2446020" y="2551147"/>
                </a:cubicBezTo>
                <a:cubicBezTo>
                  <a:pt x="2454986" y="2557125"/>
                  <a:pt x="2461981" y="2565728"/>
                  <a:pt x="2468880" y="2574007"/>
                </a:cubicBezTo>
                <a:cubicBezTo>
                  <a:pt x="2474743" y="2581042"/>
                  <a:pt x="2476969" y="2591146"/>
                  <a:pt x="2484120" y="2596867"/>
                </a:cubicBezTo>
                <a:cubicBezTo>
                  <a:pt x="2490392" y="2601885"/>
                  <a:pt x="2499360" y="2601947"/>
                  <a:pt x="2506980" y="2604487"/>
                </a:cubicBezTo>
                <a:cubicBezTo>
                  <a:pt x="2517140" y="2619727"/>
                  <a:pt x="2531668" y="2632831"/>
                  <a:pt x="2537460" y="2650207"/>
                </a:cubicBezTo>
                <a:cubicBezTo>
                  <a:pt x="2540000" y="2657827"/>
                  <a:pt x="2538544" y="2668398"/>
                  <a:pt x="2545080" y="2673067"/>
                </a:cubicBezTo>
                <a:cubicBezTo>
                  <a:pt x="2563456" y="2686193"/>
                  <a:pt x="2615350" y="2692399"/>
                  <a:pt x="2636520" y="2695927"/>
                </a:cubicBezTo>
                <a:cubicBezTo>
                  <a:pt x="2639060" y="2706087"/>
                  <a:pt x="2644140" y="2715934"/>
                  <a:pt x="2644140" y="2726407"/>
                </a:cubicBezTo>
                <a:cubicBezTo>
                  <a:pt x="2644140" y="2798688"/>
                  <a:pt x="2629695" y="2772747"/>
                  <a:pt x="2552700" y="2779747"/>
                </a:cubicBezTo>
                <a:cubicBezTo>
                  <a:pt x="2545080" y="2782287"/>
                  <a:pt x="2536112" y="2782349"/>
                  <a:pt x="2529840" y="2787367"/>
                </a:cubicBezTo>
                <a:cubicBezTo>
                  <a:pt x="2522689" y="2793088"/>
                  <a:pt x="2521076" y="2803751"/>
                  <a:pt x="2514600" y="2810227"/>
                </a:cubicBezTo>
                <a:cubicBezTo>
                  <a:pt x="2508124" y="2816703"/>
                  <a:pt x="2499360" y="2820387"/>
                  <a:pt x="2491740" y="2825467"/>
                </a:cubicBezTo>
                <a:cubicBezTo>
                  <a:pt x="2448064" y="2890981"/>
                  <a:pt x="2506220" y="2813883"/>
                  <a:pt x="2453640" y="2855947"/>
                </a:cubicBezTo>
                <a:cubicBezTo>
                  <a:pt x="2431170" y="2873923"/>
                  <a:pt x="2438010" y="2906551"/>
                  <a:pt x="2415540" y="2924527"/>
                </a:cubicBezTo>
                <a:cubicBezTo>
                  <a:pt x="2409268" y="2929545"/>
                  <a:pt x="2400300" y="2929607"/>
                  <a:pt x="2392680" y="2932147"/>
                </a:cubicBezTo>
                <a:cubicBezTo>
                  <a:pt x="2385060" y="2939767"/>
                  <a:pt x="2374197" y="2945159"/>
                  <a:pt x="2369820" y="2955007"/>
                </a:cubicBezTo>
                <a:cubicBezTo>
                  <a:pt x="2343387" y="3014481"/>
                  <a:pt x="2385951" y="2992810"/>
                  <a:pt x="2339340" y="3008347"/>
                </a:cubicBezTo>
                <a:cubicBezTo>
                  <a:pt x="2329180" y="3023587"/>
                  <a:pt x="2304418" y="3036298"/>
                  <a:pt x="2308860" y="3054067"/>
                </a:cubicBezTo>
                <a:cubicBezTo>
                  <a:pt x="2311400" y="3064227"/>
                  <a:pt x="2313603" y="3074477"/>
                  <a:pt x="2316480" y="3084547"/>
                </a:cubicBezTo>
                <a:cubicBezTo>
                  <a:pt x="2318687" y="3092270"/>
                  <a:pt x="2322152" y="3099615"/>
                  <a:pt x="2324100" y="3107407"/>
                </a:cubicBezTo>
                <a:cubicBezTo>
                  <a:pt x="2327241" y="3119972"/>
                  <a:pt x="2329180" y="3132807"/>
                  <a:pt x="2331720" y="3145507"/>
                </a:cubicBezTo>
                <a:cubicBezTo>
                  <a:pt x="2299866" y="3288851"/>
                  <a:pt x="2339609" y="3167964"/>
                  <a:pt x="2293620" y="3236947"/>
                </a:cubicBezTo>
                <a:cubicBezTo>
                  <a:pt x="2289165" y="3243630"/>
                  <a:pt x="2289901" y="3252786"/>
                  <a:pt x="2286000" y="3259807"/>
                </a:cubicBezTo>
                <a:cubicBezTo>
                  <a:pt x="2277095" y="3275836"/>
                  <a:pt x="2252261" y="3315320"/>
                  <a:pt x="2232660" y="3328387"/>
                </a:cubicBezTo>
                <a:cubicBezTo>
                  <a:pt x="2225977" y="3332842"/>
                  <a:pt x="2216984" y="3332415"/>
                  <a:pt x="2209800" y="3336007"/>
                </a:cubicBezTo>
                <a:cubicBezTo>
                  <a:pt x="2201609" y="3340103"/>
                  <a:pt x="2194560" y="3346167"/>
                  <a:pt x="2186940" y="3351247"/>
                </a:cubicBezTo>
                <a:cubicBezTo>
                  <a:pt x="2184400" y="3358867"/>
                  <a:pt x="2183775" y="3367424"/>
                  <a:pt x="2179320" y="3374107"/>
                </a:cubicBezTo>
                <a:cubicBezTo>
                  <a:pt x="2163012" y="3398570"/>
                  <a:pt x="2157567" y="3396598"/>
                  <a:pt x="2133600" y="3404587"/>
                </a:cubicBezTo>
                <a:cubicBezTo>
                  <a:pt x="2077945" y="3386035"/>
                  <a:pt x="2103465" y="3393243"/>
                  <a:pt x="2057400" y="3381727"/>
                </a:cubicBezTo>
                <a:cubicBezTo>
                  <a:pt x="2001689" y="3344587"/>
                  <a:pt x="2056084" y="3374107"/>
                  <a:pt x="1927860" y="3374107"/>
                </a:cubicBezTo>
                <a:cubicBezTo>
                  <a:pt x="1897274" y="3374107"/>
                  <a:pt x="1866900" y="3369027"/>
                  <a:pt x="1836420" y="3366487"/>
                </a:cubicBezTo>
                <a:cubicBezTo>
                  <a:pt x="1823720" y="3363947"/>
                  <a:pt x="1808543" y="3366818"/>
                  <a:pt x="1798320" y="3358867"/>
                </a:cubicBezTo>
                <a:cubicBezTo>
                  <a:pt x="1783862" y="3347622"/>
                  <a:pt x="1778000" y="3328387"/>
                  <a:pt x="1767840" y="3313147"/>
                </a:cubicBezTo>
                <a:cubicBezTo>
                  <a:pt x="1762760" y="3305527"/>
                  <a:pt x="1761702" y="3291298"/>
                  <a:pt x="1752600" y="3290287"/>
                </a:cubicBezTo>
                <a:lnTo>
                  <a:pt x="1684020" y="3282667"/>
                </a:lnTo>
                <a:cubicBezTo>
                  <a:pt x="1652295" y="3272092"/>
                  <a:pt x="1663519" y="3271633"/>
                  <a:pt x="1623060" y="3282667"/>
                </a:cubicBezTo>
                <a:cubicBezTo>
                  <a:pt x="1607562" y="3286894"/>
                  <a:pt x="1577340" y="3297907"/>
                  <a:pt x="1577340" y="3297907"/>
                </a:cubicBezTo>
                <a:cubicBezTo>
                  <a:pt x="1534922" y="3294877"/>
                  <a:pt x="1481469" y="3308716"/>
                  <a:pt x="1447800" y="3275047"/>
                </a:cubicBezTo>
                <a:cubicBezTo>
                  <a:pt x="1441324" y="3268571"/>
                  <a:pt x="1437640" y="3259807"/>
                  <a:pt x="1432560" y="3252187"/>
                </a:cubicBezTo>
                <a:cubicBezTo>
                  <a:pt x="1438293" y="3229256"/>
                  <a:pt x="1449406" y="3189246"/>
                  <a:pt x="1447800" y="3168367"/>
                </a:cubicBezTo>
                <a:cubicBezTo>
                  <a:pt x="1446568" y="3152350"/>
                  <a:pt x="1437640" y="3137887"/>
                  <a:pt x="1432560" y="3122647"/>
                </a:cubicBezTo>
                <a:lnTo>
                  <a:pt x="1424940" y="3099787"/>
                </a:lnTo>
                <a:cubicBezTo>
                  <a:pt x="1422400" y="3092167"/>
                  <a:pt x="1425290" y="3077923"/>
                  <a:pt x="1417320" y="3076927"/>
                </a:cubicBezTo>
                <a:lnTo>
                  <a:pt x="1356360" y="3069307"/>
                </a:lnTo>
                <a:cubicBezTo>
                  <a:pt x="1348740" y="3066767"/>
                  <a:pt x="1341403" y="3063124"/>
                  <a:pt x="1333500" y="3061687"/>
                </a:cubicBezTo>
                <a:cubicBezTo>
                  <a:pt x="1313352" y="3058024"/>
                  <a:pt x="1291553" y="3061672"/>
                  <a:pt x="1272540" y="3054067"/>
                </a:cubicBezTo>
                <a:cubicBezTo>
                  <a:pt x="1264037" y="3050666"/>
                  <a:pt x="1261396" y="3039398"/>
                  <a:pt x="1257300" y="3031207"/>
                </a:cubicBezTo>
                <a:cubicBezTo>
                  <a:pt x="1251210" y="3019027"/>
                  <a:pt x="1245315" y="2989260"/>
                  <a:pt x="1242060" y="2977867"/>
                </a:cubicBezTo>
                <a:cubicBezTo>
                  <a:pt x="1239853" y="2970144"/>
                  <a:pt x="1238341" y="2962028"/>
                  <a:pt x="1234440" y="2955007"/>
                </a:cubicBezTo>
                <a:cubicBezTo>
                  <a:pt x="1225545" y="2938996"/>
                  <a:pt x="1203960" y="2909287"/>
                  <a:pt x="1203960" y="2909287"/>
                </a:cubicBezTo>
                <a:cubicBezTo>
                  <a:pt x="1211580" y="2906747"/>
                  <a:pt x="1218979" y="2903409"/>
                  <a:pt x="1226820" y="2901667"/>
                </a:cubicBezTo>
                <a:cubicBezTo>
                  <a:pt x="1269162" y="2892258"/>
                  <a:pt x="1313537" y="2890320"/>
                  <a:pt x="1356360" y="2886427"/>
                </a:cubicBezTo>
                <a:cubicBezTo>
                  <a:pt x="1374039" y="2833390"/>
                  <a:pt x="1356866" y="2890503"/>
                  <a:pt x="1371600" y="2787367"/>
                </a:cubicBezTo>
                <a:cubicBezTo>
                  <a:pt x="1384850" y="2694614"/>
                  <a:pt x="1373248" y="2838439"/>
                  <a:pt x="1394460" y="2711167"/>
                </a:cubicBezTo>
                <a:cubicBezTo>
                  <a:pt x="1403586" y="2656414"/>
                  <a:pt x="1393510" y="2678302"/>
                  <a:pt x="1417320" y="2642587"/>
                </a:cubicBezTo>
                <a:cubicBezTo>
                  <a:pt x="1414780" y="2594327"/>
                  <a:pt x="1415458" y="2545790"/>
                  <a:pt x="1409700" y="2497807"/>
                </a:cubicBezTo>
                <a:cubicBezTo>
                  <a:pt x="1407786" y="2481857"/>
                  <a:pt x="1399540" y="2467327"/>
                  <a:pt x="1394460" y="2452087"/>
                </a:cubicBezTo>
                <a:lnTo>
                  <a:pt x="1386840" y="2429227"/>
                </a:lnTo>
                <a:cubicBezTo>
                  <a:pt x="1389380" y="2421607"/>
                  <a:pt x="1390005" y="2413050"/>
                  <a:pt x="1394460" y="2406367"/>
                </a:cubicBezTo>
                <a:cubicBezTo>
                  <a:pt x="1406194" y="2388766"/>
                  <a:pt x="1423312" y="2379512"/>
                  <a:pt x="1440180" y="2368267"/>
                </a:cubicBezTo>
                <a:cubicBezTo>
                  <a:pt x="1485510" y="2383377"/>
                  <a:pt x="1482164" y="2398598"/>
                  <a:pt x="1501140" y="2360647"/>
                </a:cubicBezTo>
                <a:cubicBezTo>
                  <a:pt x="1504732" y="2353463"/>
                  <a:pt x="1506220" y="2345407"/>
                  <a:pt x="1508760" y="2337787"/>
                </a:cubicBezTo>
                <a:cubicBezTo>
                  <a:pt x="1511300" y="2284447"/>
                  <a:pt x="1511945" y="2230983"/>
                  <a:pt x="1516380" y="2177767"/>
                </a:cubicBezTo>
                <a:cubicBezTo>
                  <a:pt x="1518295" y="2154783"/>
                  <a:pt x="1529351" y="2151825"/>
                  <a:pt x="1539240" y="2132047"/>
                </a:cubicBezTo>
                <a:cubicBezTo>
                  <a:pt x="1542832" y="2124863"/>
                  <a:pt x="1544320" y="2116807"/>
                  <a:pt x="1546860" y="2109187"/>
                </a:cubicBezTo>
                <a:cubicBezTo>
                  <a:pt x="1544320" y="2083787"/>
                  <a:pt x="1543944" y="2058076"/>
                  <a:pt x="1539240" y="2032987"/>
                </a:cubicBezTo>
                <a:cubicBezTo>
                  <a:pt x="1536280" y="2017198"/>
                  <a:pt x="1529080" y="2002507"/>
                  <a:pt x="1524000" y="1987267"/>
                </a:cubicBezTo>
                <a:lnTo>
                  <a:pt x="1508760" y="1941547"/>
                </a:lnTo>
                <a:lnTo>
                  <a:pt x="1485900" y="1872967"/>
                </a:lnTo>
                <a:lnTo>
                  <a:pt x="1478280" y="1850107"/>
                </a:lnTo>
                <a:cubicBezTo>
                  <a:pt x="1491864" y="1700684"/>
                  <a:pt x="1457785" y="1773907"/>
                  <a:pt x="1508760" y="1773907"/>
                </a:cubicBezTo>
                <a:cubicBezTo>
                  <a:pt x="1524210" y="1773907"/>
                  <a:pt x="1539240" y="1768827"/>
                  <a:pt x="1554480" y="1766287"/>
                </a:cubicBezTo>
                <a:cubicBezTo>
                  <a:pt x="1551940" y="1748507"/>
                  <a:pt x="1557636" y="1727315"/>
                  <a:pt x="1546860" y="1712947"/>
                </a:cubicBezTo>
                <a:cubicBezTo>
                  <a:pt x="1539089" y="1702586"/>
                  <a:pt x="1520887" y="1709875"/>
                  <a:pt x="1508760" y="1705327"/>
                </a:cubicBezTo>
                <a:cubicBezTo>
                  <a:pt x="1500185" y="1702111"/>
                  <a:pt x="1493520" y="1695167"/>
                  <a:pt x="1485900" y="1690087"/>
                </a:cubicBezTo>
                <a:cubicBezTo>
                  <a:pt x="1488440" y="1674847"/>
                  <a:pt x="1490168" y="1659449"/>
                  <a:pt x="1493520" y="1644367"/>
                </a:cubicBezTo>
                <a:cubicBezTo>
                  <a:pt x="1495262" y="1636526"/>
                  <a:pt x="1504732" y="1628691"/>
                  <a:pt x="1501140" y="1621507"/>
                </a:cubicBezTo>
                <a:cubicBezTo>
                  <a:pt x="1497548" y="1614323"/>
                  <a:pt x="1485900" y="1616427"/>
                  <a:pt x="1478280" y="1613887"/>
                </a:cubicBezTo>
                <a:cubicBezTo>
                  <a:pt x="1470660" y="1618967"/>
                  <a:pt x="1464522" y="1628116"/>
                  <a:pt x="1455420" y="1629127"/>
                </a:cubicBezTo>
                <a:cubicBezTo>
                  <a:pt x="1435304" y="1631362"/>
                  <a:pt x="1406928" y="1620583"/>
                  <a:pt x="1386840" y="1613887"/>
                </a:cubicBezTo>
                <a:cubicBezTo>
                  <a:pt x="1374140" y="1616427"/>
                  <a:pt x="1361305" y="1618366"/>
                  <a:pt x="1348740" y="1621507"/>
                </a:cubicBezTo>
                <a:cubicBezTo>
                  <a:pt x="1340948" y="1623455"/>
                  <a:pt x="1333912" y="1629127"/>
                  <a:pt x="1325880" y="1629127"/>
                </a:cubicBezTo>
                <a:cubicBezTo>
                  <a:pt x="1317848" y="1629127"/>
                  <a:pt x="1310640" y="1624047"/>
                  <a:pt x="1303020" y="1621507"/>
                </a:cubicBezTo>
                <a:cubicBezTo>
                  <a:pt x="1294464" y="1608673"/>
                  <a:pt x="1283636" y="1586081"/>
                  <a:pt x="1264920" y="1583407"/>
                </a:cubicBezTo>
                <a:cubicBezTo>
                  <a:pt x="1254553" y="1581926"/>
                  <a:pt x="1244600" y="1588487"/>
                  <a:pt x="1234440" y="1591027"/>
                </a:cubicBezTo>
                <a:cubicBezTo>
                  <a:pt x="1229360" y="1598647"/>
                  <a:pt x="1226820" y="1608807"/>
                  <a:pt x="1219200" y="1613887"/>
                </a:cubicBezTo>
                <a:cubicBezTo>
                  <a:pt x="1210486" y="1619696"/>
                  <a:pt x="1199024" y="1619634"/>
                  <a:pt x="1188720" y="1621507"/>
                </a:cubicBezTo>
                <a:cubicBezTo>
                  <a:pt x="1171049" y="1624720"/>
                  <a:pt x="1153160" y="1626587"/>
                  <a:pt x="1135380" y="1629127"/>
                </a:cubicBezTo>
                <a:cubicBezTo>
                  <a:pt x="1130300" y="1644367"/>
                  <a:pt x="1133506" y="1665936"/>
                  <a:pt x="1120140" y="1674847"/>
                </a:cubicBezTo>
                <a:cubicBezTo>
                  <a:pt x="1067737" y="1709782"/>
                  <a:pt x="1091796" y="1699535"/>
                  <a:pt x="1051560" y="1712947"/>
                </a:cubicBezTo>
                <a:cubicBezTo>
                  <a:pt x="1028700" y="1710407"/>
                  <a:pt x="1005294" y="1710905"/>
                  <a:pt x="982980" y="1705327"/>
                </a:cubicBezTo>
                <a:cubicBezTo>
                  <a:pt x="955887" y="1698554"/>
                  <a:pt x="961813" y="1684160"/>
                  <a:pt x="944880" y="1667227"/>
                </a:cubicBezTo>
                <a:cubicBezTo>
                  <a:pt x="938404" y="1660751"/>
                  <a:pt x="930627" y="1655117"/>
                  <a:pt x="922020" y="1651987"/>
                </a:cubicBezTo>
                <a:cubicBezTo>
                  <a:pt x="902336" y="1644829"/>
                  <a:pt x="861060" y="1636747"/>
                  <a:pt x="861060" y="1636747"/>
                </a:cubicBezTo>
                <a:cubicBezTo>
                  <a:pt x="845820" y="1639287"/>
                  <a:pt x="829159" y="1637457"/>
                  <a:pt x="815340" y="1644367"/>
                </a:cubicBezTo>
                <a:cubicBezTo>
                  <a:pt x="807149" y="1648463"/>
                  <a:pt x="807251" y="1661506"/>
                  <a:pt x="800100" y="1667227"/>
                </a:cubicBezTo>
                <a:cubicBezTo>
                  <a:pt x="793828" y="1672245"/>
                  <a:pt x="784860" y="1672307"/>
                  <a:pt x="777240" y="1674847"/>
                </a:cubicBezTo>
                <a:cubicBezTo>
                  <a:pt x="772160" y="1667227"/>
                  <a:pt x="768892" y="1658018"/>
                  <a:pt x="762000" y="1651987"/>
                </a:cubicBezTo>
                <a:cubicBezTo>
                  <a:pt x="748216" y="1639926"/>
                  <a:pt x="716280" y="1621507"/>
                  <a:pt x="716280" y="1621507"/>
                </a:cubicBezTo>
                <a:cubicBezTo>
                  <a:pt x="694437" y="1588742"/>
                  <a:pt x="696216" y="1602703"/>
                  <a:pt x="708660" y="1552927"/>
                </a:cubicBezTo>
                <a:cubicBezTo>
                  <a:pt x="712556" y="1537342"/>
                  <a:pt x="718820" y="1522447"/>
                  <a:pt x="723900" y="1507207"/>
                </a:cubicBezTo>
                <a:lnTo>
                  <a:pt x="646977" y="1576864"/>
                </a:lnTo>
                <a:cubicBezTo>
                  <a:pt x="644866" y="1566308"/>
                  <a:pt x="624924" y="1520106"/>
                  <a:pt x="617602" y="1506926"/>
                </a:cubicBezTo>
                <a:cubicBezTo>
                  <a:pt x="608707" y="1490915"/>
                  <a:pt x="647352" y="1469959"/>
                  <a:pt x="645988" y="1448469"/>
                </a:cubicBezTo>
                <a:cubicBezTo>
                  <a:pt x="644624" y="1426980"/>
                  <a:pt x="634877" y="1377882"/>
                  <a:pt x="609416" y="1377989"/>
                </a:cubicBezTo>
                <a:cubicBezTo>
                  <a:pt x="604336" y="1370369"/>
                  <a:pt x="604334" y="1364251"/>
                  <a:pt x="601438" y="1355563"/>
                </a:cubicBezTo>
                <a:cubicBezTo>
                  <a:pt x="596358" y="1340323"/>
                  <a:pt x="601590" y="1339860"/>
                  <a:pt x="592679" y="1326494"/>
                </a:cubicBezTo>
                <a:cubicBezTo>
                  <a:pt x="582519" y="1311254"/>
                  <a:pt x="568381" y="1290044"/>
                  <a:pt x="562589" y="1272668"/>
                </a:cubicBezTo>
                <a:cubicBezTo>
                  <a:pt x="552073" y="1241120"/>
                  <a:pt x="548299" y="1229067"/>
                  <a:pt x="518756" y="1209372"/>
                </a:cubicBezTo>
                <a:cubicBezTo>
                  <a:pt x="493547" y="1133744"/>
                  <a:pt x="572538" y="1243337"/>
                  <a:pt x="524972" y="1157718"/>
                </a:cubicBezTo>
                <a:cubicBezTo>
                  <a:pt x="517170" y="1143675"/>
                  <a:pt x="488819" y="1139840"/>
                  <a:pt x="479908" y="1126474"/>
                </a:cubicBezTo>
                <a:cubicBezTo>
                  <a:pt x="474828" y="1118854"/>
                  <a:pt x="507016" y="1073438"/>
                  <a:pt x="502920" y="1065247"/>
                </a:cubicBezTo>
                <a:cubicBezTo>
                  <a:pt x="499328" y="1058063"/>
                  <a:pt x="500980" y="1048067"/>
                  <a:pt x="495300" y="1042387"/>
                </a:cubicBezTo>
                <a:cubicBezTo>
                  <a:pt x="465757" y="1012844"/>
                  <a:pt x="441045" y="1009062"/>
                  <a:pt x="403860" y="996667"/>
                </a:cubicBezTo>
                <a:lnTo>
                  <a:pt x="381000" y="989047"/>
                </a:lnTo>
                <a:cubicBezTo>
                  <a:pt x="373380" y="986507"/>
                  <a:pt x="366110" y="982423"/>
                  <a:pt x="358140" y="981427"/>
                </a:cubicBezTo>
                <a:lnTo>
                  <a:pt x="297180" y="973807"/>
                </a:lnTo>
                <a:cubicBezTo>
                  <a:pt x="281940" y="963647"/>
                  <a:pt x="264160" y="956027"/>
                  <a:pt x="259080" y="935707"/>
                </a:cubicBezTo>
                <a:cubicBezTo>
                  <a:pt x="250239" y="900341"/>
                  <a:pt x="258348" y="854598"/>
                  <a:pt x="236220" y="821407"/>
                </a:cubicBezTo>
                <a:cubicBezTo>
                  <a:pt x="212069" y="785181"/>
                  <a:pt x="223876" y="807235"/>
                  <a:pt x="205740" y="752827"/>
                </a:cubicBezTo>
                <a:cubicBezTo>
                  <a:pt x="203200" y="745207"/>
                  <a:pt x="202575" y="736650"/>
                  <a:pt x="198120" y="729967"/>
                </a:cubicBezTo>
                <a:cubicBezTo>
                  <a:pt x="193040" y="722347"/>
                  <a:pt x="186599" y="715476"/>
                  <a:pt x="182880" y="707107"/>
                </a:cubicBezTo>
                <a:cubicBezTo>
                  <a:pt x="176356" y="692427"/>
                  <a:pt x="176551" y="674753"/>
                  <a:pt x="167640" y="661387"/>
                </a:cubicBezTo>
                <a:cubicBezTo>
                  <a:pt x="152655" y="638910"/>
                  <a:pt x="151542" y="634002"/>
                  <a:pt x="129540" y="615667"/>
                </a:cubicBezTo>
                <a:cubicBezTo>
                  <a:pt x="65887" y="562623"/>
                  <a:pt x="150606" y="644353"/>
                  <a:pt x="83820" y="577567"/>
                </a:cubicBezTo>
                <a:cubicBezTo>
                  <a:pt x="70408" y="537331"/>
                  <a:pt x="80655" y="561390"/>
                  <a:pt x="45720" y="508987"/>
                </a:cubicBezTo>
                <a:lnTo>
                  <a:pt x="30480" y="486127"/>
                </a:lnTo>
                <a:cubicBezTo>
                  <a:pt x="39332" y="450719"/>
                  <a:pt x="27627" y="455647"/>
                  <a:pt x="53340" y="455647"/>
                </a:cubicBezTo>
              </a:path>
            </a:pathLst>
          </a:custGeom>
          <a:solidFill>
            <a:srgbClr val="FF0000">
              <a:alpha val="4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3200" dirty="0">
              <a:solidFill>
                <a:prstClr val="white"/>
              </a:solidFill>
            </a:endParaRPr>
          </a:p>
          <a:p>
            <a:pPr algn="ctr">
              <a:defRPr/>
            </a:pPr>
            <a:endParaRPr lang="en-US" sz="3200" dirty="0">
              <a:solidFill>
                <a:prstClr val="white"/>
              </a:solidFill>
            </a:endParaRPr>
          </a:p>
        </p:txBody>
      </p:sp>
      <p:grpSp>
        <p:nvGrpSpPr>
          <p:cNvPr id="78" name="Группа 365"/>
          <p:cNvGrpSpPr>
            <a:grpSpLocks/>
          </p:cNvGrpSpPr>
          <p:nvPr/>
        </p:nvGrpSpPr>
        <p:grpSpPr bwMode="auto">
          <a:xfrm>
            <a:off x="3789909" y="3526731"/>
            <a:ext cx="1106487" cy="846667"/>
            <a:chOff x="4211960" y="715511"/>
            <a:chExt cx="1105540" cy="635286"/>
          </a:xfrm>
        </p:grpSpPr>
        <p:sp>
          <p:nvSpPr>
            <p:cNvPr id="79" name="TextBox 10"/>
            <p:cNvSpPr txBox="1"/>
            <p:nvPr/>
          </p:nvSpPr>
          <p:spPr>
            <a:xfrm>
              <a:off x="4211960" y="715511"/>
              <a:ext cx="1105540" cy="127015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>
                <a:defRPr/>
              </a:pPr>
              <a:r>
                <a:rPr lang="ru-RU" sz="500" i="1" dirty="0" smtClean="0">
                  <a:latin typeface="Arial" pitchFamily="34" charset="0"/>
                  <a:cs typeface="Arial" pitchFamily="34" charset="0"/>
                </a:rPr>
                <a:t>МР Сургутский</a:t>
              </a:r>
              <a:endParaRPr lang="ru-RU" sz="5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0" name="TextBox 23"/>
            <p:cNvSpPr txBox="1"/>
            <p:nvPr/>
          </p:nvSpPr>
          <p:spPr>
            <a:xfrm>
              <a:off x="4860192" y="825661"/>
              <a:ext cx="391115" cy="150109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700" dirty="0" smtClean="0">
                  <a:latin typeface="Arial" pitchFamily="34" charset="0"/>
                  <a:cs typeface="Arial" pitchFamily="34" charset="0"/>
                </a:rPr>
                <a:t>16</a:t>
              </a:r>
              <a:endParaRPr lang="ru-RU" sz="7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1" name="Прямоугольник 80"/>
            <p:cNvSpPr/>
            <p:nvPr/>
          </p:nvSpPr>
          <p:spPr>
            <a:xfrm>
              <a:off x="4283336" y="1006155"/>
              <a:ext cx="675696" cy="141351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ctr">
                <a:defRPr/>
              </a:pPr>
              <a:r>
                <a:rPr lang="ru-RU" sz="5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1845,5/980</a:t>
              </a:r>
              <a:endParaRPr lang="ru-RU" sz="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ctr">
                <a:defRPr/>
              </a:pPr>
              <a:endParaRPr lang="ru-RU" sz="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2" name="TextBox 23"/>
            <p:cNvSpPr txBox="1"/>
            <p:nvPr/>
          </p:nvSpPr>
          <p:spPr>
            <a:xfrm>
              <a:off x="4449063" y="823498"/>
              <a:ext cx="411129" cy="15010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effectLst>
              <a:softEdge rad="63500"/>
            </a:effectLst>
          </p:spPr>
          <p:txBody>
            <a:bodyPr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700" dirty="0" smtClean="0">
                  <a:latin typeface="Arial" pitchFamily="34" charset="0"/>
                  <a:cs typeface="Arial" pitchFamily="34" charset="0"/>
                </a:rPr>
                <a:t>1,2</a:t>
              </a:r>
              <a:endParaRPr lang="ru-RU" sz="7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3" name="Прямоугольник 370"/>
            <p:cNvSpPr>
              <a:spLocks noChangeArrowheads="1"/>
            </p:cNvSpPr>
            <p:nvPr/>
          </p:nvSpPr>
          <p:spPr bwMode="auto">
            <a:xfrm>
              <a:off x="4283968" y="1163341"/>
              <a:ext cx="967341" cy="187456"/>
            </a:xfrm>
            <a:prstGeom prst="rect">
              <a:avLst/>
            </a:prstGeom>
            <a:solidFill>
              <a:srgbClr val="96CF51"/>
            </a:solidFill>
            <a:ln w="12700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91436" tIns="45718" rIns="91436" bIns="45718" anchor="ctr"/>
            <a:lstStyle/>
            <a:p>
              <a:pPr algn="ctr"/>
              <a:r>
                <a:rPr lang="ru-RU" sz="5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3297/522357</a:t>
              </a:r>
              <a:endParaRPr lang="ru-RU" sz="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4" name="Скругленный прямоугольник 83"/>
            <p:cNvSpPr/>
            <p:nvPr/>
          </p:nvSpPr>
          <p:spPr>
            <a:xfrm>
              <a:off x="4963791" y="1006155"/>
              <a:ext cx="287091" cy="14135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ru-RU" sz="5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53%</a:t>
              </a:r>
            </a:p>
          </p:txBody>
        </p:sp>
      </p:grpSp>
      <p:grpSp>
        <p:nvGrpSpPr>
          <p:cNvPr id="9" name="Группа 320"/>
          <p:cNvGrpSpPr>
            <a:grpSpLocks/>
          </p:cNvGrpSpPr>
          <p:nvPr/>
        </p:nvGrpSpPr>
        <p:grpSpPr bwMode="auto">
          <a:xfrm>
            <a:off x="2957440" y="2543375"/>
            <a:ext cx="1104900" cy="846667"/>
            <a:chOff x="4211960" y="715511"/>
            <a:chExt cx="1105540" cy="635286"/>
          </a:xfrm>
        </p:grpSpPr>
        <p:sp>
          <p:nvSpPr>
            <p:cNvPr id="509" name="TextBox 10"/>
            <p:cNvSpPr txBox="1"/>
            <p:nvPr/>
          </p:nvSpPr>
          <p:spPr>
            <a:xfrm>
              <a:off x="4211960" y="715511"/>
              <a:ext cx="1105540" cy="184749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>
                <a:defRPr/>
              </a:pPr>
              <a:r>
                <a:rPr lang="ru-RU" sz="500" i="1" dirty="0" smtClean="0">
                  <a:latin typeface="Arial" pitchFamily="34" charset="0"/>
                  <a:cs typeface="Arial" pitchFamily="34" charset="0"/>
                </a:rPr>
                <a:t>МР  Белоярский</a:t>
              </a:r>
              <a:endParaRPr lang="ru-RU" sz="500" dirty="0" smtClean="0">
                <a:latin typeface="Arial" pitchFamily="34" charset="0"/>
                <a:cs typeface="Arial" pitchFamily="34" charset="0"/>
              </a:endParaRPr>
            </a:p>
            <a:p>
              <a:pPr>
                <a:defRPr/>
              </a:pPr>
              <a:endParaRPr lang="ru-RU" sz="5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0" name="TextBox 23"/>
            <p:cNvSpPr txBox="1"/>
            <p:nvPr/>
          </p:nvSpPr>
          <p:spPr>
            <a:xfrm>
              <a:off x="4860192" y="825661"/>
              <a:ext cx="391115" cy="150109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700" dirty="0" smtClean="0">
                  <a:latin typeface="Arial" pitchFamily="34" charset="0"/>
                  <a:cs typeface="Arial" pitchFamily="34" charset="0"/>
                </a:rPr>
                <a:t>13</a:t>
              </a:r>
              <a:endParaRPr lang="ru-RU" sz="7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1" name="Прямоугольник 510"/>
            <p:cNvSpPr/>
            <p:nvPr/>
          </p:nvSpPr>
          <p:spPr>
            <a:xfrm>
              <a:off x="4283438" y="1006154"/>
              <a:ext cx="676667" cy="141352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ctr">
                <a:defRPr/>
              </a:pPr>
              <a:r>
                <a:rPr lang="ru-RU" sz="5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1164,42/104</a:t>
              </a:r>
            </a:p>
            <a:p>
              <a:pPr algn="ctr">
                <a:defRPr/>
              </a:pPr>
              <a:endParaRPr lang="ru-RU" sz="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2" name="TextBox 23"/>
            <p:cNvSpPr txBox="1"/>
            <p:nvPr/>
          </p:nvSpPr>
          <p:spPr>
            <a:xfrm>
              <a:off x="4449063" y="823498"/>
              <a:ext cx="411129" cy="15010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effectLst>
              <a:softEdge rad="63500"/>
            </a:effectLst>
          </p:spPr>
          <p:txBody>
            <a:bodyPr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700" dirty="0" smtClean="0">
                  <a:latin typeface="Arial" pitchFamily="34" charset="0"/>
                  <a:cs typeface="Arial" pitchFamily="34" charset="0"/>
                </a:rPr>
                <a:t>0</a:t>
              </a:r>
              <a:endParaRPr lang="ru-RU" sz="7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3" name="Прямоугольник 325"/>
            <p:cNvSpPr>
              <a:spLocks noChangeArrowheads="1"/>
            </p:cNvSpPr>
            <p:nvPr/>
          </p:nvSpPr>
          <p:spPr bwMode="auto">
            <a:xfrm>
              <a:off x="4283968" y="1163341"/>
              <a:ext cx="967341" cy="187456"/>
            </a:xfrm>
            <a:prstGeom prst="rect">
              <a:avLst/>
            </a:prstGeom>
            <a:solidFill>
              <a:srgbClr val="96CF51"/>
            </a:solidFill>
            <a:ln w="12700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91436" tIns="45718" rIns="91436" bIns="45718" anchor="ctr"/>
            <a:lstStyle/>
            <a:p>
              <a:pPr algn="ctr"/>
              <a:r>
                <a:rPr lang="ru-RU" sz="5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792/28434</a:t>
              </a:r>
              <a:endParaRPr lang="ru-RU" sz="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4" name="Скругленный прямоугольник 513"/>
            <p:cNvSpPr/>
            <p:nvPr/>
          </p:nvSpPr>
          <p:spPr>
            <a:xfrm>
              <a:off x="4963282" y="1006154"/>
              <a:ext cx="287504" cy="141352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ru-RU" sz="5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59%</a:t>
              </a:r>
            </a:p>
          </p:txBody>
        </p:sp>
      </p:grpSp>
      <p:sp>
        <p:nvSpPr>
          <p:cNvPr id="91" name="Полилиния 90"/>
          <p:cNvSpPr/>
          <p:nvPr/>
        </p:nvSpPr>
        <p:spPr>
          <a:xfrm>
            <a:off x="4968258" y="3158067"/>
            <a:ext cx="3127992" cy="2506133"/>
          </a:xfrm>
          <a:custGeom>
            <a:avLst/>
            <a:gdLst>
              <a:gd name="connsiteX0" fmla="*/ 775272 w 3950984"/>
              <a:gd name="connsiteY0" fmla="*/ 99485 h 2461364"/>
              <a:gd name="connsiteX1" fmla="*/ 828612 w 3950984"/>
              <a:gd name="connsiteY1" fmla="*/ 76625 h 2461364"/>
              <a:gd name="connsiteX2" fmla="*/ 859092 w 3950984"/>
              <a:gd name="connsiteY2" fmla="*/ 84245 h 2461364"/>
              <a:gd name="connsiteX3" fmla="*/ 881952 w 3950984"/>
              <a:gd name="connsiteY3" fmla="*/ 99485 h 2461364"/>
              <a:gd name="connsiteX4" fmla="*/ 942912 w 3950984"/>
              <a:gd name="connsiteY4" fmla="*/ 114725 h 2461364"/>
              <a:gd name="connsiteX5" fmla="*/ 958152 w 3950984"/>
              <a:gd name="connsiteY5" fmla="*/ 137585 h 2461364"/>
              <a:gd name="connsiteX6" fmla="*/ 973392 w 3950984"/>
              <a:gd name="connsiteY6" fmla="*/ 183305 h 2461364"/>
              <a:gd name="connsiteX7" fmla="*/ 981012 w 3950984"/>
              <a:gd name="connsiteY7" fmla="*/ 206165 h 2461364"/>
              <a:gd name="connsiteX8" fmla="*/ 988632 w 3950984"/>
              <a:gd name="connsiteY8" fmla="*/ 229025 h 2461364"/>
              <a:gd name="connsiteX9" fmla="*/ 996252 w 3950984"/>
              <a:gd name="connsiteY9" fmla="*/ 251885 h 2461364"/>
              <a:gd name="connsiteX10" fmla="*/ 1041972 w 3950984"/>
              <a:gd name="connsiteY10" fmla="*/ 282365 h 2461364"/>
              <a:gd name="connsiteX11" fmla="*/ 1064832 w 3950984"/>
              <a:gd name="connsiteY11" fmla="*/ 305225 h 2461364"/>
              <a:gd name="connsiteX12" fmla="*/ 1087692 w 3950984"/>
              <a:gd name="connsiteY12" fmla="*/ 312845 h 2461364"/>
              <a:gd name="connsiteX13" fmla="*/ 1133412 w 3950984"/>
              <a:gd name="connsiteY13" fmla="*/ 343325 h 2461364"/>
              <a:gd name="connsiteX14" fmla="*/ 1171512 w 3950984"/>
              <a:gd name="connsiteY14" fmla="*/ 373805 h 2461364"/>
              <a:gd name="connsiteX15" fmla="*/ 1186752 w 3950984"/>
              <a:gd name="connsiteY15" fmla="*/ 396665 h 2461364"/>
              <a:gd name="connsiteX16" fmla="*/ 1232472 w 3950984"/>
              <a:gd name="connsiteY16" fmla="*/ 411905 h 2461364"/>
              <a:gd name="connsiteX17" fmla="*/ 1255332 w 3950984"/>
              <a:gd name="connsiteY17" fmla="*/ 427145 h 2461364"/>
              <a:gd name="connsiteX18" fmla="*/ 1278192 w 3950984"/>
              <a:gd name="connsiteY18" fmla="*/ 434765 h 2461364"/>
              <a:gd name="connsiteX19" fmla="*/ 1323912 w 3950984"/>
              <a:gd name="connsiteY19" fmla="*/ 465245 h 2461364"/>
              <a:gd name="connsiteX20" fmla="*/ 1400112 w 3950984"/>
              <a:gd name="connsiteY20" fmla="*/ 442385 h 2461364"/>
              <a:gd name="connsiteX21" fmla="*/ 1422972 w 3950984"/>
              <a:gd name="connsiteY21" fmla="*/ 427145 h 2461364"/>
              <a:gd name="connsiteX22" fmla="*/ 1499172 w 3950984"/>
              <a:gd name="connsiteY22" fmla="*/ 404285 h 2461364"/>
              <a:gd name="connsiteX23" fmla="*/ 1560132 w 3950984"/>
              <a:gd name="connsiteY23" fmla="*/ 396665 h 2461364"/>
              <a:gd name="connsiteX24" fmla="*/ 1582992 w 3950984"/>
              <a:gd name="connsiteY24" fmla="*/ 389045 h 2461364"/>
              <a:gd name="connsiteX25" fmla="*/ 1674432 w 3950984"/>
              <a:gd name="connsiteY25" fmla="*/ 373805 h 2461364"/>
              <a:gd name="connsiteX26" fmla="*/ 1796352 w 3950984"/>
              <a:gd name="connsiteY26" fmla="*/ 381425 h 2461364"/>
              <a:gd name="connsiteX27" fmla="*/ 1819212 w 3950984"/>
              <a:gd name="connsiteY27" fmla="*/ 389045 h 2461364"/>
              <a:gd name="connsiteX28" fmla="*/ 1864932 w 3950984"/>
              <a:gd name="connsiteY28" fmla="*/ 396665 h 2461364"/>
              <a:gd name="connsiteX29" fmla="*/ 1895412 w 3950984"/>
              <a:gd name="connsiteY29" fmla="*/ 389045 h 2461364"/>
              <a:gd name="connsiteX30" fmla="*/ 1903032 w 3950984"/>
              <a:gd name="connsiteY30" fmla="*/ 350945 h 2461364"/>
              <a:gd name="connsiteX31" fmla="*/ 1910652 w 3950984"/>
              <a:gd name="connsiteY31" fmla="*/ 259505 h 2461364"/>
              <a:gd name="connsiteX32" fmla="*/ 1979232 w 3950984"/>
              <a:gd name="connsiteY32" fmla="*/ 221405 h 2461364"/>
              <a:gd name="connsiteX33" fmla="*/ 2024952 w 3950984"/>
              <a:gd name="connsiteY33" fmla="*/ 190925 h 2461364"/>
              <a:gd name="connsiteX34" fmla="*/ 2093532 w 3950984"/>
              <a:gd name="connsiteY34" fmla="*/ 152825 h 2461364"/>
              <a:gd name="connsiteX35" fmla="*/ 2116392 w 3950984"/>
              <a:gd name="connsiteY35" fmla="*/ 129965 h 2461364"/>
              <a:gd name="connsiteX36" fmla="*/ 2146872 w 3950984"/>
              <a:gd name="connsiteY36" fmla="*/ 84245 h 2461364"/>
              <a:gd name="connsiteX37" fmla="*/ 2184972 w 3950984"/>
              <a:gd name="connsiteY37" fmla="*/ 30905 h 2461364"/>
              <a:gd name="connsiteX38" fmla="*/ 2207832 w 3950984"/>
              <a:gd name="connsiteY38" fmla="*/ 15665 h 2461364"/>
              <a:gd name="connsiteX39" fmla="*/ 2253552 w 3950984"/>
              <a:gd name="connsiteY39" fmla="*/ 425 h 2461364"/>
              <a:gd name="connsiteX40" fmla="*/ 2284032 w 3950984"/>
              <a:gd name="connsiteY40" fmla="*/ 8045 h 2461364"/>
              <a:gd name="connsiteX41" fmla="*/ 2291652 w 3950984"/>
              <a:gd name="connsiteY41" fmla="*/ 46145 h 2461364"/>
              <a:gd name="connsiteX42" fmla="*/ 2314512 w 3950984"/>
              <a:gd name="connsiteY42" fmla="*/ 99485 h 2461364"/>
              <a:gd name="connsiteX43" fmla="*/ 2337372 w 3950984"/>
              <a:gd name="connsiteY43" fmla="*/ 114725 h 2461364"/>
              <a:gd name="connsiteX44" fmla="*/ 2352612 w 3950984"/>
              <a:gd name="connsiteY44" fmla="*/ 137585 h 2461364"/>
              <a:gd name="connsiteX45" fmla="*/ 2383092 w 3950984"/>
              <a:gd name="connsiteY45" fmla="*/ 168065 h 2461364"/>
              <a:gd name="connsiteX46" fmla="*/ 2367852 w 3950984"/>
              <a:gd name="connsiteY46" fmla="*/ 190925 h 2461364"/>
              <a:gd name="connsiteX47" fmla="*/ 2375472 w 3950984"/>
              <a:gd name="connsiteY47" fmla="*/ 229025 h 2461364"/>
              <a:gd name="connsiteX48" fmla="*/ 2398332 w 3950984"/>
              <a:gd name="connsiteY48" fmla="*/ 236645 h 2461364"/>
              <a:gd name="connsiteX49" fmla="*/ 2436432 w 3950984"/>
              <a:gd name="connsiteY49" fmla="*/ 244265 h 2461364"/>
              <a:gd name="connsiteX50" fmla="*/ 2482152 w 3950984"/>
              <a:gd name="connsiteY50" fmla="*/ 267125 h 2461364"/>
              <a:gd name="connsiteX51" fmla="*/ 2505012 w 3950984"/>
              <a:gd name="connsiteY51" fmla="*/ 274745 h 2461364"/>
              <a:gd name="connsiteX52" fmla="*/ 2512632 w 3950984"/>
              <a:gd name="connsiteY52" fmla="*/ 305225 h 2461364"/>
              <a:gd name="connsiteX53" fmla="*/ 2588832 w 3950984"/>
              <a:gd name="connsiteY53" fmla="*/ 282365 h 2461364"/>
              <a:gd name="connsiteX54" fmla="*/ 2611692 w 3950984"/>
              <a:gd name="connsiteY54" fmla="*/ 274745 h 2461364"/>
              <a:gd name="connsiteX55" fmla="*/ 2657412 w 3950984"/>
              <a:gd name="connsiteY55" fmla="*/ 244265 h 2461364"/>
              <a:gd name="connsiteX56" fmla="*/ 2680272 w 3950984"/>
              <a:gd name="connsiteY56" fmla="*/ 251885 h 2461364"/>
              <a:gd name="connsiteX57" fmla="*/ 2725992 w 3950984"/>
              <a:gd name="connsiteY57" fmla="*/ 282365 h 2461364"/>
              <a:gd name="connsiteX58" fmla="*/ 2764092 w 3950984"/>
              <a:gd name="connsiteY58" fmla="*/ 274745 h 2461364"/>
              <a:gd name="connsiteX59" fmla="*/ 2786952 w 3950984"/>
              <a:gd name="connsiteY59" fmla="*/ 267125 h 2461364"/>
              <a:gd name="connsiteX60" fmla="*/ 2840292 w 3950984"/>
              <a:gd name="connsiteY60" fmla="*/ 274745 h 2461364"/>
              <a:gd name="connsiteX61" fmla="*/ 2855532 w 3950984"/>
              <a:gd name="connsiteY61" fmla="*/ 312845 h 2461364"/>
              <a:gd name="connsiteX62" fmla="*/ 2893632 w 3950984"/>
              <a:gd name="connsiteY62" fmla="*/ 350945 h 2461364"/>
              <a:gd name="connsiteX63" fmla="*/ 2916492 w 3950984"/>
              <a:gd name="connsiteY63" fmla="*/ 358565 h 2461364"/>
              <a:gd name="connsiteX64" fmla="*/ 2962212 w 3950984"/>
              <a:gd name="connsiteY64" fmla="*/ 389045 h 2461364"/>
              <a:gd name="connsiteX65" fmla="*/ 2962212 w 3950984"/>
              <a:gd name="connsiteY65" fmla="*/ 450005 h 2461364"/>
              <a:gd name="connsiteX66" fmla="*/ 3030792 w 3950984"/>
              <a:gd name="connsiteY66" fmla="*/ 480485 h 2461364"/>
              <a:gd name="connsiteX67" fmla="*/ 3053652 w 3950984"/>
              <a:gd name="connsiteY67" fmla="*/ 488105 h 2461364"/>
              <a:gd name="connsiteX68" fmla="*/ 3084132 w 3950984"/>
              <a:gd name="connsiteY68" fmla="*/ 480485 h 2461364"/>
              <a:gd name="connsiteX69" fmla="*/ 3129852 w 3950984"/>
              <a:gd name="connsiteY69" fmla="*/ 450005 h 2461364"/>
              <a:gd name="connsiteX70" fmla="*/ 3198432 w 3950984"/>
              <a:gd name="connsiteY70" fmla="*/ 442385 h 2461364"/>
              <a:gd name="connsiteX71" fmla="*/ 3221292 w 3950984"/>
              <a:gd name="connsiteY71" fmla="*/ 434765 h 2461364"/>
              <a:gd name="connsiteX72" fmla="*/ 3267012 w 3950984"/>
              <a:gd name="connsiteY72" fmla="*/ 465245 h 2461364"/>
              <a:gd name="connsiteX73" fmla="*/ 3282252 w 3950984"/>
              <a:gd name="connsiteY73" fmla="*/ 510965 h 2461364"/>
              <a:gd name="connsiteX74" fmla="*/ 3327972 w 3950984"/>
              <a:gd name="connsiteY74" fmla="*/ 533825 h 2461364"/>
              <a:gd name="connsiteX75" fmla="*/ 3358452 w 3950984"/>
              <a:gd name="connsiteY75" fmla="*/ 579545 h 2461364"/>
              <a:gd name="connsiteX76" fmla="*/ 3396552 w 3950984"/>
              <a:gd name="connsiteY76" fmla="*/ 640505 h 2461364"/>
              <a:gd name="connsiteX77" fmla="*/ 3419412 w 3950984"/>
              <a:gd name="connsiteY77" fmla="*/ 724325 h 2461364"/>
              <a:gd name="connsiteX78" fmla="*/ 3434652 w 3950984"/>
              <a:gd name="connsiteY78" fmla="*/ 770045 h 2461364"/>
              <a:gd name="connsiteX79" fmla="*/ 3449892 w 3950984"/>
              <a:gd name="connsiteY79" fmla="*/ 869105 h 2461364"/>
              <a:gd name="connsiteX80" fmla="*/ 3457512 w 3950984"/>
              <a:gd name="connsiteY80" fmla="*/ 891965 h 2461364"/>
              <a:gd name="connsiteX81" fmla="*/ 3472752 w 3950984"/>
              <a:gd name="connsiteY81" fmla="*/ 914825 h 2461364"/>
              <a:gd name="connsiteX82" fmla="*/ 3495612 w 3950984"/>
              <a:gd name="connsiteY82" fmla="*/ 960545 h 2461364"/>
              <a:gd name="connsiteX83" fmla="*/ 3518472 w 3950984"/>
              <a:gd name="connsiteY83" fmla="*/ 975785 h 2461364"/>
              <a:gd name="connsiteX84" fmla="*/ 3556572 w 3950984"/>
              <a:gd name="connsiteY84" fmla="*/ 968165 h 2461364"/>
              <a:gd name="connsiteX85" fmla="*/ 3579432 w 3950984"/>
              <a:gd name="connsiteY85" fmla="*/ 960545 h 2461364"/>
              <a:gd name="connsiteX86" fmla="*/ 3609912 w 3950984"/>
              <a:gd name="connsiteY86" fmla="*/ 968165 h 2461364"/>
              <a:gd name="connsiteX87" fmla="*/ 3648012 w 3950984"/>
              <a:gd name="connsiteY87" fmla="*/ 1006265 h 2461364"/>
              <a:gd name="connsiteX88" fmla="*/ 3693732 w 3950984"/>
              <a:gd name="connsiteY88" fmla="*/ 1044365 h 2461364"/>
              <a:gd name="connsiteX89" fmla="*/ 3716592 w 3950984"/>
              <a:gd name="connsiteY89" fmla="*/ 1036745 h 2461364"/>
              <a:gd name="connsiteX90" fmla="*/ 3769932 w 3950984"/>
              <a:gd name="connsiteY90" fmla="*/ 1090085 h 2461364"/>
              <a:gd name="connsiteX91" fmla="*/ 3815652 w 3950984"/>
              <a:gd name="connsiteY91" fmla="*/ 1112945 h 2461364"/>
              <a:gd name="connsiteX92" fmla="*/ 3868992 w 3950984"/>
              <a:gd name="connsiteY92" fmla="*/ 1105325 h 2461364"/>
              <a:gd name="connsiteX93" fmla="*/ 3891852 w 3950984"/>
              <a:gd name="connsiteY93" fmla="*/ 1097705 h 2461364"/>
              <a:gd name="connsiteX94" fmla="*/ 3914712 w 3950984"/>
              <a:gd name="connsiteY94" fmla="*/ 1112945 h 2461364"/>
              <a:gd name="connsiteX95" fmla="*/ 3945192 w 3950984"/>
              <a:gd name="connsiteY95" fmla="*/ 1158665 h 2461364"/>
              <a:gd name="connsiteX96" fmla="*/ 3937572 w 3950984"/>
              <a:gd name="connsiteY96" fmla="*/ 1181525 h 2461364"/>
              <a:gd name="connsiteX97" fmla="*/ 3868992 w 3950984"/>
              <a:gd name="connsiteY97" fmla="*/ 1212005 h 2461364"/>
              <a:gd name="connsiteX98" fmla="*/ 3846132 w 3950984"/>
              <a:gd name="connsiteY98" fmla="*/ 1227245 h 2461364"/>
              <a:gd name="connsiteX99" fmla="*/ 3838512 w 3950984"/>
              <a:gd name="connsiteY99" fmla="*/ 1295825 h 2461364"/>
              <a:gd name="connsiteX100" fmla="*/ 3815652 w 3950984"/>
              <a:gd name="connsiteY100" fmla="*/ 1349165 h 2461364"/>
              <a:gd name="connsiteX101" fmla="*/ 3808032 w 3950984"/>
              <a:gd name="connsiteY101" fmla="*/ 1372025 h 2461364"/>
              <a:gd name="connsiteX102" fmla="*/ 3777552 w 3950984"/>
              <a:gd name="connsiteY102" fmla="*/ 1379645 h 2461364"/>
              <a:gd name="connsiteX103" fmla="*/ 3754692 w 3950984"/>
              <a:gd name="connsiteY103" fmla="*/ 1387265 h 2461364"/>
              <a:gd name="connsiteX104" fmla="*/ 3686112 w 3950984"/>
              <a:gd name="connsiteY104" fmla="*/ 1432985 h 2461364"/>
              <a:gd name="connsiteX105" fmla="*/ 3663252 w 3950984"/>
              <a:gd name="connsiteY105" fmla="*/ 1448225 h 2461364"/>
              <a:gd name="connsiteX106" fmla="*/ 3617532 w 3950984"/>
              <a:gd name="connsiteY106" fmla="*/ 1463465 h 2461364"/>
              <a:gd name="connsiteX107" fmla="*/ 3594672 w 3950984"/>
              <a:gd name="connsiteY107" fmla="*/ 1471085 h 2461364"/>
              <a:gd name="connsiteX108" fmla="*/ 3548952 w 3950984"/>
              <a:gd name="connsiteY108" fmla="*/ 1493945 h 2461364"/>
              <a:gd name="connsiteX109" fmla="*/ 3503232 w 3950984"/>
              <a:gd name="connsiteY109" fmla="*/ 1516805 h 2461364"/>
              <a:gd name="connsiteX110" fmla="*/ 3487992 w 3950984"/>
              <a:gd name="connsiteY110" fmla="*/ 1539665 h 2461364"/>
              <a:gd name="connsiteX111" fmla="*/ 3465132 w 3950984"/>
              <a:gd name="connsiteY111" fmla="*/ 1547285 h 2461364"/>
              <a:gd name="connsiteX112" fmla="*/ 3419412 w 3950984"/>
              <a:gd name="connsiteY112" fmla="*/ 1570145 h 2461364"/>
              <a:gd name="connsiteX113" fmla="*/ 3373692 w 3950984"/>
              <a:gd name="connsiteY113" fmla="*/ 1615865 h 2461364"/>
              <a:gd name="connsiteX114" fmla="*/ 3358452 w 3950984"/>
              <a:gd name="connsiteY114" fmla="*/ 1638725 h 2461364"/>
              <a:gd name="connsiteX115" fmla="*/ 3335592 w 3950984"/>
              <a:gd name="connsiteY115" fmla="*/ 1646345 h 2461364"/>
              <a:gd name="connsiteX116" fmla="*/ 3244152 w 3950984"/>
              <a:gd name="connsiteY116" fmla="*/ 1638725 h 2461364"/>
              <a:gd name="connsiteX117" fmla="*/ 3221292 w 3950984"/>
              <a:gd name="connsiteY117" fmla="*/ 1615865 h 2461364"/>
              <a:gd name="connsiteX118" fmla="*/ 3175572 w 3950984"/>
              <a:gd name="connsiteY118" fmla="*/ 1593005 h 2461364"/>
              <a:gd name="connsiteX119" fmla="*/ 3114612 w 3950984"/>
              <a:gd name="connsiteY119" fmla="*/ 1539665 h 2461364"/>
              <a:gd name="connsiteX120" fmla="*/ 3091752 w 3950984"/>
              <a:gd name="connsiteY120" fmla="*/ 1524425 h 2461364"/>
              <a:gd name="connsiteX121" fmla="*/ 3068892 w 3950984"/>
              <a:gd name="connsiteY121" fmla="*/ 1509185 h 2461364"/>
              <a:gd name="connsiteX122" fmla="*/ 2977452 w 3950984"/>
              <a:gd name="connsiteY122" fmla="*/ 1524425 h 2461364"/>
              <a:gd name="connsiteX123" fmla="*/ 2954592 w 3950984"/>
              <a:gd name="connsiteY123" fmla="*/ 1532045 h 2461364"/>
              <a:gd name="connsiteX124" fmla="*/ 2908872 w 3950984"/>
              <a:gd name="connsiteY124" fmla="*/ 1570145 h 2461364"/>
              <a:gd name="connsiteX125" fmla="*/ 2886012 w 3950984"/>
              <a:gd name="connsiteY125" fmla="*/ 1577765 h 2461364"/>
              <a:gd name="connsiteX126" fmla="*/ 2870772 w 3950984"/>
              <a:gd name="connsiteY126" fmla="*/ 1600625 h 2461364"/>
              <a:gd name="connsiteX127" fmla="*/ 2847912 w 3950984"/>
              <a:gd name="connsiteY127" fmla="*/ 1608245 h 2461364"/>
              <a:gd name="connsiteX128" fmla="*/ 2825052 w 3950984"/>
              <a:gd name="connsiteY128" fmla="*/ 1623485 h 2461364"/>
              <a:gd name="connsiteX129" fmla="*/ 2786952 w 3950984"/>
              <a:gd name="connsiteY129" fmla="*/ 1669205 h 2461364"/>
              <a:gd name="connsiteX130" fmla="*/ 2764092 w 3950984"/>
              <a:gd name="connsiteY130" fmla="*/ 1684445 h 2461364"/>
              <a:gd name="connsiteX131" fmla="*/ 2748852 w 3950984"/>
              <a:gd name="connsiteY131" fmla="*/ 1730165 h 2461364"/>
              <a:gd name="connsiteX132" fmla="*/ 2718372 w 3950984"/>
              <a:gd name="connsiteY132" fmla="*/ 1798745 h 2461364"/>
              <a:gd name="connsiteX133" fmla="*/ 2710752 w 3950984"/>
              <a:gd name="connsiteY133" fmla="*/ 1836845 h 2461364"/>
              <a:gd name="connsiteX134" fmla="*/ 2642172 w 3950984"/>
              <a:gd name="connsiteY134" fmla="*/ 1874945 h 2461364"/>
              <a:gd name="connsiteX135" fmla="*/ 2611692 w 3950984"/>
              <a:gd name="connsiteY135" fmla="*/ 1844465 h 2461364"/>
              <a:gd name="connsiteX136" fmla="*/ 2588832 w 3950984"/>
              <a:gd name="connsiteY136" fmla="*/ 1836845 h 2461364"/>
              <a:gd name="connsiteX137" fmla="*/ 2573592 w 3950984"/>
              <a:gd name="connsiteY137" fmla="*/ 1813985 h 2461364"/>
              <a:gd name="connsiteX138" fmla="*/ 2527872 w 3950984"/>
              <a:gd name="connsiteY138" fmla="*/ 1791125 h 2461364"/>
              <a:gd name="connsiteX139" fmla="*/ 2428812 w 3950984"/>
              <a:gd name="connsiteY139" fmla="*/ 1798745 h 2461364"/>
              <a:gd name="connsiteX140" fmla="*/ 2383092 w 3950984"/>
              <a:gd name="connsiteY140" fmla="*/ 1813985 h 2461364"/>
              <a:gd name="connsiteX141" fmla="*/ 2352612 w 3950984"/>
              <a:gd name="connsiteY141" fmla="*/ 1806365 h 2461364"/>
              <a:gd name="connsiteX142" fmla="*/ 2306892 w 3950984"/>
              <a:gd name="connsiteY142" fmla="*/ 1791125 h 2461364"/>
              <a:gd name="connsiteX143" fmla="*/ 2299272 w 3950984"/>
              <a:gd name="connsiteY143" fmla="*/ 1768265 h 2461364"/>
              <a:gd name="connsiteX144" fmla="*/ 2276412 w 3950984"/>
              <a:gd name="connsiteY144" fmla="*/ 1714925 h 2461364"/>
              <a:gd name="connsiteX145" fmla="*/ 2230692 w 3950984"/>
              <a:gd name="connsiteY145" fmla="*/ 1684445 h 2461364"/>
              <a:gd name="connsiteX146" fmla="*/ 2116392 w 3950984"/>
              <a:gd name="connsiteY146" fmla="*/ 1699685 h 2461364"/>
              <a:gd name="connsiteX147" fmla="*/ 2093532 w 3950984"/>
              <a:gd name="connsiteY147" fmla="*/ 1714925 h 2461364"/>
              <a:gd name="connsiteX148" fmla="*/ 2047812 w 3950984"/>
              <a:gd name="connsiteY148" fmla="*/ 1730165 h 2461364"/>
              <a:gd name="connsiteX149" fmla="*/ 2002092 w 3950984"/>
              <a:gd name="connsiteY149" fmla="*/ 1753025 h 2461364"/>
              <a:gd name="connsiteX150" fmla="*/ 1826832 w 3950984"/>
              <a:gd name="connsiteY150" fmla="*/ 1760645 h 2461364"/>
              <a:gd name="connsiteX151" fmla="*/ 1781112 w 3950984"/>
              <a:gd name="connsiteY151" fmla="*/ 1775885 h 2461364"/>
              <a:gd name="connsiteX152" fmla="*/ 1758252 w 3950984"/>
              <a:gd name="connsiteY152" fmla="*/ 1783505 h 2461364"/>
              <a:gd name="connsiteX153" fmla="*/ 1720152 w 3950984"/>
              <a:gd name="connsiteY153" fmla="*/ 1775885 h 2461364"/>
              <a:gd name="connsiteX154" fmla="*/ 1712532 w 3950984"/>
              <a:gd name="connsiteY154" fmla="*/ 1753025 h 2461364"/>
              <a:gd name="connsiteX155" fmla="*/ 1704912 w 3950984"/>
              <a:gd name="connsiteY155" fmla="*/ 1699685 h 2461364"/>
              <a:gd name="connsiteX156" fmla="*/ 1697292 w 3950984"/>
              <a:gd name="connsiteY156" fmla="*/ 1676825 h 2461364"/>
              <a:gd name="connsiteX157" fmla="*/ 1674432 w 3950984"/>
              <a:gd name="connsiteY157" fmla="*/ 1669205 h 2461364"/>
              <a:gd name="connsiteX158" fmla="*/ 1575372 w 3950984"/>
              <a:gd name="connsiteY158" fmla="*/ 1676825 h 2461364"/>
              <a:gd name="connsiteX159" fmla="*/ 1552512 w 3950984"/>
              <a:gd name="connsiteY159" fmla="*/ 1692065 h 2461364"/>
              <a:gd name="connsiteX160" fmla="*/ 1529652 w 3950984"/>
              <a:gd name="connsiteY160" fmla="*/ 1699685 h 2461364"/>
              <a:gd name="connsiteX161" fmla="*/ 1499172 w 3950984"/>
              <a:gd name="connsiteY161" fmla="*/ 1653965 h 2461364"/>
              <a:gd name="connsiteX162" fmla="*/ 1476312 w 3950984"/>
              <a:gd name="connsiteY162" fmla="*/ 1661585 h 2461364"/>
              <a:gd name="connsiteX163" fmla="*/ 1422972 w 3950984"/>
              <a:gd name="connsiteY163" fmla="*/ 1676825 h 2461364"/>
              <a:gd name="connsiteX164" fmla="*/ 1400112 w 3950984"/>
              <a:gd name="connsiteY164" fmla="*/ 1692065 h 2461364"/>
              <a:gd name="connsiteX165" fmla="*/ 1377252 w 3950984"/>
              <a:gd name="connsiteY165" fmla="*/ 1684445 h 2461364"/>
              <a:gd name="connsiteX166" fmla="*/ 1354392 w 3950984"/>
              <a:gd name="connsiteY166" fmla="*/ 1669205 h 2461364"/>
              <a:gd name="connsiteX167" fmla="*/ 1293432 w 3950984"/>
              <a:gd name="connsiteY167" fmla="*/ 1676825 h 2461364"/>
              <a:gd name="connsiteX168" fmla="*/ 1278192 w 3950984"/>
              <a:gd name="connsiteY168" fmla="*/ 1699685 h 2461364"/>
              <a:gd name="connsiteX169" fmla="*/ 1232472 w 3950984"/>
              <a:gd name="connsiteY169" fmla="*/ 1730165 h 2461364"/>
              <a:gd name="connsiteX170" fmla="*/ 1194372 w 3950984"/>
              <a:gd name="connsiteY170" fmla="*/ 1684445 h 2461364"/>
              <a:gd name="connsiteX171" fmla="*/ 1148652 w 3950984"/>
              <a:gd name="connsiteY171" fmla="*/ 1669205 h 2461364"/>
              <a:gd name="connsiteX172" fmla="*/ 1072452 w 3950984"/>
              <a:gd name="connsiteY172" fmla="*/ 1646345 h 2461364"/>
              <a:gd name="connsiteX173" fmla="*/ 988632 w 3950984"/>
              <a:gd name="connsiteY173" fmla="*/ 1638725 h 2461364"/>
              <a:gd name="connsiteX174" fmla="*/ 965772 w 3950984"/>
              <a:gd name="connsiteY174" fmla="*/ 1646345 h 2461364"/>
              <a:gd name="connsiteX175" fmla="*/ 965772 w 3950984"/>
              <a:gd name="connsiteY175" fmla="*/ 1730165 h 2461364"/>
              <a:gd name="connsiteX176" fmla="*/ 942912 w 3950984"/>
              <a:gd name="connsiteY176" fmla="*/ 1737785 h 2461364"/>
              <a:gd name="connsiteX177" fmla="*/ 942912 w 3950984"/>
              <a:gd name="connsiteY177" fmla="*/ 1798745 h 2461364"/>
              <a:gd name="connsiteX178" fmla="*/ 965772 w 3950984"/>
              <a:gd name="connsiteY178" fmla="*/ 1821605 h 2461364"/>
              <a:gd name="connsiteX179" fmla="*/ 973392 w 3950984"/>
              <a:gd name="connsiteY179" fmla="*/ 1844465 h 2461364"/>
              <a:gd name="connsiteX180" fmla="*/ 927672 w 3950984"/>
              <a:gd name="connsiteY180" fmla="*/ 1874945 h 2461364"/>
              <a:gd name="connsiteX181" fmla="*/ 904812 w 3950984"/>
              <a:gd name="connsiteY181" fmla="*/ 1890185 h 2461364"/>
              <a:gd name="connsiteX182" fmla="*/ 881952 w 3950984"/>
              <a:gd name="connsiteY182" fmla="*/ 1905425 h 2461364"/>
              <a:gd name="connsiteX183" fmla="*/ 851472 w 3950984"/>
              <a:gd name="connsiteY183" fmla="*/ 1920665 h 2461364"/>
              <a:gd name="connsiteX184" fmla="*/ 866712 w 3950984"/>
              <a:gd name="connsiteY184" fmla="*/ 1974005 h 2461364"/>
              <a:gd name="connsiteX185" fmla="*/ 874332 w 3950984"/>
              <a:gd name="connsiteY185" fmla="*/ 1996865 h 2461364"/>
              <a:gd name="connsiteX186" fmla="*/ 889572 w 3950984"/>
              <a:gd name="connsiteY186" fmla="*/ 2050205 h 2461364"/>
              <a:gd name="connsiteX187" fmla="*/ 874332 w 3950984"/>
              <a:gd name="connsiteY187" fmla="*/ 2080685 h 2461364"/>
              <a:gd name="connsiteX188" fmla="*/ 859092 w 3950984"/>
              <a:gd name="connsiteY188" fmla="*/ 2103545 h 2461364"/>
              <a:gd name="connsiteX189" fmla="*/ 851472 w 3950984"/>
              <a:gd name="connsiteY189" fmla="*/ 2126405 h 2461364"/>
              <a:gd name="connsiteX190" fmla="*/ 866712 w 3950984"/>
              <a:gd name="connsiteY190" fmla="*/ 2187365 h 2461364"/>
              <a:gd name="connsiteX191" fmla="*/ 881952 w 3950984"/>
              <a:gd name="connsiteY191" fmla="*/ 2210225 h 2461364"/>
              <a:gd name="connsiteX192" fmla="*/ 866712 w 3950984"/>
              <a:gd name="connsiteY192" fmla="*/ 2233085 h 2461364"/>
              <a:gd name="connsiteX193" fmla="*/ 859092 w 3950984"/>
              <a:gd name="connsiteY193" fmla="*/ 2255945 h 2461364"/>
              <a:gd name="connsiteX194" fmla="*/ 851472 w 3950984"/>
              <a:gd name="connsiteY194" fmla="*/ 2446445 h 2461364"/>
              <a:gd name="connsiteX195" fmla="*/ 805752 w 3950984"/>
              <a:gd name="connsiteY195" fmla="*/ 2454065 h 2461364"/>
              <a:gd name="connsiteX196" fmla="*/ 775272 w 3950984"/>
              <a:gd name="connsiteY196" fmla="*/ 2446445 h 2461364"/>
              <a:gd name="connsiteX197" fmla="*/ 729552 w 3950984"/>
              <a:gd name="connsiteY197" fmla="*/ 2408345 h 2461364"/>
              <a:gd name="connsiteX198" fmla="*/ 706692 w 3950984"/>
              <a:gd name="connsiteY198" fmla="*/ 2393105 h 2461364"/>
              <a:gd name="connsiteX199" fmla="*/ 676212 w 3950984"/>
              <a:gd name="connsiteY199" fmla="*/ 2347385 h 2461364"/>
              <a:gd name="connsiteX200" fmla="*/ 653352 w 3950984"/>
              <a:gd name="connsiteY200" fmla="*/ 2339765 h 2461364"/>
              <a:gd name="connsiteX201" fmla="*/ 607632 w 3950984"/>
              <a:gd name="connsiteY201" fmla="*/ 2309285 h 2461364"/>
              <a:gd name="connsiteX202" fmla="*/ 584772 w 3950984"/>
              <a:gd name="connsiteY202" fmla="*/ 2301665 h 2461364"/>
              <a:gd name="connsiteX203" fmla="*/ 539052 w 3950984"/>
              <a:gd name="connsiteY203" fmla="*/ 2263565 h 2461364"/>
              <a:gd name="connsiteX204" fmla="*/ 493332 w 3950984"/>
              <a:gd name="connsiteY204" fmla="*/ 2240705 h 2461364"/>
              <a:gd name="connsiteX205" fmla="*/ 424752 w 3950984"/>
              <a:gd name="connsiteY205" fmla="*/ 2248325 h 2461364"/>
              <a:gd name="connsiteX206" fmla="*/ 409512 w 3950984"/>
              <a:gd name="connsiteY206" fmla="*/ 2225465 h 2461364"/>
              <a:gd name="connsiteX207" fmla="*/ 401892 w 3950984"/>
              <a:gd name="connsiteY207" fmla="*/ 2164505 h 2461364"/>
              <a:gd name="connsiteX208" fmla="*/ 356172 w 3950984"/>
              <a:gd name="connsiteY208" fmla="*/ 2134025 h 2461364"/>
              <a:gd name="connsiteX209" fmla="*/ 310452 w 3950984"/>
              <a:gd name="connsiteY209" fmla="*/ 2118785 h 2461364"/>
              <a:gd name="connsiteX210" fmla="*/ 302832 w 3950984"/>
              <a:gd name="connsiteY210" fmla="*/ 2042585 h 2461364"/>
              <a:gd name="connsiteX211" fmla="*/ 333312 w 3950984"/>
              <a:gd name="connsiteY211" fmla="*/ 1996865 h 2461364"/>
              <a:gd name="connsiteX212" fmla="*/ 310452 w 3950984"/>
              <a:gd name="connsiteY212" fmla="*/ 1935905 h 2461364"/>
              <a:gd name="connsiteX213" fmla="*/ 279972 w 3950984"/>
              <a:gd name="connsiteY213" fmla="*/ 1867325 h 2461364"/>
              <a:gd name="connsiteX214" fmla="*/ 272352 w 3950984"/>
              <a:gd name="connsiteY214" fmla="*/ 1829225 h 2461364"/>
              <a:gd name="connsiteX215" fmla="*/ 257112 w 3950984"/>
              <a:gd name="connsiteY215" fmla="*/ 1783505 h 2461364"/>
              <a:gd name="connsiteX216" fmla="*/ 249492 w 3950984"/>
              <a:gd name="connsiteY216" fmla="*/ 1753025 h 2461364"/>
              <a:gd name="connsiteX217" fmla="*/ 226632 w 3950984"/>
              <a:gd name="connsiteY217" fmla="*/ 1745405 h 2461364"/>
              <a:gd name="connsiteX218" fmla="*/ 158052 w 3950984"/>
              <a:gd name="connsiteY218" fmla="*/ 1737785 h 2461364"/>
              <a:gd name="connsiteX219" fmla="*/ 135192 w 3950984"/>
              <a:gd name="connsiteY219" fmla="*/ 1730165 h 2461364"/>
              <a:gd name="connsiteX220" fmla="*/ 112332 w 3950984"/>
              <a:gd name="connsiteY220" fmla="*/ 1638725 h 2461364"/>
              <a:gd name="connsiteX221" fmla="*/ 119952 w 3950984"/>
              <a:gd name="connsiteY221" fmla="*/ 1608245 h 2461364"/>
              <a:gd name="connsiteX222" fmla="*/ 165672 w 3950984"/>
              <a:gd name="connsiteY222" fmla="*/ 1608245 h 2461364"/>
              <a:gd name="connsiteX223" fmla="*/ 211392 w 3950984"/>
              <a:gd name="connsiteY223" fmla="*/ 1600625 h 2461364"/>
              <a:gd name="connsiteX224" fmla="*/ 234252 w 3950984"/>
              <a:gd name="connsiteY224" fmla="*/ 1585385 h 2461364"/>
              <a:gd name="connsiteX225" fmla="*/ 272352 w 3950984"/>
              <a:gd name="connsiteY225" fmla="*/ 1577765 h 2461364"/>
              <a:gd name="connsiteX226" fmla="*/ 279972 w 3950984"/>
              <a:gd name="connsiteY226" fmla="*/ 1554905 h 2461364"/>
              <a:gd name="connsiteX227" fmla="*/ 340932 w 3950984"/>
              <a:gd name="connsiteY227" fmla="*/ 1524425 h 2461364"/>
              <a:gd name="connsiteX228" fmla="*/ 371412 w 3950984"/>
              <a:gd name="connsiteY228" fmla="*/ 1478705 h 2461364"/>
              <a:gd name="connsiteX229" fmla="*/ 379032 w 3950984"/>
              <a:gd name="connsiteY229" fmla="*/ 1455845 h 2461364"/>
              <a:gd name="connsiteX230" fmla="*/ 371412 w 3950984"/>
              <a:gd name="connsiteY230" fmla="*/ 1432985 h 2461364"/>
              <a:gd name="connsiteX231" fmla="*/ 333312 w 3950984"/>
              <a:gd name="connsiteY231" fmla="*/ 1394885 h 2461364"/>
              <a:gd name="connsiteX232" fmla="*/ 302832 w 3950984"/>
              <a:gd name="connsiteY232" fmla="*/ 1326305 h 2461364"/>
              <a:gd name="connsiteX233" fmla="*/ 272352 w 3950984"/>
              <a:gd name="connsiteY233" fmla="*/ 1333925 h 2461364"/>
              <a:gd name="connsiteX234" fmla="*/ 264732 w 3950984"/>
              <a:gd name="connsiteY234" fmla="*/ 1356785 h 2461364"/>
              <a:gd name="connsiteX235" fmla="*/ 249492 w 3950984"/>
              <a:gd name="connsiteY235" fmla="*/ 1379645 h 2461364"/>
              <a:gd name="connsiteX236" fmla="*/ 226632 w 3950984"/>
              <a:gd name="connsiteY236" fmla="*/ 1364405 h 2461364"/>
              <a:gd name="connsiteX237" fmla="*/ 219012 w 3950984"/>
              <a:gd name="connsiteY237" fmla="*/ 1341545 h 2461364"/>
              <a:gd name="connsiteX238" fmla="*/ 211392 w 3950984"/>
              <a:gd name="connsiteY238" fmla="*/ 1288205 h 2461364"/>
              <a:gd name="connsiteX239" fmla="*/ 203772 w 3950984"/>
              <a:gd name="connsiteY239" fmla="*/ 1204385 h 2461364"/>
              <a:gd name="connsiteX240" fmla="*/ 180912 w 3950984"/>
              <a:gd name="connsiteY240" fmla="*/ 1181525 h 2461364"/>
              <a:gd name="connsiteX241" fmla="*/ 196152 w 3950984"/>
              <a:gd name="connsiteY241" fmla="*/ 1158665 h 2461364"/>
              <a:gd name="connsiteX242" fmla="*/ 196152 w 3950984"/>
              <a:gd name="connsiteY242" fmla="*/ 1074845 h 2461364"/>
              <a:gd name="connsiteX243" fmla="*/ 226632 w 3950984"/>
              <a:gd name="connsiteY243" fmla="*/ 1059605 h 2461364"/>
              <a:gd name="connsiteX244" fmla="*/ 219012 w 3950984"/>
              <a:gd name="connsiteY244" fmla="*/ 869105 h 2461364"/>
              <a:gd name="connsiteX245" fmla="*/ 211392 w 3950984"/>
              <a:gd name="connsiteY245" fmla="*/ 846245 h 2461364"/>
              <a:gd name="connsiteX246" fmla="*/ 203772 w 3950984"/>
              <a:gd name="connsiteY246" fmla="*/ 815765 h 2461364"/>
              <a:gd name="connsiteX247" fmla="*/ 622872 w 3950984"/>
              <a:gd name="connsiteY247" fmla="*/ 792905 h 2461364"/>
              <a:gd name="connsiteX248" fmla="*/ 630492 w 3950984"/>
              <a:gd name="connsiteY248" fmla="*/ 701465 h 2461364"/>
              <a:gd name="connsiteX249" fmla="*/ 676212 w 3950984"/>
              <a:gd name="connsiteY249" fmla="*/ 709085 h 2461364"/>
              <a:gd name="connsiteX250" fmla="*/ 790512 w 3950984"/>
              <a:gd name="connsiteY250" fmla="*/ 510965 h 2461364"/>
              <a:gd name="connsiteX251" fmla="*/ 798132 w 3950984"/>
              <a:gd name="connsiteY251" fmla="*/ 488105 h 2461364"/>
              <a:gd name="connsiteX252" fmla="*/ 790512 w 3950984"/>
              <a:gd name="connsiteY252" fmla="*/ 381425 h 2461364"/>
              <a:gd name="connsiteX253" fmla="*/ 775272 w 3950984"/>
              <a:gd name="connsiteY253" fmla="*/ 129965 h 2461364"/>
              <a:gd name="connsiteX254" fmla="*/ 782892 w 3950984"/>
              <a:gd name="connsiteY254" fmla="*/ 107105 h 2461364"/>
              <a:gd name="connsiteX255" fmla="*/ 775272 w 3950984"/>
              <a:gd name="connsiteY255" fmla="*/ 99485 h 2461364"/>
              <a:gd name="connsiteX0" fmla="*/ 665688 w 3841400"/>
              <a:gd name="connsiteY0" fmla="*/ 99485 h 2461364"/>
              <a:gd name="connsiteX1" fmla="*/ 719028 w 3841400"/>
              <a:gd name="connsiteY1" fmla="*/ 76625 h 2461364"/>
              <a:gd name="connsiteX2" fmla="*/ 749508 w 3841400"/>
              <a:gd name="connsiteY2" fmla="*/ 84245 h 2461364"/>
              <a:gd name="connsiteX3" fmla="*/ 772368 w 3841400"/>
              <a:gd name="connsiteY3" fmla="*/ 99485 h 2461364"/>
              <a:gd name="connsiteX4" fmla="*/ 833328 w 3841400"/>
              <a:gd name="connsiteY4" fmla="*/ 114725 h 2461364"/>
              <a:gd name="connsiteX5" fmla="*/ 848568 w 3841400"/>
              <a:gd name="connsiteY5" fmla="*/ 137585 h 2461364"/>
              <a:gd name="connsiteX6" fmla="*/ 863808 w 3841400"/>
              <a:gd name="connsiteY6" fmla="*/ 183305 h 2461364"/>
              <a:gd name="connsiteX7" fmla="*/ 871428 w 3841400"/>
              <a:gd name="connsiteY7" fmla="*/ 206165 h 2461364"/>
              <a:gd name="connsiteX8" fmla="*/ 879048 w 3841400"/>
              <a:gd name="connsiteY8" fmla="*/ 229025 h 2461364"/>
              <a:gd name="connsiteX9" fmla="*/ 886668 w 3841400"/>
              <a:gd name="connsiteY9" fmla="*/ 251885 h 2461364"/>
              <a:gd name="connsiteX10" fmla="*/ 932388 w 3841400"/>
              <a:gd name="connsiteY10" fmla="*/ 282365 h 2461364"/>
              <a:gd name="connsiteX11" fmla="*/ 955248 w 3841400"/>
              <a:gd name="connsiteY11" fmla="*/ 305225 h 2461364"/>
              <a:gd name="connsiteX12" fmla="*/ 978108 w 3841400"/>
              <a:gd name="connsiteY12" fmla="*/ 312845 h 2461364"/>
              <a:gd name="connsiteX13" fmla="*/ 1023828 w 3841400"/>
              <a:gd name="connsiteY13" fmla="*/ 343325 h 2461364"/>
              <a:gd name="connsiteX14" fmla="*/ 1061928 w 3841400"/>
              <a:gd name="connsiteY14" fmla="*/ 373805 h 2461364"/>
              <a:gd name="connsiteX15" fmla="*/ 1077168 w 3841400"/>
              <a:gd name="connsiteY15" fmla="*/ 396665 h 2461364"/>
              <a:gd name="connsiteX16" fmla="*/ 1122888 w 3841400"/>
              <a:gd name="connsiteY16" fmla="*/ 411905 h 2461364"/>
              <a:gd name="connsiteX17" fmla="*/ 1145748 w 3841400"/>
              <a:gd name="connsiteY17" fmla="*/ 427145 h 2461364"/>
              <a:gd name="connsiteX18" fmla="*/ 1168608 w 3841400"/>
              <a:gd name="connsiteY18" fmla="*/ 434765 h 2461364"/>
              <a:gd name="connsiteX19" fmla="*/ 1214328 w 3841400"/>
              <a:gd name="connsiteY19" fmla="*/ 465245 h 2461364"/>
              <a:gd name="connsiteX20" fmla="*/ 1290528 w 3841400"/>
              <a:gd name="connsiteY20" fmla="*/ 442385 h 2461364"/>
              <a:gd name="connsiteX21" fmla="*/ 1313388 w 3841400"/>
              <a:gd name="connsiteY21" fmla="*/ 427145 h 2461364"/>
              <a:gd name="connsiteX22" fmla="*/ 1389588 w 3841400"/>
              <a:gd name="connsiteY22" fmla="*/ 404285 h 2461364"/>
              <a:gd name="connsiteX23" fmla="*/ 1450548 w 3841400"/>
              <a:gd name="connsiteY23" fmla="*/ 396665 h 2461364"/>
              <a:gd name="connsiteX24" fmla="*/ 1473408 w 3841400"/>
              <a:gd name="connsiteY24" fmla="*/ 389045 h 2461364"/>
              <a:gd name="connsiteX25" fmla="*/ 1564848 w 3841400"/>
              <a:gd name="connsiteY25" fmla="*/ 373805 h 2461364"/>
              <a:gd name="connsiteX26" fmla="*/ 1686768 w 3841400"/>
              <a:gd name="connsiteY26" fmla="*/ 381425 h 2461364"/>
              <a:gd name="connsiteX27" fmla="*/ 1709628 w 3841400"/>
              <a:gd name="connsiteY27" fmla="*/ 389045 h 2461364"/>
              <a:gd name="connsiteX28" fmla="*/ 1755348 w 3841400"/>
              <a:gd name="connsiteY28" fmla="*/ 396665 h 2461364"/>
              <a:gd name="connsiteX29" fmla="*/ 1785828 w 3841400"/>
              <a:gd name="connsiteY29" fmla="*/ 389045 h 2461364"/>
              <a:gd name="connsiteX30" fmla="*/ 1793448 w 3841400"/>
              <a:gd name="connsiteY30" fmla="*/ 350945 h 2461364"/>
              <a:gd name="connsiteX31" fmla="*/ 1801068 w 3841400"/>
              <a:gd name="connsiteY31" fmla="*/ 259505 h 2461364"/>
              <a:gd name="connsiteX32" fmla="*/ 1869648 w 3841400"/>
              <a:gd name="connsiteY32" fmla="*/ 221405 h 2461364"/>
              <a:gd name="connsiteX33" fmla="*/ 1915368 w 3841400"/>
              <a:gd name="connsiteY33" fmla="*/ 190925 h 2461364"/>
              <a:gd name="connsiteX34" fmla="*/ 1983948 w 3841400"/>
              <a:gd name="connsiteY34" fmla="*/ 152825 h 2461364"/>
              <a:gd name="connsiteX35" fmla="*/ 2006808 w 3841400"/>
              <a:gd name="connsiteY35" fmla="*/ 129965 h 2461364"/>
              <a:gd name="connsiteX36" fmla="*/ 2037288 w 3841400"/>
              <a:gd name="connsiteY36" fmla="*/ 84245 h 2461364"/>
              <a:gd name="connsiteX37" fmla="*/ 2075388 w 3841400"/>
              <a:gd name="connsiteY37" fmla="*/ 30905 h 2461364"/>
              <a:gd name="connsiteX38" fmla="*/ 2098248 w 3841400"/>
              <a:gd name="connsiteY38" fmla="*/ 15665 h 2461364"/>
              <a:gd name="connsiteX39" fmla="*/ 2143968 w 3841400"/>
              <a:gd name="connsiteY39" fmla="*/ 425 h 2461364"/>
              <a:gd name="connsiteX40" fmla="*/ 2174448 w 3841400"/>
              <a:gd name="connsiteY40" fmla="*/ 8045 h 2461364"/>
              <a:gd name="connsiteX41" fmla="*/ 2182068 w 3841400"/>
              <a:gd name="connsiteY41" fmla="*/ 46145 h 2461364"/>
              <a:gd name="connsiteX42" fmla="*/ 2204928 w 3841400"/>
              <a:gd name="connsiteY42" fmla="*/ 99485 h 2461364"/>
              <a:gd name="connsiteX43" fmla="*/ 2227788 w 3841400"/>
              <a:gd name="connsiteY43" fmla="*/ 114725 h 2461364"/>
              <a:gd name="connsiteX44" fmla="*/ 2243028 w 3841400"/>
              <a:gd name="connsiteY44" fmla="*/ 137585 h 2461364"/>
              <a:gd name="connsiteX45" fmla="*/ 2273508 w 3841400"/>
              <a:gd name="connsiteY45" fmla="*/ 168065 h 2461364"/>
              <a:gd name="connsiteX46" fmla="*/ 2258268 w 3841400"/>
              <a:gd name="connsiteY46" fmla="*/ 190925 h 2461364"/>
              <a:gd name="connsiteX47" fmla="*/ 2265888 w 3841400"/>
              <a:gd name="connsiteY47" fmla="*/ 229025 h 2461364"/>
              <a:gd name="connsiteX48" fmla="*/ 2288748 w 3841400"/>
              <a:gd name="connsiteY48" fmla="*/ 236645 h 2461364"/>
              <a:gd name="connsiteX49" fmla="*/ 2326848 w 3841400"/>
              <a:gd name="connsiteY49" fmla="*/ 244265 h 2461364"/>
              <a:gd name="connsiteX50" fmla="*/ 2372568 w 3841400"/>
              <a:gd name="connsiteY50" fmla="*/ 267125 h 2461364"/>
              <a:gd name="connsiteX51" fmla="*/ 2395428 w 3841400"/>
              <a:gd name="connsiteY51" fmla="*/ 274745 h 2461364"/>
              <a:gd name="connsiteX52" fmla="*/ 2403048 w 3841400"/>
              <a:gd name="connsiteY52" fmla="*/ 305225 h 2461364"/>
              <a:gd name="connsiteX53" fmla="*/ 2479248 w 3841400"/>
              <a:gd name="connsiteY53" fmla="*/ 282365 h 2461364"/>
              <a:gd name="connsiteX54" fmla="*/ 2502108 w 3841400"/>
              <a:gd name="connsiteY54" fmla="*/ 274745 h 2461364"/>
              <a:gd name="connsiteX55" fmla="*/ 2547828 w 3841400"/>
              <a:gd name="connsiteY55" fmla="*/ 244265 h 2461364"/>
              <a:gd name="connsiteX56" fmla="*/ 2570688 w 3841400"/>
              <a:gd name="connsiteY56" fmla="*/ 251885 h 2461364"/>
              <a:gd name="connsiteX57" fmla="*/ 2616408 w 3841400"/>
              <a:gd name="connsiteY57" fmla="*/ 282365 h 2461364"/>
              <a:gd name="connsiteX58" fmla="*/ 2654508 w 3841400"/>
              <a:gd name="connsiteY58" fmla="*/ 274745 h 2461364"/>
              <a:gd name="connsiteX59" fmla="*/ 2677368 w 3841400"/>
              <a:gd name="connsiteY59" fmla="*/ 267125 h 2461364"/>
              <a:gd name="connsiteX60" fmla="*/ 2730708 w 3841400"/>
              <a:gd name="connsiteY60" fmla="*/ 274745 h 2461364"/>
              <a:gd name="connsiteX61" fmla="*/ 2745948 w 3841400"/>
              <a:gd name="connsiteY61" fmla="*/ 312845 h 2461364"/>
              <a:gd name="connsiteX62" fmla="*/ 2784048 w 3841400"/>
              <a:gd name="connsiteY62" fmla="*/ 350945 h 2461364"/>
              <a:gd name="connsiteX63" fmla="*/ 2806908 w 3841400"/>
              <a:gd name="connsiteY63" fmla="*/ 358565 h 2461364"/>
              <a:gd name="connsiteX64" fmla="*/ 2852628 w 3841400"/>
              <a:gd name="connsiteY64" fmla="*/ 389045 h 2461364"/>
              <a:gd name="connsiteX65" fmla="*/ 2852628 w 3841400"/>
              <a:gd name="connsiteY65" fmla="*/ 450005 h 2461364"/>
              <a:gd name="connsiteX66" fmla="*/ 2921208 w 3841400"/>
              <a:gd name="connsiteY66" fmla="*/ 480485 h 2461364"/>
              <a:gd name="connsiteX67" fmla="*/ 2944068 w 3841400"/>
              <a:gd name="connsiteY67" fmla="*/ 488105 h 2461364"/>
              <a:gd name="connsiteX68" fmla="*/ 2974548 w 3841400"/>
              <a:gd name="connsiteY68" fmla="*/ 480485 h 2461364"/>
              <a:gd name="connsiteX69" fmla="*/ 3020268 w 3841400"/>
              <a:gd name="connsiteY69" fmla="*/ 450005 h 2461364"/>
              <a:gd name="connsiteX70" fmla="*/ 3088848 w 3841400"/>
              <a:gd name="connsiteY70" fmla="*/ 442385 h 2461364"/>
              <a:gd name="connsiteX71" fmla="*/ 3111708 w 3841400"/>
              <a:gd name="connsiteY71" fmla="*/ 434765 h 2461364"/>
              <a:gd name="connsiteX72" fmla="*/ 3157428 w 3841400"/>
              <a:gd name="connsiteY72" fmla="*/ 465245 h 2461364"/>
              <a:gd name="connsiteX73" fmla="*/ 3172668 w 3841400"/>
              <a:gd name="connsiteY73" fmla="*/ 510965 h 2461364"/>
              <a:gd name="connsiteX74" fmla="*/ 3218388 w 3841400"/>
              <a:gd name="connsiteY74" fmla="*/ 533825 h 2461364"/>
              <a:gd name="connsiteX75" fmla="*/ 3248868 w 3841400"/>
              <a:gd name="connsiteY75" fmla="*/ 579545 h 2461364"/>
              <a:gd name="connsiteX76" fmla="*/ 3286968 w 3841400"/>
              <a:gd name="connsiteY76" fmla="*/ 640505 h 2461364"/>
              <a:gd name="connsiteX77" fmla="*/ 3309828 w 3841400"/>
              <a:gd name="connsiteY77" fmla="*/ 724325 h 2461364"/>
              <a:gd name="connsiteX78" fmla="*/ 3325068 w 3841400"/>
              <a:gd name="connsiteY78" fmla="*/ 770045 h 2461364"/>
              <a:gd name="connsiteX79" fmla="*/ 3340308 w 3841400"/>
              <a:gd name="connsiteY79" fmla="*/ 869105 h 2461364"/>
              <a:gd name="connsiteX80" fmla="*/ 3347928 w 3841400"/>
              <a:gd name="connsiteY80" fmla="*/ 891965 h 2461364"/>
              <a:gd name="connsiteX81" fmla="*/ 3363168 w 3841400"/>
              <a:gd name="connsiteY81" fmla="*/ 914825 h 2461364"/>
              <a:gd name="connsiteX82" fmla="*/ 3386028 w 3841400"/>
              <a:gd name="connsiteY82" fmla="*/ 960545 h 2461364"/>
              <a:gd name="connsiteX83" fmla="*/ 3408888 w 3841400"/>
              <a:gd name="connsiteY83" fmla="*/ 975785 h 2461364"/>
              <a:gd name="connsiteX84" fmla="*/ 3446988 w 3841400"/>
              <a:gd name="connsiteY84" fmla="*/ 968165 h 2461364"/>
              <a:gd name="connsiteX85" fmla="*/ 3469848 w 3841400"/>
              <a:gd name="connsiteY85" fmla="*/ 960545 h 2461364"/>
              <a:gd name="connsiteX86" fmla="*/ 3500328 w 3841400"/>
              <a:gd name="connsiteY86" fmla="*/ 968165 h 2461364"/>
              <a:gd name="connsiteX87" fmla="*/ 3538428 w 3841400"/>
              <a:gd name="connsiteY87" fmla="*/ 1006265 h 2461364"/>
              <a:gd name="connsiteX88" fmla="*/ 3584148 w 3841400"/>
              <a:gd name="connsiteY88" fmla="*/ 1044365 h 2461364"/>
              <a:gd name="connsiteX89" fmla="*/ 3607008 w 3841400"/>
              <a:gd name="connsiteY89" fmla="*/ 1036745 h 2461364"/>
              <a:gd name="connsiteX90" fmla="*/ 3660348 w 3841400"/>
              <a:gd name="connsiteY90" fmla="*/ 1090085 h 2461364"/>
              <a:gd name="connsiteX91" fmla="*/ 3706068 w 3841400"/>
              <a:gd name="connsiteY91" fmla="*/ 1112945 h 2461364"/>
              <a:gd name="connsiteX92" fmla="*/ 3759408 w 3841400"/>
              <a:gd name="connsiteY92" fmla="*/ 1105325 h 2461364"/>
              <a:gd name="connsiteX93" fmla="*/ 3782268 w 3841400"/>
              <a:gd name="connsiteY93" fmla="*/ 1097705 h 2461364"/>
              <a:gd name="connsiteX94" fmla="*/ 3805128 w 3841400"/>
              <a:gd name="connsiteY94" fmla="*/ 1112945 h 2461364"/>
              <a:gd name="connsiteX95" fmla="*/ 3835608 w 3841400"/>
              <a:gd name="connsiteY95" fmla="*/ 1158665 h 2461364"/>
              <a:gd name="connsiteX96" fmla="*/ 3827988 w 3841400"/>
              <a:gd name="connsiteY96" fmla="*/ 1181525 h 2461364"/>
              <a:gd name="connsiteX97" fmla="*/ 3759408 w 3841400"/>
              <a:gd name="connsiteY97" fmla="*/ 1212005 h 2461364"/>
              <a:gd name="connsiteX98" fmla="*/ 3736548 w 3841400"/>
              <a:gd name="connsiteY98" fmla="*/ 1227245 h 2461364"/>
              <a:gd name="connsiteX99" fmla="*/ 3728928 w 3841400"/>
              <a:gd name="connsiteY99" fmla="*/ 1295825 h 2461364"/>
              <a:gd name="connsiteX100" fmla="*/ 3706068 w 3841400"/>
              <a:gd name="connsiteY100" fmla="*/ 1349165 h 2461364"/>
              <a:gd name="connsiteX101" fmla="*/ 3698448 w 3841400"/>
              <a:gd name="connsiteY101" fmla="*/ 1372025 h 2461364"/>
              <a:gd name="connsiteX102" fmla="*/ 3667968 w 3841400"/>
              <a:gd name="connsiteY102" fmla="*/ 1379645 h 2461364"/>
              <a:gd name="connsiteX103" fmla="*/ 3645108 w 3841400"/>
              <a:gd name="connsiteY103" fmla="*/ 1387265 h 2461364"/>
              <a:gd name="connsiteX104" fmla="*/ 3576528 w 3841400"/>
              <a:gd name="connsiteY104" fmla="*/ 1432985 h 2461364"/>
              <a:gd name="connsiteX105" fmla="*/ 3553668 w 3841400"/>
              <a:gd name="connsiteY105" fmla="*/ 1448225 h 2461364"/>
              <a:gd name="connsiteX106" fmla="*/ 3507948 w 3841400"/>
              <a:gd name="connsiteY106" fmla="*/ 1463465 h 2461364"/>
              <a:gd name="connsiteX107" fmla="*/ 3485088 w 3841400"/>
              <a:gd name="connsiteY107" fmla="*/ 1471085 h 2461364"/>
              <a:gd name="connsiteX108" fmla="*/ 3439368 w 3841400"/>
              <a:gd name="connsiteY108" fmla="*/ 1493945 h 2461364"/>
              <a:gd name="connsiteX109" fmla="*/ 3393648 w 3841400"/>
              <a:gd name="connsiteY109" fmla="*/ 1516805 h 2461364"/>
              <a:gd name="connsiteX110" fmla="*/ 3378408 w 3841400"/>
              <a:gd name="connsiteY110" fmla="*/ 1539665 h 2461364"/>
              <a:gd name="connsiteX111" fmla="*/ 3355548 w 3841400"/>
              <a:gd name="connsiteY111" fmla="*/ 1547285 h 2461364"/>
              <a:gd name="connsiteX112" fmla="*/ 3309828 w 3841400"/>
              <a:gd name="connsiteY112" fmla="*/ 1570145 h 2461364"/>
              <a:gd name="connsiteX113" fmla="*/ 3264108 w 3841400"/>
              <a:gd name="connsiteY113" fmla="*/ 1615865 h 2461364"/>
              <a:gd name="connsiteX114" fmla="*/ 3248868 w 3841400"/>
              <a:gd name="connsiteY114" fmla="*/ 1638725 h 2461364"/>
              <a:gd name="connsiteX115" fmla="*/ 3226008 w 3841400"/>
              <a:gd name="connsiteY115" fmla="*/ 1646345 h 2461364"/>
              <a:gd name="connsiteX116" fmla="*/ 3134568 w 3841400"/>
              <a:gd name="connsiteY116" fmla="*/ 1638725 h 2461364"/>
              <a:gd name="connsiteX117" fmla="*/ 3111708 w 3841400"/>
              <a:gd name="connsiteY117" fmla="*/ 1615865 h 2461364"/>
              <a:gd name="connsiteX118" fmla="*/ 3065988 w 3841400"/>
              <a:gd name="connsiteY118" fmla="*/ 1593005 h 2461364"/>
              <a:gd name="connsiteX119" fmla="*/ 3005028 w 3841400"/>
              <a:gd name="connsiteY119" fmla="*/ 1539665 h 2461364"/>
              <a:gd name="connsiteX120" fmla="*/ 2982168 w 3841400"/>
              <a:gd name="connsiteY120" fmla="*/ 1524425 h 2461364"/>
              <a:gd name="connsiteX121" fmla="*/ 2959308 w 3841400"/>
              <a:gd name="connsiteY121" fmla="*/ 1509185 h 2461364"/>
              <a:gd name="connsiteX122" fmla="*/ 2867868 w 3841400"/>
              <a:gd name="connsiteY122" fmla="*/ 1524425 h 2461364"/>
              <a:gd name="connsiteX123" fmla="*/ 2845008 w 3841400"/>
              <a:gd name="connsiteY123" fmla="*/ 1532045 h 2461364"/>
              <a:gd name="connsiteX124" fmla="*/ 2799288 w 3841400"/>
              <a:gd name="connsiteY124" fmla="*/ 1570145 h 2461364"/>
              <a:gd name="connsiteX125" fmla="*/ 2776428 w 3841400"/>
              <a:gd name="connsiteY125" fmla="*/ 1577765 h 2461364"/>
              <a:gd name="connsiteX126" fmla="*/ 2761188 w 3841400"/>
              <a:gd name="connsiteY126" fmla="*/ 1600625 h 2461364"/>
              <a:gd name="connsiteX127" fmla="*/ 2738328 w 3841400"/>
              <a:gd name="connsiteY127" fmla="*/ 1608245 h 2461364"/>
              <a:gd name="connsiteX128" fmla="*/ 2715468 w 3841400"/>
              <a:gd name="connsiteY128" fmla="*/ 1623485 h 2461364"/>
              <a:gd name="connsiteX129" fmla="*/ 2677368 w 3841400"/>
              <a:gd name="connsiteY129" fmla="*/ 1669205 h 2461364"/>
              <a:gd name="connsiteX130" fmla="*/ 2654508 w 3841400"/>
              <a:gd name="connsiteY130" fmla="*/ 1684445 h 2461364"/>
              <a:gd name="connsiteX131" fmla="*/ 2639268 w 3841400"/>
              <a:gd name="connsiteY131" fmla="*/ 1730165 h 2461364"/>
              <a:gd name="connsiteX132" fmla="*/ 2608788 w 3841400"/>
              <a:gd name="connsiteY132" fmla="*/ 1798745 h 2461364"/>
              <a:gd name="connsiteX133" fmla="*/ 2601168 w 3841400"/>
              <a:gd name="connsiteY133" fmla="*/ 1836845 h 2461364"/>
              <a:gd name="connsiteX134" fmla="*/ 2532588 w 3841400"/>
              <a:gd name="connsiteY134" fmla="*/ 1874945 h 2461364"/>
              <a:gd name="connsiteX135" fmla="*/ 2502108 w 3841400"/>
              <a:gd name="connsiteY135" fmla="*/ 1844465 h 2461364"/>
              <a:gd name="connsiteX136" fmla="*/ 2479248 w 3841400"/>
              <a:gd name="connsiteY136" fmla="*/ 1836845 h 2461364"/>
              <a:gd name="connsiteX137" fmla="*/ 2464008 w 3841400"/>
              <a:gd name="connsiteY137" fmla="*/ 1813985 h 2461364"/>
              <a:gd name="connsiteX138" fmla="*/ 2418288 w 3841400"/>
              <a:gd name="connsiteY138" fmla="*/ 1791125 h 2461364"/>
              <a:gd name="connsiteX139" fmla="*/ 2319228 w 3841400"/>
              <a:gd name="connsiteY139" fmla="*/ 1798745 h 2461364"/>
              <a:gd name="connsiteX140" fmla="*/ 2273508 w 3841400"/>
              <a:gd name="connsiteY140" fmla="*/ 1813985 h 2461364"/>
              <a:gd name="connsiteX141" fmla="*/ 2243028 w 3841400"/>
              <a:gd name="connsiteY141" fmla="*/ 1806365 h 2461364"/>
              <a:gd name="connsiteX142" fmla="*/ 2197308 w 3841400"/>
              <a:gd name="connsiteY142" fmla="*/ 1791125 h 2461364"/>
              <a:gd name="connsiteX143" fmla="*/ 2189688 w 3841400"/>
              <a:gd name="connsiteY143" fmla="*/ 1768265 h 2461364"/>
              <a:gd name="connsiteX144" fmla="*/ 2166828 w 3841400"/>
              <a:gd name="connsiteY144" fmla="*/ 1714925 h 2461364"/>
              <a:gd name="connsiteX145" fmla="*/ 2121108 w 3841400"/>
              <a:gd name="connsiteY145" fmla="*/ 1684445 h 2461364"/>
              <a:gd name="connsiteX146" fmla="*/ 2006808 w 3841400"/>
              <a:gd name="connsiteY146" fmla="*/ 1699685 h 2461364"/>
              <a:gd name="connsiteX147" fmla="*/ 1983948 w 3841400"/>
              <a:gd name="connsiteY147" fmla="*/ 1714925 h 2461364"/>
              <a:gd name="connsiteX148" fmla="*/ 1938228 w 3841400"/>
              <a:gd name="connsiteY148" fmla="*/ 1730165 h 2461364"/>
              <a:gd name="connsiteX149" fmla="*/ 1892508 w 3841400"/>
              <a:gd name="connsiteY149" fmla="*/ 1753025 h 2461364"/>
              <a:gd name="connsiteX150" fmla="*/ 1717248 w 3841400"/>
              <a:gd name="connsiteY150" fmla="*/ 1760645 h 2461364"/>
              <a:gd name="connsiteX151" fmla="*/ 1671528 w 3841400"/>
              <a:gd name="connsiteY151" fmla="*/ 1775885 h 2461364"/>
              <a:gd name="connsiteX152" fmla="*/ 1648668 w 3841400"/>
              <a:gd name="connsiteY152" fmla="*/ 1783505 h 2461364"/>
              <a:gd name="connsiteX153" fmla="*/ 1610568 w 3841400"/>
              <a:gd name="connsiteY153" fmla="*/ 1775885 h 2461364"/>
              <a:gd name="connsiteX154" fmla="*/ 1602948 w 3841400"/>
              <a:gd name="connsiteY154" fmla="*/ 1753025 h 2461364"/>
              <a:gd name="connsiteX155" fmla="*/ 1595328 w 3841400"/>
              <a:gd name="connsiteY155" fmla="*/ 1699685 h 2461364"/>
              <a:gd name="connsiteX156" fmla="*/ 1587708 w 3841400"/>
              <a:gd name="connsiteY156" fmla="*/ 1676825 h 2461364"/>
              <a:gd name="connsiteX157" fmla="*/ 1564848 w 3841400"/>
              <a:gd name="connsiteY157" fmla="*/ 1669205 h 2461364"/>
              <a:gd name="connsiteX158" fmla="*/ 1465788 w 3841400"/>
              <a:gd name="connsiteY158" fmla="*/ 1676825 h 2461364"/>
              <a:gd name="connsiteX159" fmla="*/ 1442928 w 3841400"/>
              <a:gd name="connsiteY159" fmla="*/ 1692065 h 2461364"/>
              <a:gd name="connsiteX160" fmla="*/ 1420068 w 3841400"/>
              <a:gd name="connsiteY160" fmla="*/ 1699685 h 2461364"/>
              <a:gd name="connsiteX161" fmla="*/ 1389588 w 3841400"/>
              <a:gd name="connsiteY161" fmla="*/ 1653965 h 2461364"/>
              <a:gd name="connsiteX162" fmla="*/ 1366728 w 3841400"/>
              <a:gd name="connsiteY162" fmla="*/ 1661585 h 2461364"/>
              <a:gd name="connsiteX163" fmla="*/ 1313388 w 3841400"/>
              <a:gd name="connsiteY163" fmla="*/ 1676825 h 2461364"/>
              <a:gd name="connsiteX164" fmla="*/ 1290528 w 3841400"/>
              <a:gd name="connsiteY164" fmla="*/ 1692065 h 2461364"/>
              <a:gd name="connsiteX165" fmla="*/ 1267668 w 3841400"/>
              <a:gd name="connsiteY165" fmla="*/ 1684445 h 2461364"/>
              <a:gd name="connsiteX166" fmla="*/ 1244808 w 3841400"/>
              <a:gd name="connsiteY166" fmla="*/ 1669205 h 2461364"/>
              <a:gd name="connsiteX167" fmla="*/ 1183848 w 3841400"/>
              <a:gd name="connsiteY167" fmla="*/ 1676825 h 2461364"/>
              <a:gd name="connsiteX168" fmla="*/ 1168608 w 3841400"/>
              <a:gd name="connsiteY168" fmla="*/ 1699685 h 2461364"/>
              <a:gd name="connsiteX169" fmla="*/ 1122888 w 3841400"/>
              <a:gd name="connsiteY169" fmla="*/ 1730165 h 2461364"/>
              <a:gd name="connsiteX170" fmla="*/ 1084788 w 3841400"/>
              <a:gd name="connsiteY170" fmla="*/ 1684445 h 2461364"/>
              <a:gd name="connsiteX171" fmla="*/ 1039068 w 3841400"/>
              <a:gd name="connsiteY171" fmla="*/ 1669205 h 2461364"/>
              <a:gd name="connsiteX172" fmla="*/ 962868 w 3841400"/>
              <a:gd name="connsiteY172" fmla="*/ 1646345 h 2461364"/>
              <a:gd name="connsiteX173" fmla="*/ 879048 w 3841400"/>
              <a:gd name="connsiteY173" fmla="*/ 1638725 h 2461364"/>
              <a:gd name="connsiteX174" fmla="*/ 856188 w 3841400"/>
              <a:gd name="connsiteY174" fmla="*/ 1646345 h 2461364"/>
              <a:gd name="connsiteX175" fmla="*/ 856188 w 3841400"/>
              <a:gd name="connsiteY175" fmla="*/ 1730165 h 2461364"/>
              <a:gd name="connsiteX176" fmla="*/ 833328 w 3841400"/>
              <a:gd name="connsiteY176" fmla="*/ 1737785 h 2461364"/>
              <a:gd name="connsiteX177" fmla="*/ 833328 w 3841400"/>
              <a:gd name="connsiteY177" fmla="*/ 1798745 h 2461364"/>
              <a:gd name="connsiteX178" fmla="*/ 856188 w 3841400"/>
              <a:gd name="connsiteY178" fmla="*/ 1821605 h 2461364"/>
              <a:gd name="connsiteX179" fmla="*/ 863808 w 3841400"/>
              <a:gd name="connsiteY179" fmla="*/ 1844465 h 2461364"/>
              <a:gd name="connsiteX180" fmla="*/ 818088 w 3841400"/>
              <a:gd name="connsiteY180" fmla="*/ 1874945 h 2461364"/>
              <a:gd name="connsiteX181" fmla="*/ 795228 w 3841400"/>
              <a:gd name="connsiteY181" fmla="*/ 1890185 h 2461364"/>
              <a:gd name="connsiteX182" fmla="*/ 772368 w 3841400"/>
              <a:gd name="connsiteY182" fmla="*/ 1905425 h 2461364"/>
              <a:gd name="connsiteX183" fmla="*/ 741888 w 3841400"/>
              <a:gd name="connsiteY183" fmla="*/ 1920665 h 2461364"/>
              <a:gd name="connsiteX184" fmla="*/ 757128 w 3841400"/>
              <a:gd name="connsiteY184" fmla="*/ 1974005 h 2461364"/>
              <a:gd name="connsiteX185" fmla="*/ 764748 w 3841400"/>
              <a:gd name="connsiteY185" fmla="*/ 1996865 h 2461364"/>
              <a:gd name="connsiteX186" fmla="*/ 779988 w 3841400"/>
              <a:gd name="connsiteY186" fmla="*/ 2050205 h 2461364"/>
              <a:gd name="connsiteX187" fmla="*/ 764748 w 3841400"/>
              <a:gd name="connsiteY187" fmla="*/ 2080685 h 2461364"/>
              <a:gd name="connsiteX188" fmla="*/ 749508 w 3841400"/>
              <a:gd name="connsiteY188" fmla="*/ 2103545 h 2461364"/>
              <a:gd name="connsiteX189" fmla="*/ 741888 w 3841400"/>
              <a:gd name="connsiteY189" fmla="*/ 2126405 h 2461364"/>
              <a:gd name="connsiteX190" fmla="*/ 757128 w 3841400"/>
              <a:gd name="connsiteY190" fmla="*/ 2187365 h 2461364"/>
              <a:gd name="connsiteX191" fmla="*/ 772368 w 3841400"/>
              <a:gd name="connsiteY191" fmla="*/ 2210225 h 2461364"/>
              <a:gd name="connsiteX192" fmla="*/ 757128 w 3841400"/>
              <a:gd name="connsiteY192" fmla="*/ 2233085 h 2461364"/>
              <a:gd name="connsiteX193" fmla="*/ 749508 w 3841400"/>
              <a:gd name="connsiteY193" fmla="*/ 2255945 h 2461364"/>
              <a:gd name="connsiteX194" fmla="*/ 741888 w 3841400"/>
              <a:gd name="connsiteY194" fmla="*/ 2446445 h 2461364"/>
              <a:gd name="connsiteX195" fmla="*/ 696168 w 3841400"/>
              <a:gd name="connsiteY195" fmla="*/ 2454065 h 2461364"/>
              <a:gd name="connsiteX196" fmla="*/ 665688 w 3841400"/>
              <a:gd name="connsiteY196" fmla="*/ 2446445 h 2461364"/>
              <a:gd name="connsiteX197" fmla="*/ 619968 w 3841400"/>
              <a:gd name="connsiteY197" fmla="*/ 2408345 h 2461364"/>
              <a:gd name="connsiteX198" fmla="*/ 597108 w 3841400"/>
              <a:gd name="connsiteY198" fmla="*/ 2393105 h 2461364"/>
              <a:gd name="connsiteX199" fmla="*/ 566628 w 3841400"/>
              <a:gd name="connsiteY199" fmla="*/ 2347385 h 2461364"/>
              <a:gd name="connsiteX200" fmla="*/ 543768 w 3841400"/>
              <a:gd name="connsiteY200" fmla="*/ 2339765 h 2461364"/>
              <a:gd name="connsiteX201" fmla="*/ 498048 w 3841400"/>
              <a:gd name="connsiteY201" fmla="*/ 2309285 h 2461364"/>
              <a:gd name="connsiteX202" fmla="*/ 475188 w 3841400"/>
              <a:gd name="connsiteY202" fmla="*/ 2301665 h 2461364"/>
              <a:gd name="connsiteX203" fmla="*/ 429468 w 3841400"/>
              <a:gd name="connsiteY203" fmla="*/ 2263565 h 2461364"/>
              <a:gd name="connsiteX204" fmla="*/ 383748 w 3841400"/>
              <a:gd name="connsiteY204" fmla="*/ 2240705 h 2461364"/>
              <a:gd name="connsiteX205" fmla="*/ 315168 w 3841400"/>
              <a:gd name="connsiteY205" fmla="*/ 2248325 h 2461364"/>
              <a:gd name="connsiteX206" fmla="*/ 299928 w 3841400"/>
              <a:gd name="connsiteY206" fmla="*/ 2225465 h 2461364"/>
              <a:gd name="connsiteX207" fmla="*/ 292308 w 3841400"/>
              <a:gd name="connsiteY207" fmla="*/ 2164505 h 2461364"/>
              <a:gd name="connsiteX208" fmla="*/ 246588 w 3841400"/>
              <a:gd name="connsiteY208" fmla="*/ 2134025 h 2461364"/>
              <a:gd name="connsiteX209" fmla="*/ 200868 w 3841400"/>
              <a:gd name="connsiteY209" fmla="*/ 2118785 h 2461364"/>
              <a:gd name="connsiteX210" fmla="*/ 193248 w 3841400"/>
              <a:gd name="connsiteY210" fmla="*/ 2042585 h 2461364"/>
              <a:gd name="connsiteX211" fmla="*/ 223728 w 3841400"/>
              <a:gd name="connsiteY211" fmla="*/ 1996865 h 2461364"/>
              <a:gd name="connsiteX212" fmla="*/ 200868 w 3841400"/>
              <a:gd name="connsiteY212" fmla="*/ 1935905 h 2461364"/>
              <a:gd name="connsiteX213" fmla="*/ 170388 w 3841400"/>
              <a:gd name="connsiteY213" fmla="*/ 1867325 h 2461364"/>
              <a:gd name="connsiteX214" fmla="*/ 162768 w 3841400"/>
              <a:gd name="connsiteY214" fmla="*/ 1829225 h 2461364"/>
              <a:gd name="connsiteX215" fmla="*/ 147528 w 3841400"/>
              <a:gd name="connsiteY215" fmla="*/ 1783505 h 2461364"/>
              <a:gd name="connsiteX216" fmla="*/ 139908 w 3841400"/>
              <a:gd name="connsiteY216" fmla="*/ 1753025 h 2461364"/>
              <a:gd name="connsiteX217" fmla="*/ 117048 w 3841400"/>
              <a:gd name="connsiteY217" fmla="*/ 1745405 h 2461364"/>
              <a:gd name="connsiteX218" fmla="*/ 48468 w 3841400"/>
              <a:gd name="connsiteY218" fmla="*/ 1737785 h 2461364"/>
              <a:gd name="connsiteX219" fmla="*/ 25608 w 3841400"/>
              <a:gd name="connsiteY219" fmla="*/ 1730165 h 2461364"/>
              <a:gd name="connsiteX220" fmla="*/ 2748 w 3841400"/>
              <a:gd name="connsiteY220" fmla="*/ 1638725 h 2461364"/>
              <a:gd name="connsiteX221" fmla="*/ 10368 w 3841400"/>
              <a:gd name="connsiteY221" fmla="*/ 1608245 h 2461364"/>
              <a:gd name="connsiteX222" fmla="*/ 56088 w 3841400"/>
              <a:gd name="connsiteY222" fmla="*/ 1608245 h 2461364"/>
              <a:gd name="connsiteX223" fmla="*/ 101808 w 3841400"/>
              <a:gd name="connsiteY223" fmla="*/ 1600625 h 2461364"/>
              <a:gd name="connsiteX224" fmla="*/ 124668 w 3841400"/>
              <a:gd name="connsiteY224" fmla="*/ 1585385 h 2461364"/>
              <a:gd name="connsiteX225" fmla="*/ 162768 w 3841400"/>
              <a:gd name="connsiteY225" fmla="*/ 1577765 h 2461364"/>
              <a:gd name="connsiteX226" fmla="*/ 170388 w 3841400"/>
              <a:gd name="connsiteY226" fmla="*/ 1554905 h 2461364"/>
              <a:gd name="connsiteX227" fmla="*/ 231348 w 3841400"/>
              <a:gd name="connsiteY227" fmla="*/ 1524425 h 2461364"/>
              <a:gd name="connsiteX228" fmla="*/ 261828 w 3841400"/>
              <a:gd name="connsiteY228" fmla="*/ 1478705 h 2461364"/>
              <a:gd name="connsiteX229" fmla="*/ 269448 w 3841400"/>
              <a:gd name="connsiteY229" fmla="*/ 1455845 h 2461364"/>
              <a:gd name="connsiteX230" fmla="*/ 261828 w 3841400"/>
              <a:gd name="connsiteY230" fmla="*/ 1432985 h 2461364"/>
              <a:gd name="connsiteX231" fmla="*/ 223728 w 3841400"/>
              <a:gd name="connsiteY231" fmla="*/ 1394885 h 2461364"/>
              <a:gd name="connsiteX232" fmla="*/ 193248 w 3841400"/>
              <a:gd name="connsiteY232" fmla="*/ 1326305 h 2461364"/>
              <a:gd name="connsiteX233" fmla="*/ 162768 w 3841400"/>
              <a:gd name="connsiteY233" fmla="*/ 1333925 h 2461364"/>
              <a:gd name="connsiteX234" fmla="*/ 155148 w 3841400"/>
              <a:gd name="connsiteY234" fmla="*/ 1356785 h 2461364"/>
              <a:gd name="connsiteX235" fmla="*/ 139908 w 3841400"/>
              <a:gd name="connsiteY235" fmla="*/ 1379645 h 2461364"/>
              <a:gd name="connsiteX236" fmla="*/ 117048 w 3841400"/>
              <a:gd name="connsiteY236" fmla="*/ 1364405 h 2461364"/>
              <a:gd name="connsiteX237" fmla="*/ 109428 w 3841400"/>
              <a:gd name="connsiteY237" fmla="*/ 1341545 h 2461364"/>
              <a:gd name="connsiteX238" fmla="*/ 101808 w 3841400"/>
              <a:gd name="connsiteY238" fmla="*/ 1288205 h 2461364"/>
              <a:gd name="connsiteX239" fmla="*/ 94188 w 3841400"/>
              <a:gd name="connsiteY239" fmla="*/ 1204385 h 2461364"/>
              <a:gd name="connsiteX240" fmla="*/ 71328 w 3841400"/>
              <a:gd name="connsiteY240" fmla="*/ 1181525 h 2461364"/>
              <a:gd name="connsiteX241" fmla="*/ 86568 w 3841400"/>
              <a:gd name="connsiteY241" fmla="*/ 1158665 h 2461364"/>
              <a:gd name="connsiteX242" fmla="*/ 86568 w 3841400"/>
              <a:gd name="connsiteY242" fmla="*/ 1074845 h 2461364"/>
              <a:gd name="connsiteX243" fmla="*/ 117048 w 3841400"/>
              <a:gd name="connsiteY243" fmla="*/ 1059605 h 2461364"/>
              <a:gd name="connsiteX244" fmla="*/ 109428 w 3841400"/>
              <a:gd name="connsiteY244" fmla="*/ 869105 h 2461364"/>
              <a:gd name="connsiteX245" fmla="*/ 101808 w 3841400"/>
              <a:gd name="connsiteY245" fmla="*/ 846245 h 2461364"/>
              <a:gd name="connsiteX246" fmla="*/ 94188 w 3841400"/>
              <a:gd name="connsiteY246" fmla="*/ 815765 h 2461364"/>
              <a:gd name="connsiteX247" fmla="*/ 194246 w 3841400"/>
              <a:gd name="connsiteY247" fmla="*/ 822010 h 2461364"/>
              <a:gd name="connsiteX248" fmla="*/ 513288 w 3841400"/>
              <a:gd name="connsiteY248" fmla="*/ 792905 h 2461364"/>
              <a:gd name="connsiteX249" fmla="*/ 520908 w 3841400"/>
              <a:gd name="connsiteY249" fmla="*/ 701465 h 2461364"/>
              <a:gd name="connsiteX250" fmla="*/ 566628 w 3841400"/>
              <a:gd name="connsiteY250" fmla="*/ 709085 h 2461364"/>
              <a:gd name="connsiteX251" fmla="*/ 680928 w 3841400"/>
              <a:gd name="connsiteY251" fmla="*/ 510965 h 2461364"/>
              <a:gd name="connsiteX252" fmla="*/ 688548 w 3841400"/>
              <a:gd name="connsiteY252" fmla="*/ 488105 h 2461364"/>
              <a:gd name="connsiteX253" fmla="*/ 680928 w 3841400"/>
              <a:gd name="connsiteY253" fmla="*/ 381425 h 2461364"/>
              <a:gd name="connsiteX254" fmla="*/ 665688 w 3841400"/>
              <a:gd name="connsiteY254" fmla="*/ 129965 h 2461364"/>
              <a:gd name="connsiteX255" fmla="*/ 673308 w 3841400"/>
              <a:gd name="connsiteY255" fmla="*/ 107105 h 2461364"/>
              <a:gd name="connsiteX256" fmla="*/ 665688 w 3841400"/>
              <a:gd name="connsiteY256" fmla="*/ 99485 h 2461364"/>
              <a:gd name="connsiteX0" fmla="*/ 665688 w 3841400"/>
              <a:gd name="connsiteY0" fmla="*/ 99485 h 2461364"/>
              <a:gd name="connsiteX1" fmla="*/ 719028 w 3841400"/>
              <a:gd name="connsiteY1" fmla="*/ 76625 h 2461364"/>
              <a:gd name="connsiteX2" fmla="*/ 749508 w 3841400"/>
              <a:gd name="connsiteY2" fmla="*/ 84245 h 2461364"/>
              <a:gd name="connsiteX3" fmla="*/ 772368 w 3841400"/>
              <a:gd name="connsiteY3" fmla="*/ 99485 h 2461364"/>
              <a:gd name="connsiteX4" fmla="*/ 833328 w 3841400"/>
              <a:gd name="connsiteY4" fmla="*/ 114725 h 2461364"/>
              <a:gd name="connsiteX5" fmla="*/ 848568 w 3841400"/>
              <a:gd name="connsiteY5" fmla="*/ 137585 h 2461364"/>
              <a:gd name="connsiteX6" fmla="*/ 863808 w 3841400"/>
              <a:gd name="connsiteY6" fmla="*/ 183305 h 2461364"/>
              <a:gd name="connsiteX7" fmla="*/ 871428 w 3841400"/>
              <a:gd name="connsiteY7" fmla="*/ 206165 h 2461364"/>
              <a:gd name="connsiteX8" fmla="*/ 879048 w 3841400"/>
              <a:gd name="connsiteY8" fmla="*/ 229025 h 2461364"/>
              <a:gd name="connsiteX9" fmla="*/ 886668 w 3841400"/>
              <a:gd name="connsiteY9" fmla="*/ 251885 h 2461364"/>
              <a:gd name="connsiteX10" fmla="*/ 932388 w 3841400"/>
              <a:gd name="connsiteY10" fmla="*/ 282365 h 2461364"/>
              <a:gd name="connsiteX11" fmla="*/ 955248 w 3841400"/>
              <a:gd name="connsiteY11" fmla="*/ 305225 h 2461364"/>
              <a:gd name="connsiteX12" fmla="*/ 978108 w 3841400"/>
              <a:gd name="connsiteY12" fmla="*/ 312845 h 2461364"/>
              <a:gd name="connsiteX13" fmla="*/ 1023828 w 3841400"/>
              <a:gd name="connsiteY13" fmla="*/ 343325 h 2461364"/>
              <a:gd name="connsiteX14" fmla="*/ 1061928 w 3841400"/>
              <a:gd name="connsiteY14" fmla="*/ 373805 h 2461364"/>
              <a:gd name="connsiteX15" fmla="*/ 1077168 w 3841400"/>
              <a:gd name="connsiteY15" fmla="*/ 396665 h 2461364"/>
              <a:gd name="connsiteX16" fmla="*/ 1122888 w 3841400"/>
              <a:gd name="connsiteY16" fmla="*/ 411905 h 2461364"/>
              <a:gd name="connsiteX17" fmla="*/ 1145748 w 3841400"/>
              <a:gd name="connsiteY17" fmla="*/ 427145 h 2461364"/>
              <a:gd name="connsiteX18" fmla="*/ 1168608 w 3841400"/>
              <a:gd name="connsiteY18" fmla="*/ 434765 h 2461364"/>
              <a:gd name="connsiteX19" fmla="*/ 1214328 w 3841400"/>
              <a:gd name="connsiteY19" fmla="*/ 465245 h 2461364"/>
              <a:gd name="connsiteX20" fmla="*/ 1290528 w 3841400"/>
              <a:gd name="connsiteY20" fmla="*/ 442385 h 2461364"/>
              <a:gd name="connsiteX21" fmla="*/ 1313388 w 3841400"/>
              <a:gd name="connsiteY21" fmla="*/ 427145 h 2461364"/>
              <a:gd name="connsiteX22" fmla="*/ 1389588 w 3841400"/>
              <a:gd name="connsiteY22" fmla="*/ 404285 h 2461364"/>
              <a:gd name="connsiteX23" fmla="*/ 1450548 w 3841400"/>
              <a:gd name="connsiteY23" fmla="*/ 396665 h 2461364"/>
              <a:gd name="connsiteX24" fmla="*/ 1473408 w 3841400"/>
              <a:gd name="connsiteY24" fmla="*/ 389045 h 2461364"/>
              <a:gd name="connsiteX25" fmla="*/ 1564848 w 3841400"/>
              <a:gd name="connsiteY25" fmla="*/ 373805 h 2461364"/>
              <a:gd name="connsiteX26" fmla="*/ 1686768 w 3841400"/>
              <a:gd name="connsiteY26" fmla="*/ 381425 h 2461364"/>
              <a:gd name="connsiteX27" fmla="*/ 1709628 w 3841400"/>
              <a:gd name="connsiteY27" fmla="*/ 389045 h 2461364"/>
              <a:gd name="connsiteX28" fmla="*/ 1755348 w 3841400"/>
              <a:gd name="connsiteY28" fmla="*/ 396665 h 2461364"/>
              <a:gd name="connsiteX29" fmla="*/ 1785828 w 3841400"/>
              <a:gd name="connsiteY29" fmla="*/ 389045 h 2461364"/>
              <a:gd name="connsiteX30" fmla="*/ 1793448 w 3841400"/>
              <a:gd name="connsiteY30" fmla="*/ 350945 h 2461364"/>
              <a:gd name="connsiteX31" fmla="*/ 1801068 w 3841400"/>
              <a:gd name="connsiteY31" fmla="*/ 259505 h 2461364"/>
              <a:gd name="connsiteX32" fmla="*/ 1869648 w 3841400"/>
              <a:gd name="connsiteY32" fmla="*/ 221405 h 2461364"/>
              <a:gd name="connsiteX33" fmla="*/ 1915368 w 3841400"/>
              <a:gd name="connsiteY33" fmla="*/ 190925 h 2461364"/>
              <a:gd name="connsiteX34" fmla="*/ 1983948 w 3841400"/>
              <a:gd name="connsiteY34" fmla="*/ 152825 h 2461364"/>
              <a:gd name="connsiteX35" fmla="*/ 2006808 w 3841400"/>
              <a:gd name="connsiteY35" fmla="*/ 129965 h 2461364"/>
              <a:gd name="connsiteX36" fmla="*/ 2037288 w 3841400"/>
              <a:gd name="connsiteY36" fmla="*/ 84245 h 2461364"/>
              <a:gd name="connsiteX37" fmla="*/ 2075388 w 3841400"/>
              <a:gd name="connsiteY37" fmla="*/ 30905 h 2461364"/>
              <a:gd name="connsiteX38" fmla="*/ 2098248 w 3841400"/>
              <a:gd name="connsiteY38" fmla="*/ 15665 h 2461364"/>
              <a:gd name="connsiteX39" fmla="*/ 2143968 w 3841400"/>
              <a:gd name="connsiteY39" fmla="*/ 425 h 2461364"/>
              <a:gd name="connsiteX40" fmla="*/ 2174448 w 3841400"/>
              <a:gd name="connsiteY40" fmla="*/ 8045 h 2461364"/>
              <a:gd name="connsiteX41" fmla="*/ 2182068 w 3841400"/>
              <a:gd name="connsiteY41" fmla="*/ 46145 h 2461364"/>
              <a:gd name="connsiteX42" fmla="*/ 2204928 w 3841400"/>
              <a:gd name="connsiteY42" fmla="*/ 99485 h 2461364"/>
              <a:gd name="connsiteX43" fmla="*/ 2227788 w 3841400"/>
              <a:gd name="connsiteY43" fmla="*/ 114725 h 2461364"/>
              <a:gd name="connsiteX44" fmla="*/ 2243028 w 3841400"/>
              <a:gd name="connsiteY44" fmla="*/ 137585 h 2461364"/>
              <a:gd name="connsiteX45" fmla="*/ 2273508 w 3841400"/>
              <a:gd name="connsiteY45" fmla="*/ 168065 h 2461364"/>
              <a:gd name="connsiteX46" fmla="*/ 2258268 w 3841400"/>
              <a:gd name="connsiteY46" fmla="*/ 190925 h 2461364"/>
              <a:gd name="connsiteX47" fmla="*/ 2265888 w 3841400"/>
              <a:gd name="connsiteY47" fmla="*/ 229025 h 2461364"/>
              <a:gd name="connsiteX48" fmla="*/ 2288748 w 3841400"/>
              <a:gd name="connsiteY48" fmla="*/ 236645 h 2461364"/>
              <a:gd name="connsiteX49" fmla="*/ 2326848 w 3841400"/>
              <a:gd name="connsiteY49" fmla="*/ 244265 h 2461364"/>
              <a:gd name="connsiteX50" fmla="*/ 2372568 w 3841400"/>
              <a:gd name="connsiteY50" fmla="*/ 267125 h 2461364"/>
              <a:gd name="connsiteX51" fmla="*/ 2395428 w 3841400"/>
              <a:gd name="connsiteY51" fmla="*/ 274745 h 2461364"/>
              <a:gd name="connsiteX52" fmla="*/ 2403048 w 3841400"/>
              <a:gd name="connsiteY52" fmla="*/ 305225 h 2461364"/>
              <a:gd name="connsiteX53" fmla="*/ 2479248 w 3841400"/>
              <a:gd name="connsiteY53" fmla="*/ 282365 h 2461364"/>
              <a:gd name="connsiteX54" fmla="*/ 2502108 w 3841400"/>
              <a:gd name="connsiteY54" fmla="*/ 274745 h 2461364"/>
              <a:gd name="connsiteX55" fmla="*/ 2547828 w 3841400"/>
              <a:gd name="connsiteY55" fmla="*/ 244265 h 2461364"/>
              <a:gd name="connsiteX56" fmla="*/ 2570688 w 3841400"/>
              <a:gd name="connsiteY56" fmla="*/ 251885 h 2461364"/>
              <a:gd name="connsiteX57" fmla="*/ 2616408 w 3841400"/>
              <a:gd name="connsiteY57" fmla="*/ 282365 h 2461364"/>
              <a:gd name="connsiteX58" fmla="*/ 2654508 w 3841400"/>
              <a:gd name="connsiteY58" fmla="*/ 274745 h 2461364"/>
              <a:gd name="connsiteX59" fmla="*/ 2677368 w 3841400"/>
              <a:gd name="connsiteY59" fmla="*/ 267125 h 2461364"/>
              <a:gd name="connsiteX60" fmla="*/ 2730708 w 3841400"/>
              <a:gd name="connsiteY60" fmla="*/ 274745 h 2461364"/>
              <a:gd name="connsiteX61" fmla="*/ 2745948 w 3841400"/>
              <a:gd name="connsiteY61" fmla="*/ 312845 h 2461364"/>
              <a:gd name="connsiteX62" fmla="*/ 2784048 w 3841400"/>
              <a:gd name="connsiteY62" fmla="*/ 350945 h 2461364"/>
              <a:gd name="connsiteX63" fmla="*/ 2806908 w 3841400"/>
              <a:gd name="connsiteY63" fmla="*/ 358565 h 2461364"/>
              <a:gd name="connsiteX64" fmla="*/ 2852628 w 3841400"/>
              <a:gd name="connsiteY64" fmla="*/ 389045 h 2461364"/>
              <a:gd name="connsiteX65" fmla="*/ 2852628 w 3841400"/>
              <a:gd name="connsiteY65" fmla="*/ 450005 h 2461364"/>
              <a:gd name="connsiteX66" fmla="*/ 2921208 w 3841400"/>
              <a:gd name="connsiteY66" fmla="*/ 480485 h 2461364"/>
              <a:gd name="connsiteX67" fmla="*/ 2944068 w 3841400"/>
              <a:gd name="connsiteY67" fmla="*/ 488105 h 2461364"/>
              <a:gd name="connsiteX68" fmla="*/ 2974548 w 3841400"/>
              <a:gd name="connsiteY68" fmla="*/ 480485 h 2461364"/>
              <a:gd name="connsiteX69" fmla="*/ 3020268 w 3841400"/>
              <a:gd name="connsiteY69" fmla="*/ 450005 h 2461364"/>
              <a:gd name="connsiteX70" fmla="*/ 3088848 w 3841400"/>
              <a:gd name="connsiteY70" fmla="*/ 442385 h 2461364"/>
              <a:gd name="connsiteX71" fmla="*/ 3111708 w 3841400"/>
              <a:gd name="connsiteY71" fmla="*/ 434765 h 2461364"/>
              <a:gd name="connsiteX72" fmla="*/ 3157428 w 3841400"/>
              <a:gd name="connsiteY72" fmla="*/ 465245 h 2461364"/>
              <a:gd name="connsiteX73" fmla="*/ 3172668 w 3841400"/>
              <a:gd name="connsiteY73" fmla="*/ 510965 h 2461364"/>
              <a:gd name="connsiteX74" fmla="*/ 3218388 w 3841400"/>
              <a:gd name="connsiteY74" fmla="*/ 533825 h 2461364"/>
              <a:gd name="connsiteX75" fmla="*/ 3248868 w 3841400"/>
              <a:gd name="connsiteY75" fmla="*/ 579545 h 2461364"/>
              <a:gd name="connsiteX76" fmla="*/ 3286968 w 3841400"/>
              <a:gd name="connsiteY76" fmla="*/ 640505 h 2461364"/>
              <a:gd name="connsiteX77" fmla="*/ 3309828 w 3841400"/>
              <a:gd name="connsiteY77" fmla="*/ 724325 h 2461364"/>
              <a:gd name="connsiteX78" fmla="*/ 3325068 w 3841400"/>
              <a:gd name="connsiteY78" fmla="*/ 770045 h 2461364"/>
              <a:gd name="connsiteX79" fmla="*/ 3340308 w 3841400"/>
              <a:gd name="connsiteY79" fmla="*/ 869105 h 2461364"/>
              <a:gd name="connsiteX80" fmla="*/ 3347928 w 3841400"/>
              <a:gd name="connsiteY80" fmla="*/ 891965 h 2461364"/>
              <a:gd name="connsiteX81" fmla="*/ 3363168 w 3841400"/>
              <a:gd name="connsiteY81" fmla="*/ 914825 h 2461364"/>
              <a:gd name="connsiteX82" fmla="*/ 3386028 w 3841400"/>
              <a:gd name="connsiteY82" fmla="*/ 960545 h 2461364"/>
              <a:gd name="connsiteX83" fmla="*/ 3408888 w 3841400"/>
              <a:gd name="connsiteY83" fmla="*/ 975785 h 2461364"/>
              <a:gd name="connsiteX84" fmla="*/ 3446988 w 3841400"/>
              <a:gd name="connsiteY84" fmla="*/ 968165 h 2461364"/>
              <a:gd name="connsiteX85" fmla="*/ 3469848 w 3841400"/>
              <a:gd name="connsiteY85" fmla="*/ 960545 h 2461364"/>
              <a:gd name="connsiteX86" fmla="*/ 3500328 w 3841400"/>
              <a:gd name="connsiteY86" fmla="*/ 968165 h 2461364"/>
              <a:gd name="connsiteX87" fmla="*/ 3538428 w 3841400"/>
              <a:gd name="connsiteY87" fmla="*/ 1006265 h 2461364"/>
              <a:gd name="connsiteX88" fmla="*/ 3584148 w 3841400"/>
              <a:gd name="connsiteY88" fmla="*/ 1044365 h 2461364"/>
              <a:gd name="connsiteX89" fmla="*/ 3607008 w 3841400"/>
              <a:gd name="connsiteY89" fmla="*/ 1036745 h 2461364"/>
              <a:gd name="connsiteX90" fmla="*/ 3660348 w 3841400"/>
              <a:gd name="connsiteY90" fmla="*/ 1090085 h 2461364"/>
              <a:gd name="connsiteX91" fmla="*/ 3706068 w 3841400"/>
              <a:gd name="connsiteY91" fmla="*/ 1112945 h 2461364"/>
              <a:gd name="connsiteX92" fmla="*/ 3759408 w 3841400"/>
              <a:gd name="connsiteY92" fmla="*/ 1105325 h 2461364"/>
              <a:gd name="connsiteX93" fmla="*/ 3782268 w 3841400"/>
              <a:gd name="connsiteY93" fmla="*/ 1097705 h 2461364"/>
              <a:gd name="connsiteX94" fmla="*/ 3805128 w 3841400"/>
              <a:gd name="connsiteY94" fmla="*/ 1112945 h 2461364"/>
              <a:gd name="connsiteX95" fmla="*/ 3835608 w 3841400"/>
              <a:gd name="connsiteY95" fmla="*/ 1158665 h 2461364"/>
              <a:gd name="connsiteX96" fmla="*/ 3827988 w 3841400"/>
              <a:gd name="connsiteY96" fmla="*/ 1181525 h 2461364"/>
              <a:gd name="connsiteX97" fmla="*/ 3759408 w 3841400"/>
              <a:gd name="connsiteY97" fmla="*/ 1212005 h 2461364"/>
              <a:gd name="connsiteX98" fmla="*/ 3736548 w 3841400"/>
              <a:gd name="connsiteY98" fmla="*/ 1227245 h 2461364"/>
              <a:gd name="connsiteX99" fmla="*/ 3728928 w 3841400"/>
              <a:gd name="connsiteY99" fmla="*/ 1295825 h 2461364"/>
              <a:gd name="connsiteX100" fmla="*/ 3706068 w 3841400"/>
              <a:gd name="connsiteY100" fmla="*/ 1349165 h 2461364"/>
              <a:gd name="connsiteX101" fmla="*/ 3698448 w 3841400"/>
              <a:gd name="connsiteY101" fmla="*/ 1372025 h 2461364"/>
              <a:gd name="connsiteX102" fmla="*/ 3667968 w 3841400"/>
              <a:gd name="connsiteY102" fmla="*/ 1379645 h 2461364"/>
              <a:gd name="connsiteX103" fmla="*/ 3645108 w 3841400"/>
              <a:gd name="connsiteY103" fmla="*/ 1387265 h 2461364"/>
              <a:gd name="connsiteX104" fmla="*/ 3576528 w 3841400"/>
              <a:gd name="connsiteY104" fmla="*/ 1432985 h 2461364"/>
              <a:gd name="connsiteX105" fmla="*/ 3553668 w 3841400"/>
              <a:gd name="connsiteY105" fmla="*/ 1448225 h 2461364"/>
              <a:gd name="connsiteX106" fmla="*/ 3507948 w 3841400"/>
              <a:gd name="connsiteY106" fmla="*/ 1463465 h 2461364"/>
              <a:gd name="connsiteX107" fmla="*/ 3485088 w 3841400"/>
              <a:gd name="connsiteY107" fmla="*/ 1471085 h 2461364"/>
              <a:gd name="connsiteX108" fmla="*/ 3439368 w 3841400"/>
              <a:gd name="connsiteY108" fmla="*/ 1493945 h 2461364"/>
              <a:gd name="connsiteX109" fmla="*/ 3393648 w 3841400"/>
              <a:gd name="connsiteY109" fmla="*/ 1516805 h 2461364"/>
              <a:gd name="connsiteX110" fmla="*/ 3378408 w 3841400"/>
              <a:gd name="connsiteY110" fmla="*/ 1539665 h 2461364"/>
              <a:gd name="connsiteX111" fmla="*/ 3355548 w 3841400"/>
              <a:gd name="connsiteY111" fmla="*/ 1547285 h 2461364"/>
              <a:gd name="connsiteX112" fmla="*/ 3309828 w 3841400"/>
              <a:gd name="connsiteY112" fmla="*/ 1570145 h 2461364"/>
              <a:gd name="connsiteX113" fmla="*/ 3264108 w 3841400"/>
              <a:gd name="connsiteY113" fmla="*/ 1615865 h 2461364"/>
              <a:gd name="connsiteX114" fmla="*/ 3248868 w 3841400"/>
              <a:gd name="connsiteY114" fmla="*/ 1638725 h 2461364"/>
              <a:gd name="connsiteX115" fmla="*/ 3226008 w 3841400"/>
              <a:gd name="connsiteY115" fmla="*/ 1646345 h 2461364"/>
              <a:gd name="connsiteX116" fmla="*/ 3134568 w 3841400"/>
              <a:gd name="connsiteY116" fmla="*/ 1638725 h 2461364"/>
              <a:gd name="connsiteX117" fmla="*/ 3111708 w 3841400"/>
              <a:gd name="connsiteY117" fmla="*/ 1615865 h 2461364"/>
              <a:gd name="connsiteX118" fmla="*/ 3065988 w 3841400"/>
              <a:gd name="connsiteY118" fmla="*/ 1593005 h 2461364"/>
              <a:gd name="connsiteX119" fmla="*/ 3005028 w 3841400"/>
              <a:gd name="connsiteY119" fmla="*/ 1539665 h 2461364"/>
              <a:gd name="connsiteX120" fmla="*/ 2982168 w 3841400"/>
              <a:gd name="connsiteY120" fmla="*/ 1524425 h 2461364"/>
              <a:gd name="connsiteX121" fmla="*/ 2959308 w 3841400"/>
              <a:gd name="connsiteY121" fmla="*/ 1509185 h 2461364"/>
              <a:gd name="connsiteX122" fmla="*/ 2867868 w 3841400"/>
              <a:gd name="connsiteY122" fmla="*/ 1524425 h 2461364"/>
              <a:gd name="connsiteX123" fmla="*/ 2845008 w 3841400"/>
              <a:gd name="connsiteY123" fmla="*/ 1532045 h 2461364"/>
              <a:gd name="connsiteX124" fmla="*/ 2799288 w 3841400"/>
              <a:gd name="connsiteY124" fmla="*/ 1570145 h 2461364"/>
              <a:gd name="connsiteX125" fmla="*/ 2776428 w 3841400"/>
              <a:gd name="connsiteY125" fmla="*/ 1577765 h 2461364"/>
              <a:gd name="connsiteX126" fmla="*/ 2761188 w 3841400"/>
              <a:gd name="connsiteY126" fmla="*/ 1600625 h 2461364"/>
              <a:gd name="connsiteX127" fmla="*/ 2738328 w 3841400"/>
              <a:gd name="connsiteY127" fmla="*/ 1608245 h 2461364"/>
              <a:gd name="connsiteX128" fmla="*/ 2715468 w 3841400"/>
              <a:gd name="connsiteY128" fmla="*/ 1623485 h 2461364"/>
              <a:gd name="connsiteX129" fmla="*/ 2677368 w 3841400"/>
              <a:gd name="connsiteY129" fmla="*/ 1669205 h 2461364"/>
              <a:gd name="connsiteX130" fmla="*/ 2654508 w 3841400"/>
              <a:gd name="connsiteY130" fmla="*/ 1684445 h 2461364"/>
              <a:gd name="connsiteX131" fmla="*/ 2639268 w 3841400"/>
              <a:gd name="connsiteY131" fmla="*/ 1730165 h 2461364"/>
              <a:gd name="connsiteX132" fmla="*/ 2608788 w 3841400"/>
              <a:gd name="connsiteY132" fmla="*/ 1798745 h 2461364"/>
              <a:gd name="connsiteX133" fmla="*/ 2601168 w 3841400"/>
              <a:gd name="connsiteY133" fmla="*/ 1836845 h 2461364"/>
              <a:gd name="connsiteX134" fmla="*/ 2532588 w 3841400"/>
              <a:gd name="connsiteY134" fmla="*/ 1874945 h 2461364"/>
              <a:gd name="connsiteX135" fmla="*/ 2502108 w 3841400"/>
              <a:gd name="connsiteY135" fmla="*/ 1844465 h 2461364"/>
              <a:gd name="connsiteX136" fmla="*/ 2479248 w 3841400"/>
              <a:gd name="connsiteY136" fmla="*/ 1836845 h 2461364"/>
              <a:gd name="connsiteX137" fmla="*/ 2464008 w 3841400"/>
              <a:gd name="connsiteY137" fmla="*/ 1813985 h 2461364"/>
              <a:gd name="connsiteX138" fmla="*/ 2418288 w 3841400"/>
              <a:gd name="connsiteY138" fmla="*/ 1791125 h 2461364"/>
              <a:gd name="connsiteX139" fmla="*/ 2319228 w 3841400"/>
              <a:gd name="connsiteY139" fmla="*/ 1798745 h 2461364"/>
              <a:gd name="connsiteX140" fmla="*/ 2273508 w 3841400"/>
              <a:gd name="connsiteY140" fmla="*/ 1813985 h 2461364"/>
              <a:gd name="connsiteX141" fmla="*/ 2243028 w 3841400"/>
              <a:gd name="connsiteY141" fmla="*/ 1806365 h 2461364"/>
              <a:gd name="connsiteX142" fmla="*/ 2197308 w 3841400"/>
              <a:gd name="connsiteY142" fmla="*/ 1791125 h 2461364"/>
              <a:gd name="connsiteX143" fmla="*/ 2189688 w 3841400"/>
              <a:gd name="connsiteY143" fmla="*/ 1768265 h 2461364"/>
              <a:gd name="connsiteX144" fmla="*/ 2166828 w 3841400"/>
              <a:gd name="connsiteY144" fmla="*/ 1714925 h 2461364"/>
              <a:gd name="connsiteX145" fmla="*/ 2121108 w 3841400"/>
              <a:gd name="connsiteY145" fmla="*/ 1684445 h 2461364"/>
              <a:gd name="connsiteX146" fmla="*/ 2006808 w 3841400"/>
              <a:gd name="connsiteY146" fmla="*/ 1699685 h 2461364"/>
              <a:gd name="connsiteX147" fmla="*/ 1983948 w 3841400"/>
              <a:gd name="connsiteY147" fmla="*/ 1714925 h 2461364"/>
              <a:gd name="connsiteX148" fmla="*/ 1938228 w 3841400"/>
              <a:gd name="connsiteY148" fmla="*/ 1730165 h 2461364"/>
              <a:gd name="connsiteX149" fmla="*/ 1892508 w 3841400"/>
              <a:gd name="connsiteY149" fmla="*/ 1753025 h 2461364"/>
              <a:gd name="connsiteX150" fmla="*/ 1717248 w 3841400"/>
              <a:gd name="connsiteY150" fmla="*/ 1760645 h 2461364"/>
              <a:gd name="connsiteX151" fmla="*/ 1671528 w 3841400"/>
              <a:gd name="connsiteY151" fmla="*/ 1775885 h 2461364"/>
              <a:gd name="connsiteX152" fmla="*/ 1648668 w 3841400"/>
              <a:gd name="connsiteY152" fmla="*/ 1783505 h 2461364"/>
              <a:gd name="connsiteX153" fmla="*/ 1610568 w 3841400"/>
              <a:gd name="connsiteY153" fmla="*/ 1775885 h 2461364"/>
              <a:gd name="connsiteX154" fmla="*/ 1602948 w 3841400"/>
              <a:gd name="connsiteY154" fmla="*/ 1753025 h 2461364"/>
              <a:gd name="connsiteX155" fmla="*/ 1595328 w 3841400"/>
              <a:gd name="connsiteY155" fmla="*/ 1699685 h 2461364"/>
              <a:gd name="connsiteX156" fmla="*/ 1587708 w 3841400"/>
              <a:gd name="connsiteY156" fmla="*/ 1676825 h 2461364"/>
              <a:gd name="connsiteX157" fmla="*/ 1564848 w 3841400"/>
              <a:gd name="connsiteY157" fmla="*/ 1669205 h 2461364"/>
              <a:gd name="connsiteX158" fmla="*/ 1465788 w 3841400"/>
              <a:gd name="connsiteY158" fmla="*/ 1676825 h 2461364"/>
              <a:gd name="connsiteX159" fmla="*/ 1442928 w 3841400"/>
              <a:gd name="connsiteY159" fmla="*/ 1692065 h 2461364"/>
              <a:gd name="connsiteX160" fmla="*/ 1420068 w 3841400"/>
              <a:gd name="connsiteY160" fmla="*/ 1699685 h 2461364"/>
              <a:gd name="connsiteX161" fmla="*/ 1389588 w 3841400"/>
              <a:gd name="connsiteY161" fmla="*/ 1653965 h 2461364"/>
              <a:gd name="connsiteX162" fmla="*/ 1366728 w 3841400"/>
              <a:gd name="connsiteY162" fmla="*/ 1661585 h 2461364"/>
              <a:gd name="connsiteX163" fmla="*/ 1313388 w 3841400"/>
              <a:gd name="connsiteY163" fmla="*/ 1676825 h 2461364"/>
              <a:gd name="connsiteX164" fmla="*/ 1290528 w 3841400"/>
              <a:gd name="connsiteY164" fmla="*/ 1692065 h 2461364"/>
              <a:gd name="connsiteX165" fmla="*/ 1267668 w 3841400"/>
              <a:gd name="connsiteY165" fmla="*/ 1684445 h 2461364"/>
              <a:gd name="connsiteX166" fmla="*/ 1244808 w 3841400"/>
              <a:gd name="connsiteY166" fmla="*/ 1669205 h 2461364"/>
              <a:gd name="connsiteX167" fmla="*/ 1183848 w 3841400"/>
              <a:gd name="connsiteY167" fmla="*/ 1676825 h 2461364"/>
              <a:gd name="connsiteX168" fmla="*/ 1168608 w 3841400"/>
              <a:gd name="connsiteY168" fmla="*/ 1699685 h 2461364"/>
              <a:gd name="connsiteX169" fmla="*/ 1122888 w 3841400"/>
              <a:gd name="connsiteY169" fmla="*/ 1730165 h 2461364"/>
              <a:gd name="connsiteX170" fmla="*/ 1084788 w 3841400"/>
              <a:gd name="connsiteY170" fmla="*/ 1684445 h 2461364"/>
              <a:gd name="connsiteX171" fmla="*/ 1039068 w 3841400"/>
              <a:gd name="connsiteY171" fmla="*/ 1669205 h 2461364"/>
              <a:gd name="connsiteX172" fmla="*/ 962868 w 3841400"/>
              <a:gd name="connsiteY172" fmla="*/ 1646345 h 2461364"/>
              <a:gd name="connsiteX173" fmla="*/ 879048 w 3841400"/>
              <a:gd name="connsiteY173" fmla="*/ 1638725 h 2461364"/>
              <a:gd name="connsiteX174" fmla="*/ 856188 w 3841400"/>
              <a:gd name="connsiteY174" fmla="*/ 1646345 h 2461364"/>
              <a:gd name="connsiteX175" fmla="*/ 856188 w 3841400"/>
              <a:gd name="connsiteY175" fmla="*/ 1730165 h 2461364"/>
              <a:gd name="connsiteX176" fmla="*/ 833328 w 3841400"/>
              <a:gd name="connsiteY176" fmla="*/ 1737785 h 2461364"/>
              <a:gd name="connsiteX177" fmla="*/ 833328 w 3841400"/>
              <a:gd name="connsiteY177" fmla="*/ 1798745 h 2461364"/>
              <a:gd name="connsiteX178" fmla="*/ 856188 w 3841400"/>
              <a:gd name="connsiteY178" fmla="*/ 1821605 h 2461364"/>
              <a:gd name="connsiteX179" fmla="*/ 863808 w 3841400"/>
              <a:gd name="connsiteY179" fmla="*/ 1844465 h 2461364"/>
              <a:gd name="connsiteX180" fmla="*/ 818088 w 3841400"/>
              <a:gd name="connsiteY180" fmla="*/ 1874945 h 2461364"/>
              <a:gd name="connsiteX181" fmla="*/ 795228 w 3841400"/>
              <a:gd name="connsiteY181" fmla="*/ 1890185 h 2461364"/>
              <a:gd name="connsiteX182" fmla="*/ 772368 w 3841400"/>
              <a:gd name="connsiteY182" fmla="*/ 1905425 h 2461364"/>
              <a:gd name="connsiteX183" fmla="*/ 741888 w 3841400"/>
              <a:gd name="connsiteY183" fmla="*/ 1920665 h 2461364"/>
              <a:gd name="connsiteX184" fmla="*/ 757128 w 3841400"/>
              <a:gd name="connsiteY184" fmla="*/ 1974005 h 2461364"/>
              <a:gd name="connsiteX185" fmla="*/ 764748 w 3841400"/>
              <a:gd name="connsiteY185" fmla="*/ 1996865 h 2461364"/>
              <a:gd name="connsiteX186" fmla="*/ 779988 w 3841400"/>
              <a:gd name="connsiteY186" fmla="*/ 2050205 h 2461364"/>
              <a:gd name="connsiteX187" fmla="*/ 764748 w 3841400"/>
              <a:gd name="connsiteY187" fmla="*/ 2080685 h 2461364"/>
              <a:gd name="connsiteX188" fmla="*/ 749508 w 3841400"/>
              <a:gd name="connsiteY188" fmla="*/ 2103545 h 2461364"/>
              <a:gd name="connsiteX189" fmla="*/ 741888 w 3841400"/>
              <a:gd name="connsiteY189" fmla="*/ 2126405 h 2461364"/>
              <a:gd name="connsiteX190" fmla="*/ 757128 w 3841400"/>
              <a:gd name="connsiteY190" fmla="*/ 2187365 h 2461364"/>
              <a:gd name="connsiteX191" fmla="*/ 772368 w 3841400"/>
              <a:gd name="connsiteY191" fmla="*/ 2210225 h 2461364"/>
              <a:gd name="connsiteX192" fmla="*/ 757128 w 3841400"/>
              <a:gd name="connsiteY192" fmla="*/ 2233085 h 2461364"/>
              <a:gd name="connsiteX193" fmla="*/ 749508 w 3841400"/>
              <a:gd name="connsiteY193" fmla="*/ 2255945 h 2461364"/>
              <a:gd name="connsiteX194" fmla="*/ 741888 w 3841400"/>
              <a:gd name="connsiteY194" fmla="*/ 2446445 h 2461364"/>
              <a:gd name="connsiteX195" fmla="*/ 696168 w 3841400"/>
              <a:gd name="connsiteY195" fmla="*/ 2454065 h 2461364"/>
              <a:gd name="connsiteX196" fmla="*/ 665688 w 3841400"/>
              <a:gd name="connsiteY196" fmla="*/ 2446445 h 2461364"/>
              <a:gd name="connsiteX197" fmla="*/ 619968 w 3841400"/>
              <a:gd name="connsiteY197" fmla="*/ 2408345 h 2461364"/>
              <a:gd name="connsiteX198" fmla="*/ 597108 w 3841400"/>
              <a:gd name="connsiteY198" fmla="*/ 2393105 h 2461364"/>
              <a:gd name="connsiteX199" fmla="*/ 566628 w 3841400"/>
              <a:gd name="connsiteY199" fmla="*/ 2347385 h 2461364"/>
              <a:gd name="connsiteX200" fmla="*/ 543768 w 3841400"/>
              <a:gd name="connsiteY200" fmla="*/ 2339765 h 2461364"/>
              <a:gd name="connsiteX201" fmla="*/ 498048 w 3841400"/>
              <a:gd name="connsiteY201" fmla="*/ 2309285 h 2461364"/>
              <a:gd name="connsiteX202" fmla="*/ 475188 w 3841400"/>
              <a:gd name="connsiteY202" fmla="*/ 2301665 h 2461364"/>
              <a:gd name="connsiteX203" fmla="*/ 429468 w 3841400"/>
              <a:gd name="connsiteY203" fmla="*/ 2263565 h 2461364"/>
              <a:gd name="connsiteX204" fmla="*/ 383748 w 3841400"/>
              <a:gd name="connsiteY204" fmla="*/ 2240705 h 2461364"/>
              <a:gd name="connsiteX205" fmla="*/ 315168 w 3841400"/>
              <a:gd name="connsiteY205" fmla="*/ 2248325 h 2461364"/>
              <a:gd name="connsiteX206" fmla="*/ 299928 w 3841400"/>
              <a:gd name="connsiteY206" fmla="*/ 2225465 h 2461364"/>
              <a:gd name="connsiteX207" fmla="*/ 292308 w 3841400"/>
              <a:gd name="connsiteY207" fmla="*/ 2164505 h 2461364"/>
              <a:gd name="connsiteX208" fmla="*/ 246588 w 3841400"/>
              <a:gd name="connsiteY208" fmla="*/ 2134025 h 2461364"/>
              <a:gd name="connsiteX209" fmla="*/ 200868 w 3841400"/>
              <a:gd name="connsiteY209" fmla="*/ 2118785 h 2461364"/>
              <a:gd name="connsiteX210" fmla="*/ 193248 w 3841400"/>
              <a:gd name="connsiteY210" fmla="*/ 2042585 h 2461364"/>
              <a:gd name="connsiteX211" fmla="*/ 223728 w 3841400"/>
              <a:gd name="connsiteY211" fmla="*/ 1996865 h 2461364"/>
              <a:gd name="connsiteX212" fmla="*/ 200868 w 3841400"/>
              <a:gd name="connsiteY212" fmla="*/ 1935905 h 2461364"/>
              <a:gd name="connsiteX213" fmla="*/ 170388 w 3841400"/>
              <a:gd name="connsiteY213" fmla="*/ 1867325 h 2461364"/>
              <a:gd name="connsiteX214" fmla="*/ 162768 w 3841400"/>
              <a:gd name="connsiteY214" fmla="*/ 1829225 h 2461364"/>
              <a:gd name="connsiteX215" fmla="*/ 147528 w 3841400"/>
              <a:gd name="connsiteY215" fmla="*/ 1783505 h 2461364"/>
              <a:gd name="connsiteX216" fmla="*/ 139908 w 3841400"/>
              <a:gd name="connsiteY216" fmla="*/ 1753025 h 2461364"/>
              <a:gd name="connsiteX217" fmla="*/ 117048 w 3841400"/>
              <a:gd name="connsiteY217" fmla="*/ 1745405 h 2461364"/>
              <a:gd name="connsiteX218" fmla="*/ 48468 w 3841400"/>
              <a:gd name="connsiteY218" fmla="*/ 1737785 h 2461364"/>
              <a:gd name="connsiteX219" fmla="*/ 25608 w 3841400"/>
              <a:gd name="connsiteY219" fmla="*/ 1730165 h 2461364"/>
              <a:gd name="connsiteX220" fmla="*/ 2748 w 3841400"/>
              <a:gd name="connsiteY220" fmla="*/ 1638725 h 2461364"/>
              <a:gd name="connsiteX221" fmla="*/ 10368 w 3841400"/>
              <a:gd name="connsiteY221" fmla="*/ 1608245 h 2461364"/>
              <a:gd name="connsiteX222" fmla="*/ 56088 w 3841400"/>
              <a:gd name="connsiteY222" fmla="*/ 1608245 h 2461364"/>
              <a:gd name="connsiteX223" fmla="*/ 101808 w 3841400"/>
              <a:gd name="connsiteY223" fmla="*/ 1600625 h 2461364"/>
              <a:gd name="connsiteX224" fmla="*/ 124668 w 3841400"/>
              <a:gd name="connsiteY224" fmla="*/ 1585385 h 2461364"/>
              <a:gd name="connsiteX225" fmla="*/ 162768 w 3841400"/>
              <a:gd name="connsiteY225" fmla="*/ 1577765 h 2461364"/>
              <a:gd name="connsiteX226" fmla="*/ 170388 w 3841400"/>
              <a:gd name="connsiteY226" fmla="*/ 1554905 h 2461364"/>
              <a:gd name="connsiteX227" fmla="*/ 231348 w 3841400"/>
              <a:gd name="connsiteY227" fmla="*/ 1524425 h 2461364"/>
              <a:gd name="connsiteX228" fmla="*/ 261828 w 3841400"/>
              <a:gd name="connsiteY228" fmla="*/ 1478705 h 2461364"/>
              <a:gd name="connsiteX229" fmla="*/ 269448 w 3841400"/>
              <a:gd name="connsiteY229" fmla="*/ 1455845 h 2461364"/>
              <a:gd name="connsiteX230" fmla="*/ 261828 w 3841400"/>
              <a:gd name="connsiteY230" fmla="*/ 1432985 h 2461364"/>
              <a:gd name="connsiteX231" fmla="*/ 223728 w 3841400"/>
              <a:gd name="connsiteY231" fmla="*/ 1394885 h 2461364"/>
              <a:gd name="connsiteX232" fmla="*/ 193248 w 3841400"/>
              <a:gd name="connsiteY232" fmla="*/ 1326305 h 2461364"/>
              <a:gd name="connsiteX233" fmla="*/ 162768 w 3841400"/>
              <a:gd name="connsiteY233" fmla="*/ 1333925 h 2461364"/>
              <a:gd name="connsiteX234" fmla="*/ 155148 w 3841400"/>
              <a:gd name="connsiteY234" fmla="*/ 1356785 h 2461364"/>
              <a:gd name="connsiteX235" fmla="*/ 139908 w 3841400"/>
              <a:gd name="connsiteY235" fmla="*/ 1379645 h 2461364"/>
              <a:gd name="connsiteX236" fmla="*/ 117048 w 3841400"/>
              <a:gd name="connsiteY236" fmla="*/ 1364405 h 2461364"/>
              <a:gd name="connsiteX237" fmla="*/ 109428 w 3841400"/>
              <a:gd name="connsiteY237" fmla="*/ 1341545 h 2461364"/>
              <a:gd name="connsiteX238" fmla="*/ 101808 w 3841400"/>
              <a:gd name="connsiteY238" fmla="*/ 1288205 h 2461364"/>
              <a:gd name="connsiteX239" fmla="*/ 94188 w 3841400"/>
              <a:gd name="connsiteY239" fmla="*/ 1204385 h 2461364"/>
              <a:gd name="connsiteX240" fmla="*/ 71328 w 3841400"/>
              <a:gd name="connsiteY240" fmla="*/ 1181525 h 2461364"/>
              <a:gd name="connsiteX241" fmla="*/ 86568 w 3841400"/>
              <a:gd name="connsiteY241" fmla="*/ 1158665 h 2461364"/>
              <a:gd name="connsiteX242" fmla="*/ 86568 w 3841400"/>
              <a:gd name="connsiteY242" fmla="*/ 1074845 h 2461364"/>
              <a:gd name="connsiteX243" fmla="*/ 117048 w 3841400"/>
              <a:gd name="connsiteY243" fmla="*/ 1059605 h 2461364"/>
              <a:gd name="connsiteX244" fmla="*/ 109428 w 3841400"/>
              <a:gd name="connsiteY244" fmla="*/ 869105 h 2461364"/>
              <a:gd name="connsiteX245" fmla="*/ 101808 w 3841400"/>
              <a:gd name="connsiteY245" fmla="*/ 846245 h 2461364"/>
              <a:gd name="connsiteX246" fmla="*/ 94188 w 3841400"/>
              <a:gd name="connsiteY246" fmla="*/ 815765 h 2461364"/>
              <a:gd name="connsiteX247" fmla="*/ 194246 w 3841400"/>
              <a:gd name="connsiteY247" fmla="*/ 822010 h 2461364"/>
              <a:gd name="connsiteX248" fmla="*/ 513288 w 3841400"/>
              <a:gd name="connsiteY248" fmla="*/ 792905 h 2461364"/>
              <a:gd name="connsiteX249" fmla="*/ 520908 w 3841400"/>
              <a:gd name="connsiteY249" fmla="*/ 701465 h 2461364"/>
              <a:gd name="connsiteX250" fmla="*/ 566628 w 3841400"/>
              <a:gd name="connsiteY250" fmla="*/ 709085 h 2461364"/>
              <a:gd name="connsiteX251" fmla="*/ 680928 w 3841400"/>
              <a:gd name="connsiteY251" fmla="*/ 510965 h 2461364"/>
              <a:gd name="connsiteX252" fmla="*/ 688548 w 3841400"/>
              <a:gd name="connsiteY252" fmla="*/ 488105 h 2461364"/>
              <a:gd name="connsiteX253" fmla="*/ 680928 w 3841400"/>
              <a:gd name="connsiteY253" fmla="*/ 381425 h 2461364"/>
              <a:gd name="connsiteX254" fmla="*/ 665688 w 3841400"/>
              <a:gd name="connsiteY254" fmla="*/ 129965 h 2461364"/>
              <a:gd name="connsiteX255" fmla="*/ 673308 w 3841400"/>
              <a:gd name="connsiteY255" fmla="*/ 107105 h 2461364"/>
              <a:gd name="connsiteX256" fmla="*/ 665688 w 3841400"/>
              <a:gd name="connsiteY256" fmla="*/ 99485 h 2461364"/>
              <a:gd name="connsiteX0" fmla="*/ 665688 w 3841400"/>
              <a:gd name="connsiteY0" fmla="*/ 99485 h 2461364"/>
              <a:gd name="connsiteX1" fmla="*/ 719028 w 3841400"/>
              <a:gd name="connsiteY1" fmla="*/ 76625 h 2461364"/>
              <a:gd name="connsiteX2" fmla="*/ 749508 w 3841400"/>
              <a:gd name="connsiteY2" fmla="*/ 84245 h 2461364"/>
              <a:gd name="connsiteX3" fmla="*/ 772368 w 3841400"/>
              <a:gd name="connsiteY3" fmla="*/ 99485 h 2461364"/>
              <a:gd name="connsiteX4" fmla="*/ 833328 w 3841400"/>
              <a:gd name="connsiteY4" fmla="*/ 114725 h 2461364"/>
              <a:gd name="connsiteX5" fmla="*/ 848568 w 3841400"/>
              <a:gd name="connsiteY5" fmla="*/ 137585 h 2461364"/>
              <a:gd name="connsiteX6" fmla="*/ 863808 w 3841400"/>
              <a:gd name="connsiteY6" fmla="*/ 183305 h 2461364"/>
              <a:gd name="connsiteX7" fmla="*/ 871428 w 3841400"/>
              <a:gd name="connsiteY7" fmla="*/ 206165 h 2461364"/>
              <a:gd name="connsiteX8" fmla="*/ 879048 w 3841400"/>
              <a:gd name="connsiteY8" fmla="*/ 229025 h 2461364"/>
              <a:gd name="connsiteX9" fmla="*/ 886668 w 3841400"/>
              <a:gd name="connsiteY9" fmla="*/ 251885 h 2461364"/>
              <a:gd name="connsiteX10" fmla="*/ 932388 w 3841400"/>
              <a:gd name="connsiteY10" fmla="*/ 282365 h 2461364"/>
              <a:gd name="connsiteX11" fmla="*/ 955248 w 3841400"/>
              <a:gd name="connsiteY11" fmla="*/ 305225 h 2461364"/>
              <a:gd name="connsiteX12" fmla="*/ 978108 w 3841400"/>
              <a:gd name="connsiteY12" fmla="*/ 312845 h 2461364"/>
              <a:gd name="connsiteX13" fmla="*/ 1023828 w 3841400"/>
              <a:gd name="connsiteY13" fmla="*/ 343325 h 2461364"/>
              <a:gd name="connsiteX14" fmla="*/ 1061928 w 3841400"/>
              <a:gd name="connsiteY14" fmla="*/ 373805 h 2461364"/>
              <a:gd name="connsiteX15" fmla="*/ 1077168 w 3841400"/>
              <a:gd name="connsiteY15" fmla="*/ 396665 h 2461364"/>
              <a:gd name="connsiteX16" fmla="*/ 1122888 w 3841400"/>
              <a:gd name="connsiteY16" fmla="*/ 411905 h 2461364"/>
              <a:gd name="connsiteX17" fmla="*/ 1145748 w 3841400"/>
              <a:gd name="connsiteY17" fmla="*/ 427145 h 2461364"/>
              <a:gd name="connsiteX18" fmla="*/ 1168608 w 3841400"/>
              <a:gd name="connsiteY18" fmla="*/ 434765 h 2461364"/>
              <a:gd name="connsiteX19" fmla="*/ 1214328 w 3841400"/>
              <a:gd name="connsiteY19" fmla="*/ 465245 h 2461364"/>
              <a:gd name="connsiteX20" fmla="*/ 1290528 w 3841400"/>
              <a:gd name="connsiteY20" fmla="*/ 442385 h 2461364"/>
              <a:gd name="connsiteX21" fmla="*/ 1313388 w 3841400"/>
              <a:gd name="connsiteY21" fmla="*/ 427145 h 2461364"/>
              <a:gd name="connsiteX22" fmla="*/ 1389588 w 3841400"/>
              <a:gd name="connsiteY22" fmla="*/ 404285 h 2461364"/>
              <a:gd name="connsiteX23" fmla="*/ 1450548 w 3841400"/>
              <a:gd name="connsiteY23" fmla="*/ 396665 h 2461364"/>
              <a:gd name="connsiteX24" fmla="*/ 1473408 w 3841400"/>
              <a:gd name="connsiteY24" fmla="*/ 389045 h 2461364"/>
              <a:gd name="connsiteX25" fmla="*/ 1564848 w 3841400"/>
              <a:gd name="connsiteY25" fmla="*/ 373805 h 2461364"/>
              <a:gd name="connsiteX26" fmla="*/ 1686768 w 3841400"/>
              <a:gd name="connsiteY26" fmla="*/ 381425 h 2461364"/>
              <a:gd name="connsiteX27" fmla="*/ 1709628 w 3841400"/>
              <a:gd name="connsiteY27" fmla="*/ 389045 h 2461364"/>
              <a:gd name="connsiteX28" fmla="*/ 1755348 w 3841400"/>
              <a:gd name="connsiteY28" fmla="*/ 396665 h 2461364"/>
              <a:gd name="connsiteX29" fmla="*/ 1785828 w 3841400"/>
              <a:gd name="connsiteY29" fmla="*/ 389045 h 2461364"/>
              <a:gd name="connsiteX30" fmla="*/ 1793448 w 3841400"/>
              <a:gd name="connsiteY30" fmla="*/ 350945 h 2461364"/>
              <a:gd name="connsiteX31" fmla="*/ 1801068 w 3841400"/>
              <a:gd name="connsiteY31" fmla="*/ 259505 h 2461364"/>
              <a:gd name="connsiteX32" fmla="*/ 1869648 w 3841400"/>
              <a:gd name="connsiteY32" fmla="*/ 221405 h 2461364"/>
              <a:gd name="connsiteX33" fmla="*/ 1915368 w 3841400"/>
              <a:gd name="connsiteY33" fmla="*/ 190925 h 2461364"/>
              <a:gd name="connsiteX34" fmla="*/ 1983948 w 3841400"/>
              <a:gd name="connsiteY34" fmla="*/ 152825 h 2461364"/>
              <a:gd name="connsiteX35" fmla="*/ 2006808 w 3841400"/>
              <a:gd name="connsiteY35" fmla="*/ 129965 h 2461364"/>
              <a:gd name="connsiteX36" fmla="*/ 2037288 w 3841400"/>
              <a:gd name="connsiteY36" fmla="*/ 84245 h 2461364"/>
              <a:gd name="connsiteX37" fmla="*/ 2075388 w 3841400"/>
              <a:gd name="connsiteY37" fmla="*/ 30905 h 2461364"/>
              <a:gd name="connsiteX38" fmla="*/ 2098248 w 3841400"/>
              <a:gd name="connsiteY38" fmla="*/ 15665 h 2461364"/>
              <a:gd name="connsiteX39" fmla="*/ 2143968 w 3841400"/>
              <a:gd name="connsiteY39" fmla="*/ 425 h 2461364"/>
              <a:gd name="connsiteX40" fmla="*/ 2174448 w 3841400"/>
              <a:gd name="connsiteY40" fmla="*/ 8045 h 2461364"/>
              <a:gd name="connsiteX41" fmla="*/ 2182068 w 3841400"/>
              <a:gd name="connsiteY41" fmla="*/ 46145 h 2461364"/>
              <a:gd name="connsiteX42" fmla="*/ 2204928 w 3841400"/>
              <a:gd name="connsiteY42" fmla="*/ 99485 h 2461364"/>
              <a:gd name="connsiteX43" fmla="*/ 2227788 w 3841400"/>
              <a:gd name="connsiteY43" fmla="*/ 114725 h 2461364"/>
              <a:gd name="connsiteX44" fmla="*/ 2243028 w 3841400"/>
              <a:gd name="connsiteY44" fmla="*/ 137585 h 2461364"/>
              <a:gd name="connsiteX45" fmla="*/ 2273508 w 3841400"/>
              <a:gd name="connsiteY45" fmla="*/ 168065 h 2461364"/>
              <a:gd name="connsiteX46" fmla="*/ 2258268 w 3841400"/>
              <a:gd name="connsiteY46" fmla="*/ 190925 h 2461364"/>
              <a:gd name="connsiteX47" fmla="*/ 2265888 w 3841400"/>
              <a:gd name="connsiteY47" fmla="*/ 229025 h 2461364"/>
              <a:gd name="connsiteX48" fmla="*/ 2288748 w 3841400"/>
              <a:gd name="connsiteY48" fmla="*/ 236645 h 2461364"/>
              <a:gd name="connsiteX49" fmla="*/ 2326848 w 3841400"/>
              <a:gd name="connsiteY49" fmla="*/ 244265 h 2461364"/>
              <a:gd name="connsiteX50" fmla="*/ 2372568 w 3841400"/>
              <a:gd name="connsiteY50" fmla="*/ 267125 h 2461364"/>
              <a:gd name="connsiteX51" fmla="*/ 2395428 w 3841400"/>
              <a:gd name="connsiteY51" fmla="*/ 274745 h 2461364"/>
              <a:gd name="connsiteX52" fmla="*/ 2403048 w 3841400"/>
              <a:gd name="connsiteY52" fmla="*/ 305225 h 2461364"/>
              <a:gd name="connsiteX53" fmla="*/ 2479248 w 3841400"/>
              <a:gd name="connsiteY53" fmla="*/ 282365 h 2461364"/>
              <a:gd name="connsiteX54" fmla="*/ 2502108 w 3841400"/>
              <a:gd name="connsiteY54" fmla="*/ 274745 h 2461364"/>
              <a:gd name="connsiteX55" fmla="*/ 2547828 w 3841400"/>
              <a:gd name="connsiteY55" fmla="*/ 244265 h 2461364"/>
              <a:gd name="connsiteX56" fmla="*/ 2570688 w 3841400"/>
              <a:gd name="connsiteY56" fmla="*/ 251885 h 2461364"/>
              <a:gd name="connsiteX57" fmla="*/ 2616408 w 3841400"/>
              <a:gd name="connsiteY57" fmla="*/ 282365 h 2461364"/>
              <a:gd name="connsiteX58" fmla="*/ 2654508 w 3841400"/>
              <a:gd name="connsiteY58" fmla="*/ 274745 h 2461364"/>
              <a:gd name="connsiteX59" fmla="*/ 2677368 w 3841400"/>
              <a:gd name="connsiteY59" fmla="*/ 267125 h 2461364"/>
              <a:gd name="connsiteX60" fmla="*/ 2730708 w 3841400"/>
              <a:gd name="connsiteY60" fmla="*/ 274745 h 2461364"/>
              <a:gd name="connsiteX61" fmla="*/ 2745948 w 3841400"/>
              <a:gd name="connsiteY61" fmla="*/ 312845 h 2461364"/>
              <a:gd name="connsiteX62" fmla="*/ 2784048 w 3841400"/>
              <a:gd name="connsiteY62" fmla="*/ 350945 h 2461364"/>
              <a:gd name="connsiteX63" fmla="*/ 2806908 w 3841400"/>
              <a:gd name="connsiteY63" fmla="*/ 358565 h 2461364"/>
              <a:gd name="connsiteX64" fmla="*/ 2852628 w 3841400"/>
              <a:gd name="connsiteY64" fmla="*/ 389045 h 2461364"/>
              <a:gd name="connsiteX65" fmla="*/ 2852628 w 3841400"/>
              <a:gd name="connsiteY65" fmla="*/ 450005 h 2461364"/>
              <a:gd name="connsiteX66" fmla="*/ 2921208 w 3841400"/>
              <a:gd name="connsiteY66" fmla="*/ 480485 h 2461364"/>
              <a:gd name="connsiteX67" fmla="*/ 2944068 w 3841400"/>
              <a:gd name="connsiteY67" fmla="*/ 488105 h 2461364"/>
              <a:gd name="connsiteX68" fmla="*/ 2974548 w 3841400"/>
              <a:gd name="connsiteY68" fmla="*/ 480485 h 2461364"/>
              <a:gd name="connsiteX69" fmla="*/ 3020268 w 3841400"/>
              <a:gd name="connsiteY69" fmla="*/ 450005 h 2461364"/>
              <a:gd name="connsiteX70" fmla="*/ 3088848 w 3841400"/>
              <a:gd name="connsiteY70" fmla="*/ 442385 h 2461364"/>
              <a:gd name="connsiteX71" fmla="*/ 3111708 w 3841400"/>
              <a:gd name="connsiteY71" fmla="*/ 434765 h 2461364"/>
              <a:gd name="connsiteX72" fmla="*/ 3157428 w 3841400"/>
              <a:gd name="connsiteY72" fmla="*/ 465245 h 2461364"/>
              <a:gd name="connsiteX73" fmla="*/ 3172668 w 3841400"/>
              <a:gd name="connsiteY73" fmla="*/ 510965 h 2461364"/>
              <a:gd name="connsiteX74" fmla="*/ 3218388 w 3841400"/>
              <a:gd name="connsiteY74" fmla="*/ 533825 h 2461364"/>
              <a:gd name="connsiteX75" fmla="*/ 3248868 w 3841400"/>
              <a:gd name="connsiteY75" fmla="*/ 579545 h 2461364"/>
              <a:gd name="connsiteX76" fmla="*/ 3286968 w 3841400"/>
              <a:gd name="connsiteY76" fmla="*/ 640505 h 2461364"/>
              <a:gd name="connsiteX77" fmla="*/ 3309828 w 3841400"/>
              <a:gd name="connsiteY77" fmla="*/ 724325 h 2461364"/>
              <a:gd name="connsiteX78" fmla="*/ 3325068 w 3841400"/>
              <a:gd name="connsiteY78" fmla="*/ 770045 h 2461364"/>
              <a:gd name="connsiteX79" fmla="*/ 3340308 w 3841400"/>
              <a:gd name="connsiteY79" fmla="*/ 869105 h 2461364"/>
              <a:gd name="connsiteX80" fmla="*/ 3347928 w 3841400"/>
              <a:gd name="connsiteY80" fmla="*/ 891965 h 2461364"/>
              <a:gd name="connsiteX81" fmla="*/ 3363168 w 3841400"/>
              <a:gd name="connsiteY81" fmla="*/ 914825 h 2461364"/>
              <a:gd name="connsiteX82" fmla="*/ 3386028 w 3841400"/>
              <a:gd name="connsiteY82" fmla="*/ 960545 h 2461364"/>
              <a:gd name="connsiteX83" fmla="*/ 3408888 w 3841400"/>
              <a:gd name="connsiteY83" fmla="*/ 975785 h 2461364"/>
              <a:gd name="connsiteX84" fmla="*/ 3446988 w 3841400"/>
              <a:gd name="connsiteY84" fmla="*/ 968165 h 2461364"/>
              <a:gd name="connsiteX85" fmla="*/ 3469848 w 3841400"/>
              <a:gd name="connsiteY85" fmla="*/ 960545 h 2461364"/>
              <a:gd name="connsiteX86" fmla="*/ 3500328 w 3841400"/>
              <a:gd name="connsiteY86" fmla="*/ 968165 h 2461364"/>
              <a:gd name="connsiteX87" fmla="*/ 3538428 w 3841400"/>
              <a:gd name="connsiteY87" fmla="*/ 1006265 h 2461364"/>
              <a:gd name="connsiteX88" fmla="*/ 3584148 w 3841400"/>
              <a:gd name="connsiteY88" fmla="*/ 1044365 h 2461364"/>
              <a:gd name="connsiteX89" fmla="*/ 3607008 w 3841400"/>
              <a:gd name="connsiteY89" fmla="*/ 1036745 h 2461364"/>
              <a:gd name="connsiteX90" fmla="*/ 3660348 w 3841400"/>
              <a:gd name="connsiteY90" fmla="*/ 1090085 h 2461364"/>
              <a:gd name="connsiteX91" fmla="*/ 3706068 w 3841400"/>
              <a:gd name="connsiteY91" fmla="*/ 1112945 h 2461364"/>
              <a:gd name="connsiteX92" fmla="*/ 3759408 w 3841400"/>
              <a:gd name="connsiteY92" fmla="*/ 1105325 h 2461364"/>
              <a:gd name="connsiteX93" fmla="*/ 3782268 w 3841400"/>
              <a:gd name="connsiteY93" fmla="*/ 1097705 h 2461364"/>
              <a:gd name="connsiteX94" fmla="*/ 3805128 w 3841400"/>
              <a:gd name="connsiteY94" fmla="*/ 1112945 h 2461364"/>
              <a:gd name="connsiteX95" fmla="*/ 3835608 w 3841400"/>
              <a:gd name="connsiteY95" fmla="*/ 1158665 h 2461364"/>
              <a:gd name="connsiteX96" fmla="*/ 3827988 w 3841400"/>
              <a:gd name="connsiteY96" fmla="*/ 1181525 h 2461364"/>
              <a:gd name="connsiteX97" fmla="*/ 3759408 w 3841400"/>
              <a:gd name="connsiteY97" fmla="*/ 1212005 h 2461364"/>
              <a:gd name="connsiteX98" fmla="*/ 3736548 w 3841400"/>
              <a:gd name="connsiteY98" fmla="*/ 1227245 h 2461364"/>
              <a:gd name="connsiteX99" fmla="*/ 3728928 w 3841400"/>
              <a:gd name="connsiteY99" fmla="*/ 1295825 h 2461364"/>
              <a:gd name="connsiteX100" fmla="*/ 3706068 w 3841400"/>
              <a:gd name="connsiteY100" fmla="*/ 1349165 h 2461364"/>
              <a:gd name="connsiteX101" fmla="*/ 3698448 w 3841400"/>
              <a:gd name="connsiteY101" fmla="*/ 1372025 h 2461364"/>
              <a:gd name="connsiteX102" fmla="*/ 3667968 w 3841400"/>
              <a:gd name="connsiteY102" fmla="*/ 1379645 h 2461364"/>
              <a:gd name="connsiteX103" fmla="*/ 3645108 w 3841400"/>
              <a:gd name="connsiteY103" fmla="*/ 1387265 h 2461364"/>
              <a:gd name="connsiteX104" fmla="*/ 3576528 w 3841400"/>
              <a:gd name="connsiteY104" fmla="*/ 1432985 h 2461364"/>
              <a:gd name="connsiteX105" fmla="*/ 3553668 w 3841400"/>
              <a:gd name="connsiteY105" fmla="*/ 1448225 h 2461364"/>
              <a:gd name="connsiteX106" fmla="*/ 3507948 w 3841400"/>
              <a:gd name="connsiteY106" fmla="*/ 1463465 h 2461364"/>
              <a:gd name="connsiteX107" fmla="*/ 3485088 w 3841400"/>
              <a:gd name="connsiteY107" fmla="*/ 1471085 h 2461364"/>
              <a:gd name="connsiteX108" fmla="*/ 3439368 w 3841400"/>
              <a:gd name="connsiteY108" fmla="*/ 1493945 h 2461364"/>
              <a:gd name="connsiteX109" fmla="*/ 3393648 w 3841400"/>
              <a:gd name="connsiteY109" fmla="*/ 1516805 h 2461364"/>
              <a:gd name="connsiteX110" fmla="*/ 3378408 w 3841400"/>
              <a:gd name="connsiteY110" fmla="*/ 1539665 h 2461364"/>
              <a:gd name="connsiteX111" fmla="*/ 3355548 w 3841400"/>
              <a:gd name="connsiteY111" fmla="*/ 1547285 h 2461364"/>
              <a:gd name="connsiteX112" fmla="*/ 3309828 w 3841400"/>
              <a:gd name="connsiteY112" fmla="*/ 1570145 h 2461364"/>
              <a:gd name="connsiteX113" fmla="*/ 3264108 w 3841400"/>
              <a:gd name="connsiteY113" fmla="*/ 1615865 h 2461364"/>
              <a:gd name="connsiteX114" fmla="*/ 3248868 w 3841400"/>
              <a:gd name="connsiteY114" fmla="*/ 1638725 h 2461364"/>
              <a:gd name="connsiteX115" fmla="*/ 3226008 w 3841400"/>
              <a:gd name="connsiteY115" fmla="*/ 1646345 h 2461364"/>
              <a:gd name="connsiteX116" fmla="*/ 3134568 w 3841400"/>
              <a:gd name="connsiteY116" fmla="*/ 1638725 h 2461364"/>
              <a:gd name="connsiteX117" fmla="*/ 3111708 w 3841400"/>
              <a:gd name="connsiteY117" fmla="*/ 1615865 h 2461364"/>
              <a:gd name="connsiteX118" fmla="*/ 3065988 w 3841400"/>
              <a:gd name="connsiteY118" fmla="*/ 1593005 h 2461364"/>
              <a:gd name="connsiteX119" fmla="*/ 3005028 w 3841400"/>
              <a:gd name="connsiteY119" fmla="*/ 1539665 h 2461364"/>
              <a:gd name="connsiteX120" fmla="*/ 2982168 w 3841400"/>
              <a:gd name="connsiteY120" fmla="*/ 1524425 h 2461364"/>
              <a:gd name="connsiteX121" fmla="*/ 2959308 w 3841400"/>
              <a:gd name="connsiteY121" fmla="*/ 1509185 h 2461364"/>
              <a:gd name="connsiteX122" fmla="*/ 2867868 w 3841400"/>
              <a:gd name="connsiteY122" fmla="*/ 1524425 h 2461364"/>
              <a:gd name="connsiteX123" fmla="*/ 2845008 w 3841400"/>
              <a:gd name="connsiteY123" fmla="*/ 1532045 h 2461364"/>
              <a:gd name="connsiteX124" fmla="*/ 2799288 w 3841400"/>
              <a:gd name="connsiteY124" fmla="*/ 1570145 h 2461364"/>
              <a:gd name="connsiteX125" fmla="*/ 2776428 w 3841400"/>
              <a:gd name="connsiteY125" fmla="*/ 1577765 h 2461364"/>
              <a:gd name="connsiteX126" fmla="*/ 2761188 w 3841400"/>
              <a:gd name="connsiteY126" fmla="*/ 1600625 h 2461364"/>
              <a:gd name="connsiteX127" fmla="*/ 2738328 w 3841400"/>
              <a:gd name="connsiteY127" fmla="*/ 1608245 h 2461364"/>
              <a:gd name="connsiteX128" fmla="*/ 2715468 w 3841400"/>
              <a:gd name="connsiteY128" fmla="*/ 1623485 h 2461364"/>
              <a:gd name="connsiteX129" fmla="*/ 2677368 w 3841400"/>
              <a:gd name="connsiteY129" fmla="*/ 1669205 h 2461364"/>
              <a:gd name="connsiteX130" fmla="*/ 2654508 w 3841400"/>
              <a:gd name="connsiteY130" fmla="*/ 1684445 h 2461364"/>
              <a:gd name="connsiteX131" fmla="*/ 2639268 w 3841400"/>
              <a:gd name="connsiteY131" fmla="*/ 1730165 h 2461364"/>
              <a:gd name="connsiteX132" fmla="*/ 2608788 w 3841400"/>
              <a:gd name="connsiteY132" fmla="*/ 1798745 h 2461364"/>
              <a:gd name="connsiteX133" fmla="*/ 2601168 w 3841400"/>
              <a:gd name="connsiteY133" fmla="*/ 1836845 h 2461364"/>
              <a:gd name="connsiteX134" fmla="*/ 2532588 w 3841400"/>
              <a:gd name="connsiteY134" fmla="*/ 1874945 h 2461364"/>
              <a:gd name="connsiteX135" fmla="*/ 2502108 w 3841400"/>
              <a:gd name="connsiteY135" fmla="*/ 1844465 h 2461364"/>
              <a:gd name="connsiteX136" fmla="*/ 2479248 w 3841400"/>
              <a:gd name="connsiteY136" fmla="*/ 1836845 h 2461364"/>
              <a:gd name="connsiteX137" fmla="*/ 2464008 w 3841400"/>
              <a:gd name="connsiteY137" fmla="*/ 1813985 h 2461364"/>
              <a:gd name="connsiteX138" fmla="*/ 2418288 w 3841400"/>
              <a:gd name="connsiteY138" fmla="*/ 1791125 h 2461364"/>
              <a:gd name="connsiteX139" fmla="*/ 2319228 w 3841400"/>
              <a:gd name="connsiteY139" fmla="*/ 1798745 h 2461364"/>
              <a:gd name="connsiteX140" fmla="*/ 2273508 w 3841400"/>
              <a:gd name="connsiteY140" fmla="*/ 1813985 h 2461364"/>
              <a:gd name="connsiteX141" fmla="*/ 2243028 w 3841400"/>
              <a:gd name="connsiteY141" fmla="*/ 1806365 h 2461364"/>
              <a:gd name="connsiteX142" fmla="*/ 2197308 w 3841400"/>
              <a:gd name="connsiteY142" fmla="*/ 1791125 h 2461364"/>
              <a:gd name="connsiteX143" fmla="*/ 2189688 w 3841400"/>
              <a:gd name="connsiteY143" fmla="*/ 1768265 h 2461364"/>
              <a:gd name="connsiteX144" fmla="*/ 2166828 w 3841400"/>
              <a:gd name="connsiteY144" fmla="*/ 1714925 h 2461364"/>
              <a:gd name="connsiteX145" fmla="*/ 2121108 w 3841400"/>
              <a:gd name="connsiteY145" fmla="*/ 1684445 h 2461364"/>
              <a:gd name="connsiteX146" fmla="*/ 2006808 w 3841400"/>
              <a:gd name="connsiteY146" fmla="*/ 1699685 h 2461364"/>
              <a:gd name="connsiteX147" fmla="*/ 1983948 w 3841400"/>
              <a:gd name="connsiteY147" fmla="*/ 1714925 h 2461364"/>
              <a:gd name="connsiteX148" fmla="*/ 1938228 w 3841400"/>
              <a:gd name="connsiteY148" fmla="*/ 1730165 h 2461364"/>
              <a:gd name="connsiteX149" fmla="*/ 1892508 w 3841400"/>
              <a:gd name="connsiteY149" fmla="*/ 1753025 h 2461364"/>
              <a:gd name="connsiteX150" fmla="*/ 1717248 w 3841400"/>
              <a:gd name="connsiteY150" fmla="*/ 1760645 h 2461364"/>
              <a:gd name="connsiteX151" fmla="*/ 1671528 w 3841400"/>
              <a:gd name="connsiteY151" fmla="*/ 1775885 h 2461364"/>
              <a:gd name="connsiteX152" fmla="*/ 1648668 w 3841400"/>
              <a:gd name="connsiteY152" fmla="*/ 1783505 h 2461364"/>
              <a:gd name="connsiteX153" fmla="*/ 1610568 w 3841400"/>
              <a:gd name="connsiteY153" fmla="*/ 1775885 h 2461364"/>
              <a:gd name="connsiteX154" fmla="*/ 1602948 w 3841400"/>
              <a:gd name="connsiteY154" fmla="*/ 1753025 h 2461364"/>
              <a:gd name="connsiteX155" fmla="*/ 1595328 w 3841400"/>
              <a:gd name="connsiteY155" fmla="*/ 1699685 h 2461364"/>
              <a:gd name="connsiteX156" fmla="*/ 1587708 w 3841400"/>
              <a:gd name="connsiteY156" fmla="*/ 1676825 h 2461364"/>
              <a:gd name="connsiteX157" fmla="*/ 1564848 w 3841400"/>
              <a:gd name="connsiteY157" fmla="*/ 1669205 h 2461364"/>
              <a:gd name="connsiteX158" fmla="*/ 1465788 w 3841400"/>
              <a:gd name="connsiteY158" fmla="*/ 1676825 h 2461364"/>
              <a:gd name="connsiteX159" fmla="*/ 1442928 w 3841400"/>
              <a:gd name="connsiteY159" fmla="*/ 1692065 h 2461364"/>
              <a:gd name="connsiteX160" fmla="*/ 1420068 w 3841400"/>
              <a:gd name="connsiteY160" fmla="*/ 1699685 h 2461364"/>
              <a:gd name="connsiteX161" fmla="*/ 1389588 w 3841400"/>
              <a:gd name="connsiteY161" fmla="*/ 1653965 h 2461364"/>
              <a:gd name="connsiteX162" fmla="*/ 1366728 w 3841400"/>
              <a:gd name="connsiteY162" fmla="*/ 1661585 h 2461364"/>
              <a:gd name="connsiteX163" fmla="*/ 1313388 w 3841400"/>
              <a:gd name="connsiteY163" fmla="*/ 1676825 h 2461364"/>
              <a:gd name="connsiteX164" fmla="*/ 1290528 w 3841400"/>
              <a:gd name="connsiteY164" fmla="*/ 1692065 h 2461364"/>
              <a:gd name="connsiteX165" fmla="*/ 1267668 w 3841400"/>
              <a:gd name="connsiteY165" fmla="*/ 1684445 h 2461364"/>
              <a:gd name="connsiteX166" fmla="*/ 1244808 w 3841400"/>
              <a:gd name="connsiteY166" fmla="*/ 1669205 h 2461364"/>
              <a:gd name="connsiteX167" fmla="*/ 1183848 w 3841400"/>
              <a:gd name="connsiteY167" fmla="*/ 1676825 h 2461364"/>
              <a:gd name="connsiteX168" fmla="*/ 1168608 w 3841400"/>
              <a:gd name="connsiteY168" fmla="*/ 1699685 h 2461364"/>
              <a:gd name="connsiteX169" fmla="*/ 1122888 w 3841400"/>
              <a:gd name="connsiteY169" fmla="*/ 1730165 h 2461364"/>
              <a:gd name="connsiteX170" fmla="*/ 1084788 w 3841400"/>
              <a:gd name="connsiteY170" fmla="*/ 1684445 h 2461364"/>
              <a:gd name="connsiteX171" fmla="*/ 1039068 w 3841400"/>
              <a:gd name="connsiteY171" fmla="*/ 1669205 h 2461364"/>
              <a:gd name="connsiteX172" fmla="*/ 962868 w 3841400"/>
              <a:gd name="connsiteY172" fmla="*/ 1646345 h 2461364"/>
              <a:gd name="connsiteX173" fmla="*/ 879048 w 3841400"/>
              <a:gd name="connsiteY173" fmla="*/ 1638725 h 2461364"/>
              <a:gd name="connsiteX174" fmla="*/ 856188 w 3841400"/>
              <a:gd name="connsiteY174" fmla="*/ 1646345 h 2461364"/>
              <a:gd name="connsiteX175" fmla="*/ 856188 w 3841400"/>
              <a:gd name="connsiteY175" fmla="*/ 1730165 h 2461364"/>
              <a:gd name="connsiteX176" fmla="*/ 833328 w 3841400"/>
              <a:gd name="connsiteY176" fmla="*/ 1737785 h 2461364"/>
              <a:gd name="connsiteX177" fmla="*/ 833328 w 3841400"/>
              <a:gd name="connsiteY177" fmla="*/ 1798745 h 2461364"/>
              <a:gd name="connsiteX178" fmla="*/ 856188 w 3841400"/>
              <a:gd name="connsiteY178" fmla="*/ 1821605 h 2461364"/>
              <a:gd name="connsiteX179" fmla="*/ 863808 w 3841400"/>
              <a:gd name="connsiteY179" fmla="*/ 1844465 h 2461364"/>
              <a:gd name="connsiteX180" fmla="*/ 818088 w 3841400"/>
              <a:gd name="connsiteY180" fmla="*/ 1874945 h 2461364"/>
              <a:gd name="connsiteX181" fmla="*/ 795228 w 3841400"/>
              <a:gd name="connsiteY181" fmla="*/ 1890185 h 2461364"/>
              <a:gd name="connsiteX182" fmla="*/ 772368 w 3841400"/>
              <a:gd name="connsiteY182" fmla="*/ 1905425 h 2461364"/>
              <a:gd name="connsiteX183" fmla="*/ 741888 w 3841400"/>
              <a:gd name="connsiteY183" fmla="*/ 1920665 h 2461364"/>
              <a:gd name="connsiteX184" fmla="*/ 757128 w 3841400"/>
              <a:gd name="connsiteY184" fmla="*/ 1974005 h 2461364"/>
              <a:gd name="connsiteX185" fmla="*/ 764748 w 3841400"/>
              <a:gd name="connsiteY185" fmla="*/ 1996865 h 2461364"/>
              <a:gd name="connsiteX186" fmla="*/ 779988 w 3841400"/>
              <a:gd name="connsiteY186" fmla="*/ 2050205 h 2461364"/>
              <a:gd name="connsiteX187" fmla="*/ 764748 w 3841400"/>
              <a:gd name="connsiteY187" fmla="*/ 2080685 h 2461364"/>
              <a:gd name="connsiteX188" fmla="*/ 749508 w 3841400"/>
              <a:gd name="connsiteY188" fmla="*/ 2103545 h 2461364"/>
              <a:gd name="connsiteX189" fmla="*/ 741888 w 3841400"/>
              <a:gd name="connsiteY189" fmla="*/ 2126405 h 2461364"/>
              <a:gd name="connsiteX190" fmla="*/ 757128 w 3841400"/>
              <a:gd name="connsiteY190" fmla="*/ 2187365 h 2461364"/>
              <a:gd name="connsiteX191" fmla="*/ 772368 w 3841400"/>
              <a:gd name="connsiteY191" fmla="*/ 2210225 h 2461364"/>
              <a:gd name="connsiteX192" fmla="*/ 757128 w 3841400"/>
              <a:gd name="connsiteY192" fmla="*/ 2233085 h 2461364"/>
              <a:gd name="connsiteX193" fmla="*/ 749508 w 3841400"/>
              <a:gd name="connsiteY193" fmla="*/ 2255945 h 2461364"/>
              <a:gd name="connsiteX194" fmla="*/ 741888 w 3841400"/>
              <a:gd name="connsiteY194" fmla="*/ 2446445 h 2461364"/>
              <a:gd name="connsiteX195" fmla="*/ 696168 w 3841400"/>
              <a:gd name="connsiteY195" fmla="*/ 2454065 h 2461364"/>
              <a:gd name="connsiteX196" fmla="*/ 665688 w 3841400"/>
              <a:gd name="connsiteY196" fmla="*/ 2446445 h 2461364"/>
              <a:gd name="connsiteX197" fmla="*/ 619968 w 3841400"/>
              <a:gd name="connsiteY197" fmla="*/ 2408345 h 2461364"/>
              <a:gd name="connsiteX198" fmla="*/ 597108 w 3841400"/>
              <a:gd name="connsiteY198" fmla="*/ 2393105 h 2461364"/>
              <a:gd name="connsiteX199" fmla="*/ 566628 w 3841400"/>
              <a:gd name="connsiteY199" fmla="*/ 2347385 h 2461364"/>
              <a:gd name="connsiteX200" fmla="*/ 543768 w 3841400"/>
              <a:gd name="connsiteY200" fmla="*/ 2339765 h 2461364"/>
              <a:gd name="connsiteX201" fmla="*/ 498048 w 3841400"/>
              <a:gd name="connsiteY201" fmla="*/ 2309285 h 2461364"/>
              <a:gd name="connsiteX202" fmla="*/ 475188 w 3841400"/>
              <a:gd name="connsiteY202" fmla="*/ 2301665 h 2461364"/>
              <a:gd name="connsiteX203" fmla="*/ 429468 w 3841400"/>
              <a:gd name="connsiteY203" fmla="*/ 2263565 h 2461364"/>
              <a:gd name="connsiteX204" fmla="*/ 383748 w 3841400"/>
              <a:gd name="connsiteY204" fmla="*/ 2240705 h 2461364"/>
              <a:gd name="connsiteX205" fmla="*/ 315168 w 3841400"/>
              <a:gd name="connsiteY205" fmla="*/ 2248325 h 2461364"/>
              <a:gd name="connsiteX206" fmla="*/ 299928 w 3841400"/>
              <a:gd name="connsiteY206" fmla="*/ 2225465 h 2461364"/>
              <a:gd name="connsiteX207" fmla="*/ 292308 w 3841400"/>
              <a:gd name="connsiteY207" fmla="*/ 2164505 h 2461364"/>
              <a:gd name="connsiteX208" fmla="*/ 246588 w 3841400"/>
              <a:gd name="connsiteY208" fmla="*/ 2134025 h 2461364"/>
              <a:gd name="connsiteX209" fmla="*/ 200868 w 3841400"/>
              <a:gd name="connsiteY209" fmla="*/ 2118785 h 2461364"/>
              <a:gd name="connsiteX210" fmla="*/ 193248 w 3841400"/>
              <a:gd name="connsiteY210" fmla="*/ 2042585 h 2461364"/>
              <a:gd name="connsiteX211" fmla="*/ 223728 w 3841400"/>
              <a:gd name="connsiteY211" fmla="*/ 1996865 h 2461364"/>
              <a:gd name="connsiteX212" fmla="*/ 200868 w 3841400"/>
              <a:gd name="connsiteY212" fmla="*/ 1935905 h 2461364"/>
              <a:gd name="connsiteX213" fmla="*/ 170388 w 3841400"/>
              <a:gd name="connsiteY213" fmla="*/ 1867325 h 2461364"/>
              <a:gd name="connsiteX214" fmla="*/ 162768 w 3841400"/>
              <a:gd name="connsiteY214" fmla="*/ 1829225 h 2461364"/>
              <a:gd name="connsiteX215" fmla="*/ 147528 w 3841400"/>
              <a:gd name="connsiteY215" fmla="*/ 1783505 h 2461364"/>
              <a:gd name="connsiteX216" fmla="*/ 139908 w 3841400"/>
              <a:gd name="connsiteY216" fmla="*/ 1753025 h 2461364"/>
              <a:gd name="connsiteX217" fmla="*/ 117048 w 3841400"/>
              <a:gd name="connsiteY217" fmla="*/ 1745405 h 2461364"/>
              <a:gd name="connsiteX218" fmla="*/ 48468 w 3841400"/>
              <a:gd name="connsiteY218" fmla="*/ 1737785 h 2461364"/>
              <a:gd name="connsiteX219" fmla="*/ 25608 w 3841400"/>
              <a:gd name="connsiteY219" fmla="*/ 1730165 h 2461364"/>
              <a:gd name="connsiteX220" fmla="*/ 2748 w 3841400"/>
              <a:gd name="connsiteY220" fmla="*/ 1638725 h 2461364"/>
              <a:gd name="connsiteX221" fmla="*/ 10368 w 3841400"/>
              <a:gd name="connsiteY221" fmla="*/ 1608245 h 2461364"/>
              <a:gd name="connsiteX222" fmla="*/ 56088 w 3841400"/>
              <a:gd name="connsiteY222" fmla="*/ 1608245 h 2461364"/>
              <a:gd name="connsiteX223" fmla="*/ 101808 w 3841400"/>
              <a:gd name="connsiteY223" fmla="*/ 1600625 h 2461364"/>
              <a:gd name="connsiteX224" fmla="*/ 124668 w 3841400"/>
              <a:gd name="connsiteY224" fmla="*/ 1585385 h 2461364"/>
              <a:gd name="connsiteX225" fmla="*/ 162768 w 3841400"/>
              <a:gd name="connsiteY225" fmla="*/ 1577765 h 2461364"/>
              <a:gd name="connsiteX226" fmla="*/ 170388 w 3841400"/>
              <a:gd name="connsiteY226" fmla="*/ 1554905 h 2461364"/>
              <a:gd name="connsiteX227" fmla="*/ 231348 w 3841400"/>
              <a:gd name="connsiteY227" fmla="*/ 1524425 h 2461364"/>
              <a:gd name="connsiteX228" fmla="*/ 261828 w 3841400"/>
              <a:gd name="connsiteY228" fmla="*/ 1478705 h 2461364"/>
              <a:gd name="connsiteX229" fmla="*/ 269448 w 3841400"/>
              <a:gd name="connsiteY229" fmla="*/ 1455845 h 2461364"/>
              <a:gd name="connsiteX230" fmla="*/ 261828 w 3841400"/>
              <a:gd name="connsiteY230" fmla="*/ 1432985 h 2461364"/>
              <a:gd name="connsiteX231" fmla="*/ 223728 w 3841400"/>
              <a:gd name="connsiteY231" fmla="*/ 1394885 h 2461364"/>
              <a:gd name="connsiteX232" fmla="*/ 193248 w 3841400"/>
              <a:gd name="connsiteY232" fmla="*/ 1326305 h 2461364"/>
              <a:gd name="connsiteX233" fmla="*/ 162768 w 3841400"/>
              <a:gd name="connsiteY233" fmla="*/ 1333925 h 2461364"/>
              <a:gd name="connsiteX234" fmla="*/ 155148 w 3841400"/>
              <a:gd name="connsiteY234" fmla="*/ 1356785 h 2461364"/>
              <a:gd name="connsiteX235" fmla="*/ 139908 w 3841400"/>
              <a:gd name="connsiteY235" fmla="*/ 1379645 h 2461364"/>
              <a:gd name="connsiteX236" fmla="*/ 117048 w 3841400"/>
              <a:gd name="connsiteY236" fmla="*/ 1364405 h 2461364"/>
              <a:gd name="connsiteX237" fmla="*/ 109428 w 3841400"/>
              <a:gd name="connsiteY237" fmla="*/ 1341545 h 2461364"/>
              <a:gd name="connsiteX238" fmla="*/ 101808 w 3841400"/>
              <a:gd name="connsiteY238" fmla="*/ 1288205 h 2461364"/>
              <a:gd name="connsiteX239" fmla="*/ 94188 w 3841400"/>
              <a:gd name="connsiteY239" fmla="*/ 1204385 h 2461364"/>
              <a:gd name="connsiteX240" fmla="*/ 71328 w 3841400"/>
              <a:gd name="connsiteY240" fmla="*/ 1181525 h 2461364"/>
              <a:gd name="connsiteX241" fmla="*/ 86568 w 3841400"/>
              <a:gd name="connsiteY241" fmla="*/ 1158665 h 2461364"/>
              <a:gd name="connsiteX242" fmla="*/ 86568 w 3841400"/>
              <a:gd name="connsiteY242" fmla="*/ 1074845 h 2461364"/>
              <a:gd name="connsiteX243" fmla="*/ 117048 w 3841400"/>
              <a:gd name="connsiteY243" fmla="*/ 1059605 h 2461364"/>
              <a:gd name="connsiteX244" fmla="*/ 109428 w 3841400"/>
              <a:gd name="connsiteY244" fmla="*/ 869105 h 2461364"/>
              <a:gd name="connsiteX245" fmla="*/ 101808 w 3841400"/>
              <a:gd name="connsiteY245" fmla="*/ 846245 h 2461364"/>
              <a:gd name="connsiteX246" fmla="*/ 94188 w 3841400"/>
              <a:gd name="connsiteY246" fmla="*/ 815765 h 2461364"/>
              <a:gd name="connsiteX247" fmla="*/ 194246 w 3841400"/>
              <a:gd name="connsiteY247" fmla="*/ 822010 h 2461364"/>
              <a:gd name="connsiteX248" fmla="*/ 513288 w 3841400"/>
              <a:gd name="connsiteY248" fmla="*/ 792905 h 2461364"/>
              <a:gd name="connsiteX249" fmla="*/ 520908 w 3841400"/>
              <a:gd name="connsiteY249" fmla="*/ 701465 h 2461364"/>
              <a:gd name="connsiteX250" fmla="*/ 566628 w 3841400"/>
              <a:gd name="connsiteY250" fmla="*/ 709085 h 2461364"/>
              <a:gd name="connsiteX251" fmla="*/ 680928 w 3841400"/>
              <a:gd name="connsiteY251" fmla="*/ 510965 h 2461364"/>
              <a:gd name="connsiteX252" fmla="*/ 688548 w 3841400"/>
              <a:gd name="connsiteY252" fmla="*/ 488105 h 2461364"/>
              <a:gd name="connsiteX253" fmla="*/ 680928 w 3841400"/>
              <a:gd name="connsiteY253" fmla="*/ 381425 h 2461364"/>
              <a:gd name="connsiteX254" fmla="*/ 665688 w 3841400"/>
              <a:gd name="connsiteY254" fmla="*/ 129965 h 2461364"/>
              <a:gd name="connsiteX255" fmla="*/ 673308 w 3841400"/>
              <a:gd name="connsiteY255" fmla="*/ 107105 h 2461364"/>
              <a:gd name="connsiteX256" fmla="*/ 665688 w 3841400"/>
              <a:gd name="connsiteY256" fmla="*/ 99485 h 2461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3841400" h="2461364">
                <a:moveTo>
                  <a:pt x="665688" y="99485"/>
                </a:moveTo>
                <a:cubicBezTo>
                  <a:pt x="673308" y="94405"/>
                  <a:pt x="694425" y="76625"/>
                  <a:pt x="719028" y="76625"/>
                </a:cubicBezTo>
                <a:cubicBezTo>
                  <a:pt x="729501" y="76625"/>
                  <a:pt x="739348" y="81705"/>
                  <a:pt x="749508" y="84245"/>
                </a:cubicBezTo>
                <a:cubicBezTo>
                  <a:pt x="757128" y="89325"/>
                  <a:pt x="764177" y="95389"/>
                  <a:pt x="772368" y="99485"/>
                </a:cubicBezTo>
                <a:cubicBezTo>
                  <a:pt x="787989" y="107295"/>
                  <a:pt x="818837" y="111827"/>
                  <a:pt x="833328" y="114725"/>
                </a:cubicBezTo>
                <a:cubicBezTo>
                  <a:pt x="838408" y="122345"/>
                  <a:pt x="844849" y="129216"/>
                  <a:pt x="848568" y="137585"/>
                </a:cubicBezTo>
                <a:cubicBezTo>
                  <a:pt x="855092" y="152265"/>
                  <a:pt x="858728" y="168065"/>
                  <a:pt x="863808" y="183305"/>
                </a:cubicBezTo>
                <a:lnTo>
                  <a:pt x="871428" y="206165"/>
                </a:lnTo>
                <a:lnTo>
                  <a:pt x="879048" y="229025"/>
                </a:lnTo>
                <a:cubicBezTo>
                  <a:pt x="881588" y="236645"/>
                  <a:pt x="879985" y="247430"/>
                  <a:pt x="886668" y="251885"/>
                </a:cubicBezTo>
                <a:cubicBezTo>
                  <a:pt x="901908" y="262045"/>
                  <a:pt x="919436" y="269413"/>
                  <a:pt x="932388" y="282365"/>
                </a:cubicBezTo>
                <a:cubicBezTo>
                  <a:pt x="940008" y="289985"/>
                  <a:pt x="946282" y="299247"/>
                  <a:pt x="955248" y="305225"/>
                </a:cubicBezTo>
                <a:cubicBezTo>
                  <a:pt x="961931" y="309680"/>
                  <a:pt x="971087" y="308944"/>
                  <a:pt x="978108" y="312845"/>
                </a:cubicBezTo>
                <a:cubicBezTo>
                  <a:pt x="994119" y="321740"/>
                  <a:pt x="1023828" y="343325"/>
                  <a:pt x="1023828" y="343325"/>
                </a:cubicBezTo>
                <a:cubicBezTo>
                  <a:pt x="1067504" y="408839"/>
                  <a:pt x="1009348" y="331741"/>
                  <a:pt x="1061928" y="373805"/>
                </a:cubicBezTo>
                <a:cubicBezTo>
                  <a:pt x="1069079" y="379526"/>
                  <a:pt x="1069402" y="391811"/>
                  <a:pt x="1077168" y="396665"/>
                </a:cubicBezTo>
                <a:cubicBezTo>
                  <a:pt x="1090791" y="405179"/>
                  <a:pt x="1109522" y="402994"/>
                  <a:pt x="1122888" y="411905"/>
                </a:cubicBezTo>
                <a:cubicBezTo>
                  <a:pt x="1130508" y="416985"/>
                  <a:pt x="1137557" y="423049"/>
                  <a:pt x="1145748" y="427145"/>
                </a:cubicBezTo>
                <a:cubicBezTo>
                  <a:pt x="1152932" y="430737"/>
                  <a:pt x="1161587" y="430864"/>
                  <a:pt x="1168608" y="434765"/>
                </a:cubicBezTo>
                <a:cubicBezTo>
                  <a:pt x="1184619" y="443660"/>
                  <a:pt x="1214328" y="465245"/>
                  <a:pt x="1214328" y="465245"/>
                </a:cubicBezTo>
                <a:cubicBezTo>
                  <a:pt x="1269983" y="446693"/>
                  <a:pt x="1244463" y="453901"/>
                  <a:pt x="1290528" y="442385"/>
                </a:cubicBezTo>
                <a:cubicBezTo>
                  <a:pt x="1298148" y="437305"/>
                  <a:pt x="1305019" y="430864"/>
                  <a:pt x="1313388" y="427145"/>
                </a:cubicBezTo>
                <a:cubicBezTo>
                  <a:pt x="1325583" y="421725"/>
                  <a:pt x="1371856" y="407240"/>
                  <a:pt x="1389588" y="404285"/>
                </a:cubicBezTo>
                <a:cubicBezTo>
                  <a:pt x="1409788" y="400918"/>
                  <a:pt x="1430228" y="399205"/>
                  <a:pt x="1450548" y="396665"/>
                </a:cubicBezTo>
                <a:cubicBezTo>
                  <a:pt x="1458168" y="394125"/>
                  <a:pt x="1465532" y="390620"/>
                  <a:pt x="1473408" y="389045"/>
                </a:cubicBezTo>
                <a:cubicBezTo>
                  <a:pt x="1503708" y="382985"/>
                  <a:pt x="1564848" y="373805"/>
                  <a:pt x="1564848" y="373805"/>
                </a:cubicBezTo>
                <a:cubicBezTo>
                  <a:pt x="1605488" y="376345"/>
                  <a:pt x="1646272" y="377162"/>
                  <a:pt x="1686768" y="381425"/>
                </a:cubicBezTo>
                <a:cubicBezTo>
                  <a:pt x="1694756" y="382266"/>
                  <a:pt x="1701787" y="387303"/>
                  <a:pt x="1709628" y="389045"/>
                </a:cubicBezTo>
                <a:cubicBezTo>
                  <a:pt x="1724710" y="392397"/>
                  <a:pt x="1740108" y="394125"/>
                  <a:pt x="1755348" y="396665"/>
                </a:cubicBezTo>
                <a:cubicBezTo>
                  <a:pt x="1765508" y="394125"/>
                  <a:pt x="1779124" y="397090"/>
                  <a:pt x="1785828" y="389045"/>
                </a:cubicBezTo>
                <a:cubicBezTo>
                  <a:pt x="1794119" y="379095"/>
                  <a:pt x="1791935" y="363808"/>
                  <a:pt x="1793448" y="350945"/>
                </a:cubicBezTo>
                <a:cubicBezTo>
                  <a:pt x="1797022" y="320569"/>
                  <a:pt x="1788809" y="287526"/>
                  <a:pt x="1801068" y="259505"/>
                </a:cubicBezTo>
                <a:cubicBezTo>
                  <a:pt x="1816218" y="224876"/>
                  <a:pt x="1845748" y="234683"/>
                  <a:pt x="1869648" y="221405"/>
                </a:cubicBezTo>
                <a:cubicBezTo>
                  <a:pt x="1885659" y="212510"/>
                  <a:pt x="1897992" y="196717"/>
                  <a:pt x="1915368" y="190925"/>
                </a:cubicBezTo>
                <a:cubicBezTo>
                  <a:pt x="1944114" y="181343"/>
                  <a:pt x="1957746" y="179027"/>
                  <a:pt x="1983948" y="152825"/>
                </a:cubicBezTo>
                <a:cubicBezTo>
                  <a:pt x="1991568" y="145205"/>
                  <a:pt x="2000192" y="138471"/>
                  <a:pt x="2006808" y="129965"/>
                </a:cubicBezTo>
                <a:cubicBezTo>
                  <a:pt x="2018053" y="115507"/>
                  <a:pt x="2037288" y="84245"/>
                  <a:pt x="2037288" y="84245"/>
                </a:cubicBezTo>
                <a:cubicBezTo>
                  <a:pt x="2016368" y="21486"/>
                  <a:pt x="2006145" y="40797"/>
                  <a:pt x="2075388" y="30905"/>
                </a:cubicBezTo>
                <a:cubicBezTo>
                  <a:pt x="2083008" y="25825"/>
                  <a:pt x="2089879" y="19384"/>
                  <a:pt x="2098248" y="15665"/>
                </a:cubicBezTo>
                <a:cubicBezTo>
                  <a:pt x="2112928" y="9141"/>
                  <a:pt x="2143968" y="425"/>
                  <a:pt x="2143968" y="425"/>
                </a:cubicBezTo>
                <a:cubicBezTo>
                  <a:pt x="2154128" y="2965"/>
                  <a:pt x="2167744" y="0"/>
                  <a:pt x="2174448" y="8045"/>
                </a:cubicBezTo>
                <a:cubicBezTo>
                  <a:pt x="2182739" y="17995"/>
                  <a:pt x="2179258" y="33502"/>
                  <a:pt x="2182068" y="46145"/>
                </a:cubicBezTo>
                <a:cubicBezTo>
                  <a:pt x="2187065" y="68630"/>
                  <a:pt x="2188115" y="82672"/>
                  <a:pt x="2204928" y="99485"/>
                </a:cubicBezTo>
                <a:cubicBezTo>
                  <a:pt x="2211404" y="105961"/>
                  <a:pt x="2220168" y="109645"/>
                  <a:pt x="2227788" y="114725"/>
                </a:cubicBezTo>
                <a:cubicBezTo>
                  <a:pt x="2232868" y="122345"/>
                  <a:pt x="2235877" y="131864"/>
                  <a:pt x="2243028" y="137585"/>
                </a:cubicBezTo>
                <a:cubicBezTo>
                  <a:pt x="2279973" y="167141"/>
                  <a:pt x="2256883" y="118189"/>
                  <a:pt x="2273508" y="168065"/>
                </a:cubicBezTo>
                <a:cubicBezTo>
                  <a:pt x="2268428" y="175685"/>
                  <a:pt x="2259404" y="181838"/>
                  <a:pt x="2258268" y="190925"/>
                </a:cubicBezTo>
                <a:cubicBezTo>
                  <a:pt x="2256662" y="203776"/>
                  <a:pt x="2258704" y="218249"/>
                  <a:pt x="2265888" y="229025"/>
                </a:cubicBezTo>
                <a:cubicBezTo>
                  <a:pt x="2270343" y="235708"/>
                  <a:pt x="2280956" y="234697"/>
                  <a:pt x="2288748" y="236645"/>
                </a:cubicBezTo>
                <a:cubicBezTo>
                  <a:pt x="2301313" y="239786"/>
                  <a:pt x="2314283" y="241124"/>
                  <a:pt x="2326848" y="244265"/>
                </a:cubicBezTo>
                <a:cubicBezTo>
                  <a:pt x="2365154" y="253842"/>
                  <a:pt x="2335319" y="248501"/>
                  <a:pt x="2372568" y="267125"/>
                </a:cubicBezTo>
                <a:cubicBezTo>
                  <a:pt x="2379752" y="270717"/>
                  <a:pt x="2387808" y="272205"/>
                  <a:pt x="2395428" y="274745"/>
                </a:cubicBezTo>
                <a:cubicBezTo>
                  <a:pt x="2397968" y="284905"/>
                  <a:pt x="2393242" y="301548"/>
                  <a:pt x="2403048" y="305225"/>
                </a:cubicBezTo>
                <a:cubicBezTo>
                  <a:pt x="2442642" y="320073"/>
                  <a:pt x="2453076" y="295451"/>
                  <a:pt x="2479248" y="282365"/>
                </a:cubicBezTo>
                <a:cubicBezTo>
                  <a:pt x="2486432" y="278773"/>
                  <a:pt x="2494488" y="277285"/>
                  <a:pt x="2502108" y="274745"/>
                </a:cubicBezTo>
                <a:cubicBezTo>
                  <a:pt x="2515852" y="261001"/>
                  <a:pt x="2525772" y="244265"/>
                  <a:pt x="2547828" y="244265"/>
                </a:cubicBezTo>
                <a:cubicBezTo>
                  <a:pt x="2555860" y="244265"/>
                  <a:pt x="2563667" y="247984"/>
                  <a:pt x="2570688" y="251885"/>
                </a:cubicBezTo>
                <a:cubicBezTo>
                  <a:pt x="2586699" y="260780"/>
                  <a:pt x="2616408" y="282365"/>
                  <a:pt x="2616408" y="282365"/>
                </a:cubicBezTo>
                <a:cubicBezTo>
                  <a:pt x="2629108" y="279825"/>
                  <a:pt x="2641943" y="277886"/>
                  <a:pt x="2654508" y="274745"/>
                </a:cubicBezTo>
                <a:cubicBezTo>
                  <a:pt x="2662300" y="272797"/>
                  <a:pt x="2669336" y="267125"/>
                  <a:pt x="2677368" y="267125"/>
                </a:cubicBezTo>
                <a:cubicBezTo>
                  <a:pt x="2695329" y="267125"/>
                  <a:pt x="2712928" y="272205"/>
                  <a:pt x="2730708" y="274745"/>
                </a:cubicBezTo>
                <a:cubicBezTo>
                  <a:pt x="2712156" y="330400"/>
                  <a:pt x="2699883" y="324361"/>
                  <a:pt x="2745948" y="312845"/>
                </a:cubicBezTo>
                <a:cubicBezTo>
                  <a:pt x="2761188" y="335705"/>
                  <a:pt x="2758648" y="338245"/>
                  <a:pt x="2784048" y="350945"/>
                </a:cubicBezTo>
                <a:cubicBezTo>
                  <a:pt x="2791232" y="354537"/>
                  <a:pt x="2799887" y="354664"/>
                  <a:pt x="2806908" y="358565"/>
                </a:cubicBezTo>
                <a:cubicBezTo>
                  <a:pt x="2822919" y="367460"/>
                  <a:pt x="2852628" y="389045"/>
                  <a:pt x="2852628" y="389045"/>
                </a:cubicBezTo>
                <a:cubicBezTo>
                  <a:pt x="2848722" y="408574"/>
                  <a:pt x="2837632" y="431260"/>
                  <a:pt x="2852628" y="450005"/>
                </a:cubicBezTo>
                <a:cubicBezTo>
                  <a:pt x="2865801" y="466472"/>
                  <a:pt x="2907238" y="475828"/>
                  <a:pt x="2921208" y="480485"/>
                </a:cubicBezTo>
                <a:lnTo>
                  <a:pt x="2944068" y="488105"/>
                </a:lnTo>
                <a:cubicBezTo>
                  <a:pt x="2954228" y="485565"/>
                  <a:pt x="2965181" y="485169"/>
                  <a:pt x="2974548" y="480485"/>
                </a:cubicBezTo>
                <a:cubicBezTo>
                  <a:pt x="2990931" y="472294"/>
                  <a:pt x="3020268" y="450005"/>
                  <a:pt x="3020268" y="450005"/>
                </a:cubicBezTo>
                <a:cubicBezTo>
                  <a:pt x="3058368" y="462705"/>
                  <a:pt x="3035508" y="460165"/>
                  <a:pt x="3088848" y="442385"/>
                </a:cubicBezTo>
                <a:lnTo>
                  <a:pt x="3111708" y="434765"/>
                </a:lnTo>
                <a:cubicBezTo>
                  <a:pt x="3133188" y="441925"/>
                  <a:pt x="3144455" y="441894"/>
                  <a:pt x="3157428" y="465245"/>
                </a:cubicBezTo>
                <a:cubicBezTo>
                  <a:pt x="3165230" y="479288"/>
                  <a:pt x="3157428" y="505885"/>
                  <a:pt x="3172668" y="510965"/>
                </a:cubicBezTo>
                <a:cubicBezTo>
                  <a:pt x="3204216" y="521481"/>
                  <a:pt x="3188845" y="514130"/>
                  <a:pt x="3218388" y="533825"/>
                </a:cubicBezTo>
                <a:cubicBezTo>
                  <a:pt x="3228548" y="549065"/>
                  <a:pt x="3243076" y="562169"/>
                  <a:pt x="3248868" y="579545"/>
                </a:cubicBezTo>
                <a:cubicBezTo>
                  <a:pt x="3267004" y="633953"/>
                  <a:pt x="3250742" y="616354"/>
                  <a:pt x="3286968" y="640505"/>
                </a:cubicBezTo>
                <a:cubicBezTo>
                  <a:pt x="3317689" y="686587"/>
                  <a:pt x="3291855" y="640452"/>
                  <a:pt x="3309828" y="724325"/>
                </a:cubicBezTo>
                <a:cubicBezTo>
                  <a:pt x="3313194" y="740033"/>
                  <a:pt x="3325068" y="770045"/>
                  <a:pt x="3325068" y="770045"/>
                </a:cubicBezTo>
                <a:cubicBezTo>
                  <a:pt x="3329695" y="807060"/>
                  <a:pt x="3331581" y="834197"/>
                  <a:pt x="3340308" y="869105"/>
                </a:cubicBezTo>
                <a:cubicBezTo>
                  <a:pt x="3342256" y="876897"/>
                  <a:pt x="3344336" y="884781"/>
                  <a:pt x="3347928" y="891965"/>
                </a:cubicBezTo>
                <a:cubicBezTo>
                  <a:pt x="3352024" y="900156"/>
                  <a:pt x="3359072" y="906634"/>
                  <a:pt x="3363168" y="914825"/>
                </a:cubicBezTo>
                <a:cubicBezTo>
                  <a:pt x="3375563" y="939615"/>
                  <a:pt x="3364190" y="938707"/>
                  <a:pt x="3386028" y="960545"/>
                </a:cubicBezTo>
                <a:cubicBezTo>
                  <a:pt x="3392504" y="967021"/>
                  <a:pt x="3401268" y="970705"/>
                  <a:pt x="3408888" y="975785"/>
                </a:cubicBezTo>
                <a:cubicBezTo>
                  <a:pt x="3421588" y="973245"/>
                  <a:pt x="3434423" y="971306"/>
                  <a:pt x="3446988" y="968165"/>
                </a:cubicBezTo>
                <a:cubicBezTo>
                  <a:pt x="3454780" y="966217"/>
                  <a:pt x="3461816" y="960545"/>
                  <a:pt x="3469848" y="960545"/>
                </a:cubicBezTo>
                <a:cubicBezTo>
                  <a:pt x="3480321" y="960545"/>
                  <a:pt x="3490168" y="965625"/>
                  <a:pt x="3500328" y="968165"/>
                </a:cubicBezTo>
                <a:cubicBezTo>
                  <a:pt x="3542238" y="996105"/>
                  <a:pt x="3506678" y="968165"/>
                  <a:pt x="3538428" y="1006265"/>
                </a:cubicBezTo>
                <a:cubicBezTo>
                  <a:pt x="3556763" y="1028267"/>
                  <a:pt x="3561671" y="1029380"/>
                  <a:pt x="3584148" y="1044365"/>
                </a:cubicBezTo>
                <a:cubicBezTo>
                  <a:pt x="3591768" y="1041825"/>
                  <a:pt x="3598976" y="1036745"/>
                  <a:pt x="3607008" y="1036745"/>
                </a:cubicBezTo>
                <a:cubicBezTo>
                  <a:pt x="3646276" y="1036745"/>
                  <a:pt x="3627620" y="1068266"/>
                  <a:pt x="3660348" y="1090085"/>
                </a:cubicBezTo>
                <a:cubicBezTo>
                  <a:pt x="3689891" y="1109780"/>
                  <a:pt x="3674520" y="1102429"/>
                  <a:pt x="3706068" y="1112945"/>
                </a:cubicBezTo>
                <a:cubicBezTo>
                  <a:pt x="3723848" y="1110405"/>
                  <a:pt x="3741796" y="1108847"/>
                  <a:pt x="3759408" y="1105325"/>
                </a:cubicBezTo>
                <a:cubicBezTo>
                  <a:pt x="3767284" y="1103750"/>
                  <a:pt x="3774345" y="1096385"/>
                  <a:pt x="3782268" y="1097705"/>
                </a:cubicBezTo>
                <a:cubicBezTo>
                  <a:pt x="3791301" y="1099211"/>
                  <a:pt x="3797508" y="1107865"/>
                  <a:pt x="3805128" y="1112945"/>
                </a:cubicBezTo>
                <a:cubicBezTo>
                  <a:pt x="3815288" y="1128185"/>
                  <a:pt x="3841400" y="1141289"/>
                  <a:pt x="3835608" y="1158665"/>
                </a:cubicBezTo>
                <a:cubicBezTo>
                  <a:pt x="3833068" y="1166285"/>
                  <a:pt x="3833006" y="1175253"/>
                  <a:pt x="3827988" y="1181525"/>
                </a:cubicBezTo>
                <a:cubicBezTo>
                  <a:pt x="3810264" y="1203680"/>
                  <a:pt x="3781361" y="1197369"/>
                  <a:pt x="3759408" y="1212005"/>
                </a:cubicBezTo>
                <a:lnTo>
                  <a:pt x="3736548" y="1227245"/>
                </a:lnTo>
                <a:cubicBezTo>
                  <a:pt x="3718768" y="1280585"/>
                  <a:pt x="3716228" y="1257725"/>
                  <a:pt x="3728928" y="1295825"/>
                </a:cubicBezTo>
                <a:cubicBezTo>
                  <a:pt x="3713069" y="1359260"/>
                  <a:pt x="3732380" y="1296542"/>
                  <a:pt x="3706068" y="1349165"/>
                </a:cubicBezTo>
                <a:cubicBezTo>
                  <a:pt x="3702476" y="1356349"/>
                  <a:pt x="3704720" y="1367007"/>
                  <a:pt x="3698448" y="1372025"/>
                </a:cubicBezTo>
                <a:cubicBezTo>
                  <a:pt x="3690270" y="1378567"/>
                  <a:pt x="3678038" y="1376768"/>
                  <a:pt x="3667968" y="1379645"/>
                </a:cubicBezTo>
                <a:cubicBezTo>
                  <a:pt x="3660245" y="1381852"/>
                  <a:pt x="3652129" y="1383364"/>
                  <a:pt x="3645108" y="1387265"/>
                </a:cubicBezTo>
                <a:lnTo>
                  <a:pt x="3576528" y="1432985"/>
                </a:lnTo>
                <a:cubicBezTo>
                  <a:pt x="3568908" y="1438065"/>
                  <a:pt x="3562356" y="1445329"/>
                  <a:pt x="3553668" y="1448225"/>
                </a:cubicBezTo>
                <a:lnTo>
                  <a:pt x="3507948" y="1463465"/>
                </a:lnTo>
                <a:cubicBezTo>
                  <a:pt x="3500328" y="1466005"/>
                  <a:pt x="3491771" y="1466630"/>
                  <a:pt x="3485088" y="1471085"/>
                </a:cubicBezTo>
                <a:cubicBezTo>
                  <a:pt x="3419574" y="1514761"/>
                  <a:pt x="3502464" y="1462397"/>
                  <a:pt x="3439368" y="1493945"/>
                </a:cubicBezTo>
                <a:cubicBezTo>
                  <a:pt x="3380282" y="1523488"/>
                  <a:pt x="3451107" y="1497652"/>
                  <a:pt x="3393648" y="1516805"/>
                </a:cubicBezTo>
                <a:cubicBezTo>
                  <a:pt x="3388568" y="1524425"/>
                  <a:pt x="3385559" y="1533944"/>
                  <a:pt x="3378408" y="1539665"/>
                </a:cubicBezTo>
                <a:cubicBezTo>
                  <a:pt x="3372136" y="1544683"/>
                  <a:pt x="3362732" y="1543693"/>
                  <a:pt x="3355548" y="1547285"/>
                </a:cubicBezTo>
                <a:cubicBezTo>
                  <a:pt x="3296462" y="1576828"/>
                  <a:pt x="3367287" y="1550992"/>
                  <a:pt x="3309828" y="1570145"/>
                </a:cubicBezTo>
                <a:cubicBezTo>
                  <a:pt x="3294588" y="1585385"/>
                  <a:pt x="3276063" y="1597932"/>
                  <a:pt x="3264108" y="1615865"/>
                </a:cubicBezTo>
                <a:cubicBezTo>
                  <a:pt x="3259028" y="1623485"/>
                  <a:pt x="3256019" y="1633004"/>
                  <a:pt x="3248868" y="1638725"/>
                </a:cubicBezTo>
                <a:cubicBezTo>
                  <a:pt x="3242596" y="1643743"/>
                  <a:pt x="3233628" y="1643805"/>
                  <a:pt x="3226008" y="1646345"/>
                </a:cubicBezTo>
                <a:cubicBezTo>
                  <a:pt x="3195528" y="1643805"/>
                  <a:pt x="3164121" y="1646606"/>
                  <a:pt x="3134568" y="1638725"/>
                </a:cubicBezTo>
                <a:cubicBezTo>
                  <a:pt x="3124156" y="1635948"/>
                  <a:pt x="3119987" y="1622764"/>
                  <a:pt x="3111708" y="1615865"/>
                </a:cubicBezTo>
                <a:cubicBezTo>
                  <a:pt x="3092013" y="1599452"/>
                  <a:pt x="3088899" y="1600642"/>
                  <a:pt x="3065988" y="1593005"/>
                </a:cubicBezTo>
                <a:cubicBezTo>
                  <a:pt x="3040588" y="1554905"/>
                  <a:pt x="3058368" y="1575225"/>
                  <a:pt x="3005028" y="1539665"/>
                </a:cubicBezTo>
                <a:lnTo>
                  <a:pt x="2982168" y="1524425"/>
                </a:lnTo>
                <a:lnTo>
                  <a:pt x="2959308" y="1509185"/>
                </a:lnTo>
                <a:cubicBezTo>
                  <a:pt x="2929201" y="1513486"/>
                  <a:pt x="2897581" y="1516997"/>
                  <a:pt x="2867868" y="1524425"/>
                </a:cubicBezTo>
                <a:cubicBezTo>
                  <a:pt x="2860076" y="1526373"/>
                  <a:pt x="2852628" y="1529505"/>
                  <a:pt x="2845008" y="1532045"/>
                </a:cubicBezTo>
                <a:cubicBezTo>
                  <a:pt x="2828156" y="1548897"/>
                  <a:pt x="2820506" y="1559536"/>
                  <a:pt x="2799288" y="1570145"/>
                </a:cubicBezTo>
                <a:cubicBezTo>
                  <a:pt x="2792104" y="1573737"/>
                  <a:pt x="2784048" y="1575225"/>
                  <a:pt x="2776428" y="1577765"/>
                </a:cubicBezTo>
                <a:cubicBezTo>
                  <a:pt x="2771348" y="1585385"/>
                  <a:pt x="2768339" y="1594904"/>
                  <a:pt x="2761188" y="1600625"/>
                </a:cubicBezTo>
                <a:cubicBezTo>
                  <a:pt x="2754916" y="1605643"/>
                  <a:pt x="2745512" y="1604653"/>
                  <a:pt x="2738328" y="1608245"/>
                </a:cubicBezTo>
                <a:cubicBezTo>
                  <a:pt x="2730137" y="1612341"/>
                  <a:pt x="2723088" y="1618405"/>
                  <a:pt x="2715468" y="1623485"/>
                </a:cubicBezTo>
                <a:cubicBezTo>
                  <a:pt x="2700483" y="1645962"/>
                  <a:pt x="2699370" y="1650870"/>
                  <a:pt x="2677368" y="1669205"/>
                </a:cubicBezTo>
                <a:cubicBezTo>
                  <a:pt x="2670333" y="1675068"/>
                  <a:pt x="2662128" y="1679365"/>
                  <a:pt x="2654508" y="1684445"/>
                </a:cubicBezTo>
                <a:cubicBezTo>
                  <a:pt x="2649428" y="1699685"/>
                  <a:pt x="2648179" y="1716799"/>
                  <a:pt x="2639268" y="1730165"/>
                </a:cubicBezTo>
                <a:cubicBezTo>
                  <a:pt x="2621025" y="1757529"/>
                  <a:pt x="2616561" y="1759882"/>
                  <a:pt x="2608788" y="1798745"/>
                </a:cubicBezTo>
                <a:cubicBezTo>
                  <a:pt x="2606248" y="1811445"/>
                  <a:pt x="2609119" y="1826622"/>
                  <a:pt x="2601168" y="1836845"/>
                </a:cubicBezTo>
                <a:cubicBezTo>
                  <a:pt x="2582827" y="1860426"/>
                  <a:pt x="2557887" y="1866512"/>
                  <a:pt x="2532588" y="1874945"/>
                </a:cubicBezTo>
                <a:cubicBezTo>
                  <a:pt x="2471628" y="1854625"/>
                  <a:pt x="2542748" y="1885105"/>
                  <a:pt x="2502108" y="1844465"/>
                </a:cubicBezTo>
                <a:cubicBezTo>
                  <a:pt x="2496428" y="1838785"/>
                  <a:pt x="2486868" y="1839385"/>
                  <a:pt x="2479248" y="1836845"/>
                </a:cubicBezTo>
                <a:cubicBezTo>
                  <a:pt x="2474168" y="1829225"/>
                  <a:pt x="2470484" y="1820461"/>
                  <a:pt x="2464008" y="1813985"/>
                </a:cubicBezTo>
                <a:cubicBezTo>
                  <a:pt x="2449236" y="1799213"/>
                  <a:pt x="2436881" y="1797323"/>
                  <a:pt x="2418288" y="1791125"/>
                </a:cubicBezTo>
                <a:cubicBezTo>
                  <a:pt x="2385268" y="1793665"/>
                  <a:pt x="2351940" y="1793580"/>
                  <a:pt x="2319228" y="1798745"/>
                </a:cubicBezTo>
                <a:cubicBezTo>
                  <a:pt x="2303360" y="1801250"/>
                  <a:pt x="2273508" y="1813985"/>
                  <a:pt x="2273508" y="1813985"/>
                </a:cubicBezTo>
                <a:cubicBezTo>
                  <a:pt x="2263348" y="1811445"/>
                  <a:pt x="2253059" y="1809374"/>
                  <a:pt x="2243028" y="1806365"/>
                </a:cubicBezTo>
                <a:cubicBezTo>
                  <a:pt x="2227641" y="1801749"/>
                  <a:pt x="2197308" y="1791125"/>
                  <a:pt x="2197308" y="1791125"/>
                </a:cubicBezTo>
                <a:cubicBezTo>
                  <a:pt x="2194768" y="1783505"/>
                  <a:pt x="2191895" y="1775988"/>
                  <a:pt x="2189688" y="1768265"/>
                </a:cubicBezTo>
                <a:cubicBezTo>
                  <a:pt x="2183703" y="1747319"/>
                  <a:pt x="2184505" y="1730392"/>
                  <a:pt x="2166828" y="1714925"/>
                </a:cubicBezTo>
                <a:cubicBezTo>
                  <a:pt x="2153044" y="1702864"/>
                  <a:pt x="2121108" y="1684445"/>
                  <a:pt x="2121108" y="1684445"/>
                </a:cubicBezTo>
                <a:cubicBezTo>
                  <a:pt x="2111202" y="1685436"/>
                  <a:pt x="2029765" y="1691076"/>
                  <a:pt x="2006808" y="1699685"/>
                </a:cubicBezTo>
                <a:cubicBezTo>
                  <a:pt x="1998233" y="1702901"/>
                  <a:pt x="1992317" y="1711206"/>
                  <a:pt x="1983948" y="1714925"/>
                </a:cubicBezTo>
                <a:cubicBezTo>
                  <a:pt x="1969268" y="1721449"/>
                  <a:pt x="1951594" y="1721254"/>
                  <a:pt x="1938228" y="1730165"/>
                </a:cubicBezTo>
                <a:cubicBezTo>
                  <a:pt x="1924324" y="1739434"/>
                  <a:pt x="1910340" y="1751653"/>
                  <a:pt x="1892508" y="1753025"/>
                </a:cubicBezTo>
                <a:cubicBezTo>
                  <a:pt x="1834205" y="1757510"/>
                  <a:pt x="1775668" y="1758105"/>
                  <a:pt x="1717248" y="1760645"/>
                </a:cubicBezTo>
                <a:lnTo>
                  <a:pt x="1671528" y="1775885"/>
                </a:lnTo>
                <a:lnTo>
                  <a:pt x="1648668" y="1783505"/>
                </a:lnTo>
                <a:cubicBezTo>
                  <a:pt x="1635968" y="1780965"/>
                  <a:pt x="1621344" y="1783069"/>
                  <a:pt x="1610568" y="1775885"/>
                </a:cubicBezTo>
                <a:cubicBezTo>
                  <a:pt x="1603885" y="1771430"/>
                  <a:pt x="1604523" y="1760901"/>
                  <a:pt x="1602948" y="1753025"/>
                </a:cubicBezTo>
                <a:cubicBezTo>
                  <a:pt x="1599426" y="1735413"/>
                  <a:pt x="1598850" y="1717297"/>
                  <a:pt x="1595328" y="1699685"/>
                </a:cubicBezTo>
                <a:cubicBezTo>
                  <a:pt x="1593753" y="1691809"/>
                  <a:pt x="1593388" y="1682505"/>
                  <a:pt x="1587708" y="1676825"/>
                </a:cubicBezTo>
                <a:cubicBezTo>
                  <a:pt x="1582028" y="1671145"/>
                  <a:pt x="1572468" y="1671745"/>
                  <a:pt x="1564848" y="1669205"/>
                </a:cubicBezTo>
                <a:cubicBezTo>
                  <a:pt x="1531828" y="1671745"/>
                  <a:pt x="1498338" y="1670722"/>
                  <a:pt x="1465788" y="1676825"/>
                </a:cubicBezTo>
                <a:cubicBezTo>
                  <a:pt x="1456787" y="1678513"/>
                  <a:pt x="1451119" y="1687969"/>
                  <a:pt x="1442928" y="1692065"/>
                </a:cubicBezTo>
                <a:cubicBezTo>
                  <a:pt x="1435744" y="1695657"/>
                  <a:pt x="1427688" y="1697145"/>
                  <a:pt x="1420068" y="1699685"/>
                </a:cubicBezTo>
                <a:cubicBezTo>
                  <a:pt x="1409908" y="1684445"/>
                  <a:pt x="1406964" y="1648173"/>
                  <a:pt x="1389588" y="1653965"/>
                </a:cubicBezTo>
                <a:cubicBezTo>
                  <a:pt x="1381968" y="1656505"/>
                  <a:pt x="1374451" y="1659378"/>
                  <a:pt x="1366728" y="1661585"/>
                </a:cubicBezTo>
                <a:cubicBezTo>
                  <a:pt x="1355335" y="1664840"/>
                  <a:pt x="1325568" y="1670735"/>
                  <a:pt x="1313388" y="1676825"/>
                </a:cubicBezTo>
                <a:cubicBezTo>
                  <a:pt x="1305197" y="1680921"/>
                  <a:pt x="1298148" y="1686985"/>
                  <a:pt x="1290528" y="1692065"/>
                </a:cubicBezTo>
                <a:cubicBezTo>
                  <a:pt x="1282908" y="1689525"/>
                  <a:pt x="1274852" y="1688037"/>
                  <a:pt x="1267668" y="1684445"/>
                </a:cubicBezTo>
                <a:cubicBezTo>
                  <a:pt x="1259477" y="1680349"/>
                  <a:pt x="1253928" y="1670034"/>
                  <a:pt x="1244808" y="1669205"/>
                </a:cubicBezTo>
                <a:cubicBezTo>
                  <a:pt x="1224414" y="1667351"/>
                  <a:pt x="1204168" y="1674285"/>
                  <a:pt x="1183848" y="1676825"/>
                </a:cubicBezTo>
                <a:cubicBezTo>
                  <a:pt x="1178768" y="1684445"/>
                  <a:pt x="1175500" y="1693654"/>
                  <a:pt x="1168608" y="1699685"/>
                </a:cubicBezTo>
                <a:cubicBezTo>
                  <a:pt x="1154824" y="1711746"/>
                  <a:pt x="1122888" y="1730165"/>
                  <a:pt x="1122888" y="1730165"/>
                </a:cubicBezTo>
                <a:cubicBezTo>
                  <a:pt x="1113402" y="1715937"/>
                  <a:pt x="1100319" y="1693073"/>
                  <a:pt x="1084788" y="1684445"/>
                </a:cubicBezTo>
                <a:cubicBezTo>
                  <a:pt x="1070745" y="1676643"/>
                  <a:pt x="1052434" y="1678116"/>
                  <a:pt x="1039068" y="1669205"/>
                </a:cubicBezTo>
                <a:cubicBezTo>
                  <a:pt x="1001264" y="1644002"/>
                  <a:pt x="1025274" y="1655260"/>
                  <a:pt x="962868" y="1646345"/>
                </a:cubicBezTo>
                <a:cubicBezTo>
                  <a:pt x="910586" y="1628918"/>
                  <a:pt x="928284" y="1626416"/>
                  <a:pt x="879048" y="1638725"/>
                </a:cubicBezTo>
                <a:cubicBezTo>
                  <a:pt x="871256" y="1640673"/>
                  <a:pt x="863808" y="1643805"/>
                  <a:pt x="856188" y="1646345"/>
                </a:cubicBezTo>
                <a:cubicBezTo>
                  <a:pt x="860008" y="1669267"/>
                  <a:pt x="871808" y="1706735"/>
                  <a:pt x="856188" y="1730165"/>
                </a:cubicBezTo>
                <a:cubicBezTo>
                  <a:pt x="851733" y="1736848"/>
                  <a:pt x="840948" y="1735245"/>
                  <a:pt x="833328" y="1737785"/>
                </a:cubicBezTo>
                <a:cubicBezTo>
                  <a:pt x="825034" y="1762667"/>
                  <a:pt x="818616" y="1769320"/>
                  <a:pt x="833328" y="1798745"/>
                </a:cubicBezTo>
                <a:cubicBezTo>
                  <a:pt x="838147" y="1808384"/>
                  <a:pt x="848568" y="1813985"/>
                  <a:pt x="856188" y="1821605"/>
                </a:cubicBezTo>
                <a:cubicBezTo>
                  <a:pt x="858728" y="1829225"/>
                  <a:pt x="868477" y="1837929"/>
                  <a:pt x="863808" y="1844465"/>
                </a:cubicBezTo>
                <a:cubicBezTo>
                  <a:pt x="853162" y="1859370"/>
                  <a:pt x="833328" y="1864785"/>
                  <a:pt x="818088" y="1874945"/>
                </a:cubicBezTo>
                <a:lnTo>
                  <a:pt x="795228" y="1890185"/>
                </a:lnTo>
                <a:cubicBezTo>
                  <a:pt x="787608" y="1895265"/>
                  <a:pt x="780559" y="1901329"/>
                  <a:pt x="772368" y="1905425"/>
                </a:cubicBezTo>
                <a:lnTo>
                  <a:pt x="741888" y="1920665"/>
                </a:lnTo>
                <a:cubicBezTo>
                  <a:pt x="760158" y="1975475"/>
                  <a:pt x="737992" y="1907028"/>
                  <a:pt x="757128" y="1974005"/>
                </a:cubicBezTo>
                <a:cubicBezTo>
                  <a:pt x="759335" y="1981728"/>
                  <a:pt x="762541" y="1989142"/>
                  <a:pt x="764748" y="1996865"/>
                </a:cubicBezTo>
                <a:cubicBezTo>
                  <a:pt x="783884" y="2063842"/>
                  <a:pt x="761718" y="1995395"/>
                  <a:pt x="779988" y="2050205"/>
                </a:cubicBezTo>
                <a:cubicBezTo>
                  <a:pt x="774908" y="2060365"/>
                  <a:pt x="770384" y="2070822"/>
                  <a:pt x="764748" y="2080685"/>
                </a:cubicBezTo>
                <a:cubicBezTo>
                  <a:pt x="760204" y="2088636"/>
                  <a:pt x="753604" y="2095354"/>
                  <a:pt x="749508" y="2103545"/>
                </a:cubicBezTo>
                <a:cubicBezTo>
                  <a:pt x="745916" y="2110729"/>
                  <a:pt x="744428" y="2118785"/>
                  <a:pt x="741888" y="2126405"/>
                </a:cubicBezTo>
                <a:cubicBezTo>
                  <a:pt x="744786" y="2140896"/>
                  <a:pt x="749318" y="2171744"/>
                  <a:pt x="757128" y="2187365"/>
                </a:cubicBezTo>
                <a:cubicBezTo>
                  <a:pt x="761224" y="2195556"/>
                  <a:pt x="767288" y="2202605"/>
                  <a:pt x="772368" y="2210225"/>
                </a:cubicBezTo>
                <a:cubicBezTo>
                  <a:pt x="767288" y="2217845"/>
                  <a:pt x="761224" y="2224894"/>
                  <a:pt x="757128" y="2233085"/>
                </a:cubicBezTo>
                <a:cubicBezTo>
                  <a:pt x="753536" y="2240269"/>
                  <a:pt x="750080" y="2247933"/>
                  <a:pt x="749508" y="2255945"/>
                </a:cubicBezTo>
                <a:cubicBezTo>
                  <a:pt x="744980" y="2319334"/>
                  <a:pt x="758410" y="2385079"/>
                  <a:pt x="741888" y="2446445"/>
                </a:cubicBezTo>
                <a:cubicBezTo>
                  <a:pt x="737871" y="2461364"/>
                  <a:pt x="711408" y="2451525"/>
                  <a:pt x="696168" y="2454065"/>
                </a:cubicBezTo>
                <a:cubicBezTo>
                  <a:pt x="686008" y="2451525"/>
                  <a:pt x="675314" y="2450570"/>
                  <a:pt x="665688" y="2446445"/>
                </a:cubicBezTo>
                <a:cubicBezTo>
                  <a:pt x="642317" y="2436429"/>
                  <a:pt x="639354" y="2424500"/>
                  <a:pt x="619968" y="2408345"/>
                </a:cubicBezTo>
                <a:cubicBezTo>
                  <a:pt x="612933" y="2402482"/>
                  <a:pt x="604728" y="2398185"/>
                  <a:pt x="597108" y="2393105"/>
                </a:cubicBezTo>
                <a:cubicBezTo>
                  <a:pt x="586948" y="2377865"/>
                  <a:pt x="584004" y="2353177"/>
                  <a:pt x="566628" y="2347385"/>
                </a:cubicBezTo>
                <a:cubicBezTo>
                  <a:pt x="559008" y="2344845"/>
                  <a:pt x="550789" y="2343666"/>
                  <a:pt x="543768" y="2339765"/>
                </a:cubicBezTo>
                <a:cubicBezTo>
                  <a:pt x="527757" y="2330870"/>
                  <a:pt x="515424" y="2315077"/>
                  <a:pt x="498048" y="2309285"/>
                </a:cubicBezTo>
                <a:cubicBezTo>
                  <a:pt x="490428" y="2306745"/>
                  <a:pt x="482372" y="2305257"/>
                  <a:pt x="475188" y="2301665"/>
                </a:cubicBezTo>
                <a:cubicBezTo>
                  <a:pt x="446809" y="2287476"/>
                  <a:pt x="454747" y="2284631"/>
                  <a:pt x="429468" y="2263565"/>
                </a:cubicBezTo>
                <a:cubicBezTo>
                  <a:pt x="409773" y="2247152"/>
                  <a:pt x="406659" y="2248342"/>
                  <a:pt x="383748" y="2240705"/>
                </a:cubicBezTo>
                <a:cubicBezTo>
                  <a:pt x="360888" y="2243245"/>
                  <a:pt x="337798" y="2252439"/>
                  <a:pt x="315168" y="2248325"/>
                </a:cubicBezTo>
                <a:cubicBezTo>
                  <a:pt x="306158" y="2246687"/>
                  <a:pt x="302338" y="2234300"/>
                  <a:pt x="299928" y="2225465"/>
                </a:cubicBezTo>
                <a:cubicBezTo>
                  <a:pt x="294540" y="2205708"/>
                  <a:pt x="302626" y="2182194"/>
                  <a:pt x="292308" y="2164505"/>
                </a:cubicBezTo>
                <a:cubicBezTo>
                  <a:pt x="283079" y="2148684"/>
                  <a:pt x="263964" y="2139817"/>
                  <a:pt x="246588" y="2134025"/>
                </a:cubicBezTo>
                <a:lnTo>
                  <a:pt x="200868" y="2118785"/>
                </a:lnTo>
                <a:cubicBezTo>
                  <a:pt x="180544" y="2088299"/>
                  <a:pt x="174765" y="2090640"/>
                  <a:pt x="193248" y="2042585"/>
                </a:cubicBezTo>
                <a:cubicBezTo>
                  <a:pt x="199823" y="2025490"/>
                  <a:pt x="223728" y="1996865"/>
                  <a:pt x="223728" y="1996865"/>
                </a:cubicBezTo>
                <a:cubicBezTo>
                  <a:pt x="205663" y="1906540"/>
                  <a:pt x="229408" y="2000120"/>
                  <a:pt x="200868" y="1935905"/>
                </a:cubicBezTo>
                <a:cubicBezTo>
                  <a:pt x="164596" y="1854293"/>
                  <a:pt x="204878" y="1919060"/>
                  <a:pt x="170388" y="1867325"/>
                </a:cubicBezTo>
                <a:cubicBezTo>
                  <a:pt x="167848" y="1854625"/>
                  <a:pt x="166176" y="1841720"/>
                  <a:pt x="162768" y="1829225"/>
                </a:cubicBezTo>
                <a:cubicBezTo>
                  <a:pt x="158541" y="1813727"/>
                  <a:pt x="151424" y="1799090"/>
                  <a:pt x="147528" y="1783505"/>
                </a:cubicBezTo>
                <a:cubicBezTo>
                  <a:pt x="144988" y="1773345"/>
                  <a:pt x="146450" y="1761203"/>
                  <a:pt x="139908" y="1753025"/>
                </a:cubicBezTo>
                <a:cubicBezTo>
                  <a:pt x="134890" y="1746753"/>
                  <a:pt x="124971" y="1746725"/>
                  <a:pt x="117048" y="1745405"/>
                </a:cubicBezTo>
                <a:cubicBezTo>
                  <a:pt x="94360" y="1741624"/>
                  <a:pt x="71328" y="1740325"/>
                  <a:pt x="48468" y="1737785"/>
                </a:cubicBezTo>
                <a:cubicBezTo>
                  <a:pt x="40848" y="1735245"/>
                  <a:pt x="31880" y="1735183"/>
                  <a:pt x="25608" y="1730165"/>
                </a:cubicBezTo>
                <a:cubicBezTo>
                  <a:pt x="0" y="1709678"/>
                  <a:pt x="5377" y="1662382"/>
                  <a:pt x="2748" y="1638725"/>
                </a:cubicBezTo>
                <a:cubicBezTo>
                  <a:pt x="5288" y="1628565"/>
                  <a:pt x="3826" y="1616423"/>
                  <a:pt x="10368" y="1608245"/>
                </a:cubicBezTo>
                <a:cubicBezTo>
                  <a:pt x="23202" y="1592203"/>
                  <a:pt x="43254" y="1603967"/>
                  <a:pt x="56088" y="1608245"/>
                </a:cubicBezTo>
                <a:cubicBezTo>
                  <a:pt x="71328" y="1605705"/>
                  <a:pt x="87151" y="1605511"/>
                  <a:pt x="101808" y="1600625"/>
                </a:cubicBezTo>
                <a:cubicBezTo>
                  <a:pt x="110496" y="1597729"/>
                  <a:pt x="116093" y="1588601"/>
                  <a:pt x="124668" y="1585385"/>
                </a:cubicBezTo>
                <a:cubicBezTo>
                  <a:pt x="136795" y="1580837"/>
                  <a:pt x="150068" y="1580305"/>
                  <a:pt x="162768" y="1577765"/>
                </a:cubicBezTo>
                <a:cubicBezTo>
                  <a:pt x="165308" y="1570145"/>
                  <a:pt x="162930" y="1557888"/>
                  <a:pt x="170388" y="1554905"/>
                </a:cubicBezTo>
                <a:cubicBezTo>
                  <a:pt x="240446" y="1526882"/>
                  <a:pt x="248513" y="1575921"/>
                  <a:pt x="231348" y="1524425"/>
                </a:cubicBezTo>
                <a:cubicBezTo>
                  <a:pt x="249466" y="1470070"/>
                  <a:pt x="223775" y="1535784"/>
                  <a:pt x="261828" y="1478705"/>
                </a:cubicBezTo>
                <a:cubicBezTo>
                  <a:pt x="266283" y="1472022"/>
                  <a:pt x="266908" y="1463465"/>
                  <a:pt x="269448" y="1455845"/>
                </a:cubicBezTo>
                <a:cubicBezTo>
                  <a:pt x="266908" y="1448225"/>
                  <a:pt x="266846" y="1439257"/>
                  <a:pt x="261828" y="1432985"/>
                </a:cubicBezTo>
                <a:cubicBezTo>
                  <a:pt x="228808" y="1391710"/>
                  <a:pt x="246588" y="1446320"/>
                  <a:pt x="223728" y="1394885"/>
                </a:cubicBezTo>
                <a:cubicBezTo>
                  <a:pt x="187456" y="1313273"/>
                  <a:pt x="227738" y="1378040"/>
                  <a:pt x="193248" y="1326305"/>
                </a:cubicBezTo>
                <a:cubicBezTo>
                  <a:pt x="183088" y="1328845"/>
                  <a:pt x="170946" y="1327383"/>
                  <a:pt x="162768" y="1333925"/>
                </a:cubicBezTo>
                <a:cubicBezTo>
                  <a:pt x="156496" y="1338943"/>
                  <a:pt x="158740" y="1349601"/>
                  <a:pt x="155148" y="1356785"/>
                </a:cubicBezTo>
                <a:cubicBezTo>
                  <a:pt x="151052" y="1364976"/>
                  <a:pt x="144988" y="1372025"/>
                  <a:pt x="139908" y="1379645"/>
                </a:cubicBezTo>
                <a:cubicBezTo>
                  <a:pt x="132288" y="1374565"/>
                  <a:pt x="122769" y="1371556"/>
                  <a:pt x="117048" y="1364405"/>
                </a:cubicBezTo>
                <a:cubicBezTo>
                  <a:pt x="112030" y="1358133"/>
                  <a:pt x="111003" y="1349421"/>
                  <a:pt x="109428" y="1341545"/>
                </a:cubicBezTo>
                <a:cubicBezTo>
                  <a:pt x="105906" y="1323933"/>
                  <a:pt x="103791" y="1306056"/>
                  <a:pt x="101808" y="1288205"/>
                </a:cubicBezTo>
                <a:cubicBezTo>
                  <a:pt x="98710" y="1260321"/>
                  <a:pt x="101895" y="1231361"/>
                  <a:pt x="94188" y="1204385"/>
                </a:cubicBezTo>
                <a:cubicBezTo>
                  <a:pt x="91228" y="1194023"/>
                  <a:pt x="78948" y="1189145"/>
                  <a:pt x="71328" y="1181525"/>
                </a:cubicBezTo>
                <a:cubicBezTo>
                  <a:pt x="76408" y="1173905"/>
                  <a:pt x="85739" y="1167785"/>
                  <a:pt x="86568" y="1158665"/>
                </a:cubicBezTo>
                <a:cubicBezTo>
                  <a:pt x="98415" y="1028344"/>
                  <a:pt x="64446" y="1141212"/>
                  <a:pt x="86568" y="1074845"/>
                </a:cubicBezTo>
                <a:cubicBezTo>
                  <a:pt x="106888" y="1081618"/>
                  <a:pt x="117048" y="1093472"/>
                  <a:pt x="117048" y="1059605"/>
                </a:cubicBezTo>
                <a:cubicBezTo>
                  <a:pt x="117048" y="996054"/>
                  <a:pt x="113956" y="932494"/>
                  <a:pt x="109428" y="869105"/>
                </a:cubicBezTo>
                <a:cubicBezTo>
                  <a:pt x="108856" y="861093"/>
                  <a:pt x="104015" y="853968"/>
                  <a:pt x="101808" y="846245"/>
                </a:cubicBezTo>
                <a:cubicBezTo>
                  <a:pt x="98931" y="836175"/>
                  <a:pt x="96728" y="825925"/>
                  <a:pt x="94188" y="815765"/>
                </a:cubicBezTo>
                <a:cubicBezTo>
                  <a:pt x="97693" y="811726"/>
                  <a:pt x="124396" y="825820"/>
                  <a:pt x="194246" y="822010"/>
                </a:cubicBezTo>
                <a:cubicBezTo>
                  <a:pt x="264096" y="818200"/>
                  <a:pt x="446943" y="812996"/>
                  <a:pt x="513288" y="792905"/>
                </a:cubicBezTo>
                <a:cubicBezTo>
                  <a:pt x="491549" y="769425"/>
                  <a:pt x="518368" y="731945"/>
                  <a:pt x="520908" y="701465"/>
                </a:cubicBezTo>
                <a:cubicBezTo>
                  <a:pt x="536148" y="704005"/>
                  <a:pt x="551178" y="709085"/>
                  <a:pt x="566628" y="709085"/>
                </a:cubicBezTo>
                <a:cubicBezTo>
                  <a:pt x="739816" y="709085"/>
                  <a:pt x="666323" y="715432"/>
                  <a:pt x="680928" y="510965"/>
                </a:cubicBezTo>
                <a:cubicBezTo>
                  <a:pt x="681500" y="502953"/>
                  <a:pt x="686008" y="495725"/>
                  <a:pt x="688548" y="488105"/>
                </a:cubicBezTo>
                <a:cubicBezTo>
                  <a:pt x="686008" y="452545"/>
                  <a:pt x="683199" y="417003"/>
                  <a:pt x="680928" y="381425"/>
                </a:cubicBezTo>
                <a:cubicBezTo>
                  <a:pt x="675579" y="297622"/>
                  <a:pt x="665688" y="129965"/>
                  <a:pt x="665688" y="129965"/>
                </a:cubicBezTo>
                <a:cubicBezTo>
                  <a:pt x="668228" y="122345"/>
                  <a:pt x="667628" y="112785"/>
                  <a:pt x="673308" y="107105"/>
                </a:cubicBezTo>
                <a:cubicBezTo>
                  <a:pt x="720388" y="60025"/>
                  <a:pt x="658068" y="104565"/>
                  <a:pt x="665688" y="99485"/>
                </a:cubicBezTo>
                <a:close/>
              </a:path>
            </a:pathLst>
          </a:custGeom>
          <a:solidFill>
            <a:srgbClr val="FF0000">
              <a:alpha val="4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3200" dirty="0">
                <a:solidFill>
                  <a:prstClr val="white"/>
                </a:solidFill>
              </a:rPr>
              <a:t>          </a:t>
            </a:r>
          </a:p>
        </p:txBody>
      </p:sp>
      <p:grpSp>
        <p:nvGrpSpPr>
          <p:cNvPr id="92" name="Группа 365"/>
          <p:cNvGrpSpPr>
            <a:grpSpLocks/>
          </p:cNvGrpSpPr>
          <p:nvPr/>
        </p:nvGrpSpPr>
        <p:grpSpPr bwMode="auto">
          <a:xfrm>
            <a:off x="6351138" y="3748128"/>
            <a:ext cx="1106487" cy="846667"/>
            <a:chOff x="4211960" y="715511"/>
            <a:chExt cx="1105540" cy="635286"/>
          </a:xfrm>
        </p:grpSpPr>
        <p:sp>
          <p:nvSpPr>
            <p:cNvPr id="93" name="TextBox 10"/>
            <p:cNvSpPr txBox="1"/>
            <p:nvPr/>
          </p:nvSpPr>
          <p:spPr>
            <a:xfrm>
              <a:off x="4211960" y="715511"/>
              <a:ext cx="1105540" cy="127015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>
                <a:defRPr/>
              </a:pPr>
              <a:r>
                <a:rPr lang="ru-RU" sz="500" i="1" dirty="0" smtClean="0">
                  <a:latin typeface="Arial" pitchFamily="34" charset="0"/>
                  <a:cs typeface="Arial" pitchFamily="34" charset="0"/>
                </a:rPr>
                <a:t>МР Нижневартовский</a:t>
              </a:r>
              <a:endParaRPr lang="ru-RU" sz="5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4" name="TextBox 23"/>
            <p:cNvSpPr txBox="1"/>
            <p:nvPr/>
          </p:nvSpPr>
          <p:spPr>
            <a:xfrm>
              <a:off x="4860192" y="825661"/>
              <a:ext cx="391115" cy="150109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700" dirty="0" smtClean="0">
                  <a:latin typeface="Arial" pitchFamily="34" charset="0"/>
                  <a:cs typeface="Arial" pitchFamily="34" charset="0"/>
                </a:rPr>
                <a:t>14</a:t>
              </a:r>
              <a:endParaRPr lang="ru-RU" sz="7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6" name="Прямоугольник 95"/>
            <p:cNvSpPr/>
            <p:nvPr/>
          </p:nvSpPr>
          <p:spPr>
            <a:xfrm>
              <a:off x="4283336" y="1006155"/>
              <a:ext cx="675696" cy="141351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ctr">
                <a:defRPr/>
              </a:pPr>
              <a:r>
                <a:rPr lang="ru-RU" sz="5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2875,21/655</a:t>
              </a:r>
              <a:endParaRPr lang="ru-RU" sz="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ctr">
                <a:defRPr/>
              </a:pPr>
              <a:endParaRPr lang="ru-RU" sz="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7" name="TextBox 23"/>
            <p:cNvSpPr txBox="1"/>
            <p:nvPr/>
          </p:nvSpPr>
          <p:spPr>
            <a:xfrm>
              <a:off x="4449063" y="823498"/>
              <a:ext cx="411129" cy="15010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effectLst>
              <a:softEdge rad="63500"/>
            </a:effectLst>
          </p:spPr>
          <p:txBody>
            <a:bodyPr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700" dirty="0" smtClean="0">
                  <a:latin typeface="Arial" pitchFamily="34" charset="0"/>
                  <a:cs typeface="Arial" pitchFamily="34" charset="0"/>
                </a:rPr>
                <a:t>1,2</a:t>
              </a:r>
              <a:endParaRPr lang="ru-RU" sz="7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8" name="Прямоугольник 370"/>
            <p:cNvSpPr>
              <a:spLocks noChangeArrowheads="1"/>
            </p:cNvSpPr>
            <p:nvPr/>
          </p:nvSpPr>
          <p:spPr bwMode="auto">
            <a:xfrm>
              <a:off x="4283968" y="1163341"/>
              <a:ext cx="967341" cy="187456"/>
            </a:xfrm>
            <a:prstGeom prst="rect">
              <a:avLst/>
            </a:prstGeom>
            <a:solidFill>
              <a:srgbClr val="96CF51"/>
            </a:solidFill>
            <a:ln w="12700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91436" tIns="45718" rIns="91436" bIns="45718" anchor="ctr"/>
            <a:lstStyle/>
            <a:p>
              <a:pPr algn="ctr"/>
              <a:r>
                <a:rPr lang="ru-RU" sz="5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5885/462047</a:t>
              </a:r>
              <a:endParaRPr lang="ru-RU" sz="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9" name="Скругленный прямоугольник 98"/>
            <p:cNvSpPr/>
            <p:nvPr/>
          </p:nvSpPr>
          <p:spPr>
            <a:xfrm>
              <a:off x="4963791" y="1006155"/>
              <a:ext cx="287091" cy="14135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ru-RU" sz="5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65%</a:t>
              </a:r>
              <a:endParaRPr lang="ru-RU" sz="5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69" name="Полилиния 68"/>
          <p:cNvSpPr/>
          <p:nvPr/>
        </p:nvSpPr>
        <p:spPr>
          <a:xfrm>
            <a:off x="1222375" y="3875135"/>
            <a:ext cx="1442448" cy="1298240"/>
          </a:xfrm>
          <a:custGeom>
            <a:avLst/>
            <a:gdLst>
              <a:gd name="connsiteX0" fmla="*/ 1281113 w 1775338"/>
              <a:gd name="connsiteY0" fmla="*/ 77515 h 1306240"/>
              <a:gd name="connsiteX1" fmla="*/ 1266825 w 1775338"/>
              <a:gd name="connsiteY1" fmla="*/ 82277 h 1306240"/>
              <a:gd name="connsiteX2" fmla="*/ 1252538 w 1775338"/>
              <a:gd name="connsiteY2" fmla="*/ 91802 h 1306240"/>
              <a:gd name="connsiteX3" fmla="*/ 1238250 w 1775338"/>
              <a:gd name="connsiteY3" fmla="*/ 63227 h 1306240"/>
              <a:gd name="connsiteX4" fmla="*/ 1223963 w 1775338"/>
              <a:gd name="connsiteY4" fmla="*/ 58465 h 1306240"/>
              <a:gd name="connsiteX5" fmla="*/ 1195388 w 1775338"/>
              <a:gd name="connsiteY5" fmla="*/ 72752 h 1306240"/>
              <a:gd name="connsiteX6" fmla="*/ 1185863 w 1775338"/>
              <a:gd name="connsiteY6" fmla="*/ 58465 h 1306240"/>
              <a:gd name="connsiteX7" fmla="*/ 1171575 w 1775338"/>
              <a:gd name="connsiteY7" fmla="*/ 48940 h 1306240"/>
              <a:gd name="connsiteX8" fmla="*/ 1162050 w 1775338"/>
              <a:gd name="connsiteY8" fmla="*/ 34652 h 1306240"/>
              <a:gd name="connsiteX9" fmla="*/ 1114425 w 1775338"/>
              <a:gd name="connsiteY9" fmla="*/ 10840 h 1306240"/>
              <a:gd name="connsiteX10" fmla="*/ 1100138 w 1775338"/>
              <a:gd name="connsiteY10" fmla="*/ 1315 h 1306240"/>
              <a:gd name="connsiteX11" fmla="*/ 1071563 w 1775338"/>
              <a:gd name="connsiteY11" fmla="*/ 15602 h 1306240"/>
              <a:gd name="connsiteX12" fmla="*/ 1052513 w 1775338"/>
              <a:gd name="connsiteY12" fmla="*/ 34652 h 1306240"/>
              <a:gd name="connsiteX13" fmla="*/ 1047750 w 1775338"/>
              <a:gd name="connsiteY13" fmla="*/ 48940 h 1306240"/>
              <a:gd name="connsiteX14" fmla="*/ 1000125 w 1775338"/>
              <a:gd name="connsiteY14" fmla="*/ 53702 h 1306240"/>
              <a:gd name="connsiteX15" fmla="*/ 981075 w 1775338"/>
              <a:gd name="connsiteY15" fmla="*/ 58465 h 1306240"/>
              <a:gd name="connsiteX16" fmla="*/ 771525 w 1775338"/>
              <a:gd name="connsiteY16" fmla="*/ 72752 h 1306240"/>
              <a:gd name="connsiteX17" fmla="*/ 723900 w 1775338"/>
              <a:gd name="connsiteY17" fmla="*/ 77515 h 1306240"/>
              <a:gd name="connsiteX18" fmla="*/ 690563 w 1775338"/>
              <a:gd name="connsiteY18" fmla="*/ 87040 h 1306240"/>
              <a:gd name="connsiteX19" fmla="*/ 600075 w 1775338"/>
              <a:gd name="connsiteY19" fmla="*/ 91802 h 1306240"/>
              <a:gd name="connsiteX20" fmla="*/ 595313 w 1775338"/>
              <a:gd name="connsiteY20" fmla="*/ 77515 h 1306240"/>
              <a:gd name="connsiteX21" fmla="*/ 542925 w 1775338"/>
              <a:gd name="connsiteY21" fmla="*/ 58465 h 1306240"/>
              <a:gd name="connsiteX22" fmla="*/ 538163 w 1775338"/>
              <a:gd name="connsiteY22" fmla="*/ 72752 h 1306240"/>
              <a:gd name="connsiteX23" fmla="*/ 509588 w 1775338"/>
              <a:gd name="connsiteY23" fmla="*/ 91802 h 1306240"/>
              <a:gd name="connsiteX24" fmla="*/ 481013 w 1775338"/>
              <a:gd name="connsiteY24" fmla="*/ 106090 h 1306240"/>
              <a:gd name="connsiteX25" fmla="*/ 452438 w 1775338"/>
              <a:gd name="connsiteY25" fmla="*/ 101327 h 1306240"/>
              <a:gd name="connsiteX26" fmla="*/ 442913 w 1775338"/>
              <a:gd name="connsiteY26" fmla="*/ 87040 h 1306240"/>
              <a:gd name="connsiteX27" fmla="*/ 428625 w 1775338"/>
              <a:gd name="connsiteY27" fmla="*/ 77515 h 1306240"/>
              <a:gd name="connsiteX28" fmla="*/ 400050 w 1775338"/>
              <a:gd name="connsiteY28" fmla="*/ 67990 h 1306240"/>
              <a:gd name="connsiteX29" fmla="*/ 361950 w 1775338"/>
              <a:gd name="connsiteY29" fmla="*/ 72752 h 1306240"/>
              <a:gd name="connsiteX30" fmla="*/ 333375 w 1775338"/>
              <a:gd name="connsiteY30" fmla="*/ 96565 h 1306240"/>
              <a:gd name="connsiteX31" fmla="*/ 309563 w 1775338"/>
              <a:gd name="connsiteY31" fmla="*/ 134665 h 1306240"/>
              <a:gd name="connsiteX32" fmla="*/ 276225 w 1775338"/>
              <a:gd name="connsiteY32" fmla="*/ 139427 h 1306240"/>
              <a:gd name="connsiteX33" fmla="*/ 261938 w 1775338"/>
              <a:gd name="connsiteY33" fmla="*/ 148952 h 1306240"/>
              <a:gd name="connsiteX34" fmla="*/ 252413 w 1775338"/>
              <a:gd name="connsiteY34" fmla="*/ 163240 h 1306240"/>
              <a:gd name="connsiteX35" fmla="*/ 223838 w 1775338"/>
              <a:gd name="connsiteY35" fmla="*/ 172765 h 1306240"/>
              <a:gd name="connsiteX36" fmla="*/ 195263 w 1775338"/>
              <a:gd name="connsiteY36" fmla="*/ 187052 h 1306240"/>
              <a:gd name="connsiteX37" fmla="*/ 190500 w 1775338"/>
              <a:gd name="connsiteY37" fmla="*/ 201340 h 1306240"/>
              <a:gd name="connsiteX38" fmla="*/ 204788 w 1775338"/>
              <a:gd name="connsiteY38" fmla="*/ 210865 h 1306240"/>
              <a:gd name="connsiteX39" fmla="*/ 209550 w 1775338"/>
              <a:gd name="connsiteY39" fmla="*/ 225152 h 1306240"/>
              <a:gd name="connsiteX40" fmla="*/ 195263 w 1775338"/>
              <a:gd name="connsiteY40" fmla="*/ 234677 h 1306240"/>
              <a:gd name="connsiteX41" fmla="*/ 171450 w 1775338"/>
              <a:gd name="connsiteY41" fmla="*/ 239440 h 1306240"/>
              <a:gd name="connsiteX42" fmla="*/ 161925 w 1775338"/>
              <a:gd name="connsiteY42" fmla="*/ 268015 h 1306240"/>
              <a:gd name="connsiteX43" fmla="*/ 157163 w 1775338"/>
              <a:gd name="connsiteY43" fmla="*/ 282302 h 1306240"/>
              <a:gd name="connsiteX44" fmla="*/ 114300 w 1775338"/>
              <a:gd name="connsiteY44" fmla="*/ 282302 h 1306240"/>
              <a:gd name="connsiteX45" fmla="*/ 104775 w 1775338"/>
              <a:gd name="connsiteY45" fmla="*/ 296590 h 1306240"/>
              <a:gd name="connsiteX46" fmla="*/ 76200 w 1775338"/>
              <a:gd name="connsiteY46" fmla="*/ 306115 h 1306240"/>
              <a:gd name="connsiteX47" fmla="*/ 71438 w 1775338"/>
              <a:gd name="connsiteY47" fmla="*/ 320402 h 1306240"/>
              <a:gd name="connsiteX48" fmla="*/ 42863 w 1775338"/>
              <a:gd name="connsiteY48" fmla="*/ 325165 h 1306240"/>
              <a:gd name="connsiteX49" fmla="*/ 0 w 1775338"/>
              <a:gd name="connsiteY49" fmla="*/ 344215 h 1306240"/>
              <a:gd name="connsiteX50" fmla="*/ 14288 w 1775338"/>
              <a:gd name="connsiteY50" fmla="*/ 353740 h 1306240"/>
              <a:gd name="connsiteX51" fmla="*/ 19050 w 1775338"/>
              <a:gd name="connsiteY51" fmla="*/ 368027 h 1306240"/>
              <a:gd name="connsiteX52" fmla="*/ 28575 w 1775338"/>
              <a:gd name="connsiteY52" fmla="*/ 382315 h 1306240"/>
              <a:gd name="connsiteX53" fmla="*/ 33338 w 1775338"/>
              <a:gd name="connsiteY53" fmla="*/ 429940 h 1306240"/>
              <a:gd name="connsiteX54" fmla="*/ 47625 w 1775338"/>
              <a:gd name="connsiteY54" fmla="*/ 434702 h 1306240"/>
              <a:gd name="connsiteX55" fmla="*/ 66675 w 1775338"/>
              <a:gd name="connsiteY55" fmla="*/ 439465 h 1306240"/>
              <a:gd name="connsiteX56" fmla="*/ 90488 w 1775338"/>
              <a:gd name="connsiteY56" fmla="*/ 448990 h 1306240"/>
              <a:gd name="connsiteX57" fmla="*/ 133350 w 1775338"/>
              <a:gd name="connsiteY57" fmla="*/ 453752 h 1306240"/>
              <a:gd name="connsiteX58" fmla="*/ 185738 w 1775338"/>
              <a:gd name="connsiteY58" fmla="*/ 482327 h 1306240"/>
              <a:gd name="connsiteX59" fmla="*/ 195263 w 1775338"/>
              <a:gd name="connsiteY59" fmla="*/ 496615 h 1306240"/>
              <a:gd name="connsiteX60" fmla="*/ 209550 w 1775338"/>
              <a:gd name="connsiteY60" fmla="*/ 525190 h 1306240"/>
              <a:gd name="connsiteX61" fmla="*/ 238125 w 1775338"/>
              <a:gd name="connsiteY61" fmla="*/ 544240 h 1306240"/>
              <a:gd name="connsiteX62" fmla="*/ 257175 w 1775338"/>
              <a:gd name="connsiteY62" fmla="*/ 558527 h 1306240"/>
              <a:gd name="connsiteX63" fmla="*/ 271463 w 1775338"/>
              <a:gd name="connsiteY63" fmla="*/ 563290 h 1306240"/>
              <a:gd name="connsiteX64" fmla="*/ 300038 w 1775338"/>
              <a:gd name="connsiteY64" fmla="*/ 582340 h 1306240"/>
              <a:gd name="connsiteX65" fmla="*/ 319088 w 1775338"/>
              <a:gd name="connsiteY65" fmla="*/ 591865 h 1306240"/>
              <a:gd name="connsiteX66" fmla="*/ 342900 w 1775338"/>
              <a:gd name="connsiteY66" fmla="*/ 620440 h 1306240"/>
              <a:gd name="connsiteX67" fmla="*/ 357188 w 1775338"/>
              <a:gd name="connsiteY67" fmla="*/ 629965 h 1306240"/>
              <a:gd name="connsiteX68" fmla="*/ 385763 w 1775338"/>
              <a:gd name="connsiteY68" fmla="*/ 649015 h 1306240"/>
              <a:gd name="connsiteX69" fmla="*/ 428625 w 1775338"/>
              <a:gd name="connsiteY69" fmla="*/ 663302 h 1306240"/>
              <a:gd name="connsiteX70" fmla="*/ 442913 w 1775338"/>
              <a:gd name="connsiteY70" fmla="*/ 668065 h 1306240"/>
              <a:gd name="connsiteX71" fmla="*/ 461963 w 1775338"/>
              <a:gd name="connsiteY71" fmla="*/ 677590 h 1306240"/>
              <a:gd name="connsiteX72" fmla="*/ 476250 w 1775338"/>
              <a:gd name="connsiteY72" fmla="*/ 687115 h 1306240"/>
              <a:gd name="connsiteX73" fmla="*/ 514350 w 1775338"/>
              <a:gd name="connsiteY73" fmla="*/ 701402 h 1306240"/>
              <a:gd name="connsiteX74" fmla="*/ 542925 w 1775338"/>
              <a:gd name="connsiteY74" fmla="*/ 715690 h 1306240"/>
              <a:gd name="connsiteX75" fmla="*/ 576263 w 1775338"/>
              <a:gd name="connsiteY75" fmla="*/ 734740 h 1306240"/>
              <a:gd name="connsiteX76" fmla="*/ 581025 w 1775338"/>
              <a:gd name="connsiteY76" fmla="*/ 753790 h 1306240"/>
              <a:gd name="connsiteX77" fmla="*/ 590550 w 1775338"/>
              <a:gd name="connsiteY77" fmla="*/ 796652 h 1306240"/>
              <a:gd name="connsiteX78" fmla="*/ 623888 w 1775338"/>
              <a:gd name="connsiteY78" fmla="*/ 844277 h 1306240"/>
              <a:gd name="connsiteX79" fmla="*/ 642938 w 1775338"/>
              <a:gd name="connsiteY79" fmla="*/ 891902 h 1306240"/>
              <a:gd name="connsiteX80" fmla="*/ 657225 w 1775338"/>
              <a:gd name="connsiteY80" fmla="*/ 901427 h 1306240"/>
              <a:gd name="connsiteX81" fmla="*/ 657225 w 1775338"/>
              <a:gd name="connsiteY81" fmla="*/ 1015727 h 1306240"/>
              <a:gd name="connsiteX82" fmla="*/ 652463 w 1775338"/>
              <a:gd name="connsiteY82" fmla="*/ 1030015 h 1306240"/>
              <a:gd name="connsiteX83" fmla="*/ 633413 w 1775338"/>
              <a:gd name="connsiteY83" fmla="*/ 1058590 h 1306240"/>
              <a:gd name="connsiteX84" fmla="*/ 647700 w 1775338"/>
              <a:gd name="connsiteY84" fmla="*/ 1115740 h 1306240"/>
              <a:gd name="connsiteX85" fmla="*/ 657225 w 1775338"/>
              <a:gd name="connsiteY85" fmla="*/ 1149077 h 1306240"/>
              <a:gd name="connsiteX86" fmla="*/ 666750 w 1775338"/>
              <a:gd name="connsiteY86" fmla="*/ 1163365 h 1306240"/>
              <a:gd name="connsiteX87" fmla="*/ 676275 w 1775338"/>
              <a:gd name="connsiteY87" fmla="*/ 1196702 h 1306240"/>
              <a:gd name="connsiteX88" fmla="*/ 704850 w 1775338"/>
              <a:gd name="connsiteY88" fmla="*/ 1234802 h 1306240"/>
              <a:gd name="connsiteX89" fmla="*/ 714375 w 1775338"/>
              <a:gd name="connsiteY89" fmla="*/ 1249090 h 1306240"/>
              <a:gd name="connsiteX90" fmla="*/ 738188 w 1775338"/>
              <a:gd name="connsiteY90" fmla="*/ 1296715 h 1306240"/>
              <a:gd name="connsiteX91" fmla="*/ 752475 w 1775338"/>
              <a:gd name="connsiteY91" fmla="*/ 1306240 h 1306240"/>
              <a:gd name="connsiteX92" fmla="*/ 776288 w 1775338"/>
              <a:gd name="connsiteY92" fmla="*/ 1301477 h 1306240"/>
              <a:gd name="connsiteX93" fmla="*/ 790575 w 1775338"/>
              <a:gd name="connsiteY93" fmla="*/ 1296715 h 1306240"/>
              <a:gd name="connsiteX94" fmla="*/ 809625 w 1775338"/>
              <a:gd name="connsiteY94" fmla="*/ 1291952 h 1306240"/>
              <a:gd name="connsiteX95" fmla="*/ 828675 w 1775338"/>
              <a:gd name="connsiteY95" fmla="*/ 1263377 h 1306240"/>
              <a:gd name="connsiteX96" fmla="*/ 852488 w 1775338"/>
              <a:gd name="connsiteY96" fmla="*/ 1258615 h 1306240"/>
              <a:gd name="connsiteX97" fmla="*/ 881063 w 1775338"/>
              <a:gd name="connsiteY97" fmla="*/ 1249090 h 1306240"/>
              <a:gd name="connsiteX98" fmla="*/ 909638 w 1775338"/>
              <a:gd name="connsiteY98" fmla="*/ 1244327 h 1306240"/>
              <a:gd name="connsiteX99" fmla="*/ 933450 w 1775338"/>
              <a:gd name="connsiteY99" fmla="*/ 1234802 h 1306240"/>
              <a:gd name="connsiteX100" fmla="*/ 957263 w 1775338"/>
              <a:gd name="connsiteY100" fmla="*/ 1230040 h 1306240"/>
              <a:gd name="connsiteX101" fmla="*/ 971550 w 1775338"/>
              <a:gd name="connsiteY101" fmla="*/ 1225277 h 1306240"/>
              <a:gd name="connsiteX102" fmla="*/ 985838 w 1775338"/>
              <a:gd name="connsiteY102" fmla="*/ 1210990 h 1306240"/>
              <a:gd name="connsiteX103" fmla="*/ 1004888 w 1775338"/>
              <a:gd name="connsiteY103" fmla="*/ 1196702 h 1306240"/>
              <a:gd name="connsiteX104" fmla="*/ 1028700 w 1775338"/>
              <a:gd name="connsiteY104" fmla="*/ 1172890 h 1306240"/>
              <a:gd name="connsiteX105" fmla="*/ 1038225 w 1775338"/>
              <a:gd name="connsiteY105" fmla="*/ 1158602 h 1306240"/>
              <a:gd name="connsiteX106" fmla="*/ 1052513 w 1775338"/>
              <a:gd name="connsiteY106" fmla="*/ 1153840 h 1306240"/>
              <a:gd name="connsiteX107" fmla="*/ 1085850 w 1775338"/>
              <a:gd name="connsiteY107" fmla="*/ 1149077 h 1306240"/>
              <a:gd name="connsiteX108" fmla="*/ 1100138 w 1775338"/>
              <a:gd name="connsiteY108" fmla="*/ 1144315 h 1306240"/>
              <a:gd name="connsiteX109" fmla="*/ 1128713 w 1775338"/>
              <a:gd name="connsiteY109" fmla="*/ 1125265 h 1306240"/>
              <a:gd name="connsiteX110" fmla="*/ 1143000 w 1775338"/>
              <a:gd name="connsiteY110" fmla="*/ 1120502 h 1306240"/>
              <a:gd name="connsiteX111" fmla="*/ 1171575 w 1775338"/>
              <a:gd name="connsiteY111" fmla="*/ 1101452 h 1306240"/>
              <a:gd name="connsiteX112" fmla="*/ 1200150 w 1775338"/>
              <a:gd name="connsiteY112" fmla="*/ 1082402 h 1306240"/>
              <a:gd name="connsiteX113" fmla="*/ 1233488 w 1775338"/>
              <a:gd name="connsiteY113" fmla="*/ 1068115 h 1306240"/>
              <a:gd name="connsiteX114" fmla="*/ 1262063 w 1775338"/>
              <a:gd name="connsiteY114" fmla="*/ 1058590 h 1306240"/>
              <a:gd name="connsiteX115" fmla="*/ 1290638 w 1775338"/>
              <a:gd name="connsiteY115" fmla="*/ 1034777 h 1306240"/>
              <a:gd name="connsiteX116" fmla="*/ 1319213 w 1775338"/>
              <a:gd name="connsiteY116" fmla="*/ 1015727 h 1306240"/>
              <a:gd name="connsiteX117" fmla="*/ 1343025 w 1775338"/>
              <a:gd name="connsiteY117" fmla="*/ 1001440 h 1306240"/>
              <a:gd name="connsiteX118" fmla="*/ 1371600 w 1775338"/>
              <a:gd name="connsiteY118" fmla="*/ 987152 h 1306240"/>
              <a:gd name="connsiteX119" fmla="*/ 1414463 w 1775338"/>
              <a:gd name="connsiteY119" fmla="*/ 953815 h 1306240"/>
              <a:gd name="connsiteX120" fmla="*/ 1428750 w 1775338"/>
              <a:gd name="connsiteY120" fmla="*/ 925240 h 1306240"/>
              <a:gd name="connsiteX121" fmla="*/ 1443038 w 1775338"/>
              <a:gd name="connsiteY121" fmla="*/ 915715 h 1306240"/>
              <a:gd name="connsiteX122" fmla="*/ 1462088 w 1775338"/>
              <a:gd name="connsiteY122" fmla="*/ 887140 h 1306240"/>
              <a:gd name="connsiteX123" fmla="*/ 1471613 w 1775338"/>
              <a:gd name="connsiteY123" fmla="*/ 872852 h 1306240"/>
              <a:gd name="connsiteX124" fmla="*/ 1485900 w 1775338"/>
              <a:gd name="connsiteY124" fmla="*/ 844277 h 1306240"/>
              <a:gd name="connsiteX125" fmla="*/ 1504950 w 1775338"/>
              <a:gd name="connsiteY125" fmla="*/ 839515 h 1306240"/>
              <a:gd name="connsiteX126" fmla="*/ 1519238 w 1775338"/>
              <a:gd name="connsiteY126" fmla="*/ 829990 h 1306240"/>
              <a:gd name="connsiteX127" fmla="*/ 1533525 w 1775338"/>
              <a:gd name="connsiteY127" fmla="*/ 825227 h 1306240"/>
              <a:gd name="connsiteX128" fmla="*/ 1652588 w 1775338"/>
              <a:gd name="connsiteY128" fmla="*/ 820465 h 1306240"/>
              <a:gd name="connsiteX129" fmla="*/ 1681163 w 1775338"/>
              <a:gd name="connsiteY129" fmla="*/ 801415 h 1306240"/>
              <a:gd name="connsiteX130" fmla="*/ 1700213 w 1775338"/>
              <a:gd name="connsiteY130" fmla="*/ 787127 h 1306240"/>
              <a:gd name="connsiteX131" fmla="*/ 1733550 w 1775338"/>
              <a:gd name="connsiteY131" fmla="*/ 772840 h 1306240"/>
              <a:gd name="connsiteX132" fmla="*/ 1747838 w 1775338"/>
              <a:gd name="connsiteY132" fmla="*/ 753790 h 1306240"/>
              <a:gd name="connsiteX133" fmla="*/ 1771650 w 1775338"/>
              <a:gd name="connsiteY133" fmla="*/ 725215 h 1306240"/>
              <a:gd name="connsiteX134" fmla="*/ 1757363 w 1775338"/>
              <a:gd name="connsiteY134" fmla="*/ 710927 h 1306240"/>
              <a:gd name="connsiteX135" fmla="*/ 1743075 w 1775338"/>
              <a:gd name="connsiteY135" fmla="*/ 701402 h 1306240"/>
              <a:gd name="connsiteX136" fmla="*/ 1733550 w 1775338"/>
              <a:gd name="connsiteY136" fmla="*/ 687115 h 1306240"/>
              <a:gd name="connsiteX137" fmla="*/ 1728788 w 1775338"/>
              <a:gd name="connsiteY137" fmla="*/ 672827 h 1306240"/>
              <a:gd name="connsiteX138" fmla="*/ 1700213 w 1775338"/>
              <a:gd name="connsiteY138" fmla="*/ 649015 h 1306240"/>
              <a:gd name="connsiteX139" fmla="*/ 1681163 w 1775338"/>
              <a:gd name="connsiteY139" fmla="*/ 620440 h 1306240"/>
              <a:gd name="connsiteX140" fmla="*/ 1671638 w 1775338"/>
              <a:gd name="connsiteY140" fmla="*/ 591865 h 1306240"/>
              <a:gd name="connsiteX141" fmla="*/ 1681163 w 1775338"/>
              <a:gd name="connsiteY141" fmla="*/ 401365 h 1306240"/>
              <a:gd name="connsiteX142" fmla="*/ 1652588 w 1775338"/>
              <a:gd name="connsiteY142" fmla="*/ 387077 h 1306240"/>
              <a:gd name="connsiteX143" fmla="*/ 1638300 w 1775338"/>
              <a:gd name="connsiteY143" fmla="*/ 372790 h 1306240"/>
              <a:gd name="connsiteX144" fmla="*/ 1600200 w 1775338"/>
              <a:gd name="connsiteY144" fmla="*/ 353740 h 1306240"/>
              <a:gd name="connsiteX145" fmla="*/ 1585913 w 1775338"/>
              <a:gd name="connsiteY145" fmla="*/ 344215 h 1306240"/>
              <a:gd name="connsiteX146" fmla="*/ 1500188 w 1775338"/>
              <a:gd name="connsiteY146" fmla="*/ 348977 h 1306240"/>
              <a:gd name="connsiteX147" fmla="*/ 1485900 w 1775338"/>
              <a:gd name="connsiteY147" fmla="*/ 353740 h 1306240"/>
              <a:gd name="connsiteX148" fmla="*/ 1457325 w 1775338"/>
              <a:gd name="connsiteY148" fmla="*/ 372790 h 1306240"/>
              <a:gd name="connsiteX149" fmla="*/ 1443038 w 1775338"/>
              <a:gd name="connsiteY149" fmla="*/ 382315 h 1306240"/>
              <a:gd name="connsiteX150" fmla="*/ 1438275 w 1775338"/>
              <a:gd name="connsiteY150" fmla="*/ 396602 h 1306240"/>
              <a:gd name="connsiteX151" fmla="*/ 1409700 w 1775338"/>
              <a:gd name="connsiteY151" fmla="*/ 410890 h 1306240"/>
              <a:gd name="connsiteX152" fmla="*/ 1347788 w 1775338"/>
              <a:gd name="connsiteY152" fmla="*/ 396602 h 1306240"/>
              <a:gd name="connsiteX153" fmla="*/ 1338263 w 1775338"/>
              <a:gd name="connsiteY153" fmla="*/ 382315 h 1306240"/>
              <a:gd name="connsiteX154" fmla="*/ 1333500 w 1775338"/>
              <a:gd name="connsiteY154" fmla="*/ 344215 h 1306240"/>
              <a:gd name="connsiteX155" fmla="*/ 1304925 w 1775338"/>
              <a:gd name="connsiteY155" fmla="*/ 287065 h 1306240"/>
              <a:gd name="connsiteX156" fmla="*/ 1276350 w 1775338"/>
              <a:gd name="connsiteY156" fmla="*/ 258490 h 1306240"/>
              <a:gd name="connsiteX157" fmla="*/ 1262063 w 1775338"/>
              <a:gd name="connsiteY157" fmla="*/ 248965 h 1306240"/>
              <a:gd name="connsiteX158" fmla="*/ 1252538 w 1775338"/>
              <a:gd name="connsiteY158" fmla="*/ 234677 h 1306240"/>
              <a:gd name="connsiteX159" fmla="*/ 1238250 w 1775338"/>
              <a:gd name="connsiteY159" fmla="*/ 225152 h 1306240"/>
              <a:gd name="connsiteX160" fmla="*/ 1257300 w 1775338"/>
              <a:gd name="connsiteY160" fmla="*/ 191815 h 1306240"/>
              <a:gd name="connsiteX161" fmla="*/ 1262063 w 1775338"/>
              <a:gd name="connsiteY161" fmla="*/ 177527 h 1306240"/>
              <a:gd name="connsiteX162" fmla="*/ 1290638 w 1775338"/>
              <a:gd name="connsiteY162" fmla="*/ 158477 h 1306240"/>
              <a:gd name="connsiteX163" fmla="*/ 1290638 w 1775338"/>
              <a:gd name="connsiteY163" fmla="*/ 101327 h 1306240"/>
              <a:gd name="connsiteX164" fmla="*/ 1276350 w 1775338"/>
              <a:gd name="connsiteY164" fmla="*/ 96565 h 1306240"/>
              <a:gd name="connsiteX165" fmla="*/ 1281113 w 1775338"/>
              <a:gd name="connsiteY165" fmla="*/ 77515 h 130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</a:cxnLst>
            <a:rect l="l" t="t" r="r" b="b"/>
            <a:pathLst>
              <a:path w="1775338" h="1306240">
                <a:moveTo>
                  <a:pt x="1281113" y="77515"/>
                </a:moveTo>
                <a:cubicBezTo>
                  <a:pt x="1276350" y="79102"/>
                  <a:pt x="1271315" y="80032"/>
                  <a:pt x="1266825" y="82277"/>
                </a:cubicBezTo>
                <a:cubicBezTo>
                  <a:pt x="1261706" y="84837"/>
                  <a:pt x="1258151" y="92924"/>
                  <a:pt x="1252538" y="91802"/>
                </a:cubicBezTo>
                <a:cubicBezTo>
                  <a:pt x="1241498" y="89594"/>
                  <a:pt x="1243709" y="68686"/>
                  <a:pt x="1238250" y="63227"/>
                </a:cubicBezTo>
                <a:cubicBezTo>
                  <a:pt x="1234700" y="59677"/>
                  <a:pt x="1228725" y="60052"/>
                  <a:pt x="1223963" y="58465"/>
                </a:cubicBezTo>
                <a:cubicBezTo>
                  <a:pt x="1220955" y="60470"/>
                  <a:pt x="1201550" y="75217"/>
                  <a:pt x="1195388" y="72752"/>
                </a:cubicBezTo>
                <a:cubicBezTo>
                  <a:pt x="1190074" y="70626"/>
                  <a:pt x="1189910" y="62512"/>
                  <a:pt x="1185863" y="58465"/>
                </a:cubicBezTo>
                <a:cubicBezTo>
                  <a:pt x="1181815" y="54418"/>
                  <a:pt x="1176338" y="52115"/>
                  <a:pt x="1171575" y="48940"/>
                </a:cubicBezTo>
                <a:cubicBezTo>
                  <a:pt x="1168400" y="44177"/>
                  <a:pt x="1166358" y="38421"/>
                  <a:pt x="1162050" y="34652"/>
                </a:cubicBezTo>
                <a:cubicBezTo>
                  <a:pt x="1139369" y="14806"/>
                  <a:pt x="1138097" y="16757"/>
                  <a:pt x="1114425" y="10840"/>
                </a:cubicBezTo>
                <a:cubicBezTo>
                  <a:pt x="1109663" y="7665"/>
                  <a:pt x="1105784" y="2256"/>
                  <a:pt x="1100138" y="1315"/>
                </a:cubicBezTo>
                <a:cubicBezTo>
                  <a:pt x="1092250" y="0"/>
                  <a:pt x="1076540" y="12284"/>
                  <a:pt x="1071563" y="15602"/>
                </a:cubicBezTo>
                <a:cubicBezTo>
                  <a:pt x="1058861" y="53705"/>
                  <a:pt x="1077914" y="9251"/>
                  <a:pt x="1052513" y="34652"/>
                </a:cubicBezTo>
                <a:cubicBezTo>
                  <a:pt x="1048963" y="38202"/>
                  <a:pt x="1052468" y="47224"/>
                  <a:pt x="1047750" y="48940"/>
                </a:cubicBezTo>
                <a:cubicBezTo>
                  <a:pt x="1032756" y="54392"/>
                  <a:pt x="1016000" y="52115"/>
                  <a:pt x="1000125" y="53702"/>
                </a:cubicBezTo>
                <a:cubicBezTo>
                  <a:pt x="993775" y="55290"/>
                  <a:pt x="987344" y="56584"/>
                  <a:pt x="981075" y="58465"/>
                </a:cubicBezTo>
                <a:cubicBezTo>
                  <a:pt x="884802" y="87348"/>
                  <a:pt x="1025340" y="66073"/>
                  <a:pt x="771525" y="72752"/>
                </a:cubicBezTo>
                <a:cubicBezTo>
                  <a:pt x="755650" y="74340"/>
                  <a:pt x="739669" y="75089"/>
                  <a:pt x="723900" y="77515"/>
                </a:cubicBezTo>
                <a:cubicBezTo>
                  <a:pt x="693135" y="82248"/>
                  <a:pt x="727872" y="83796"/>
                  <a:pt x="690563" y="87040"/>
                </a:cubicBezTo>
                <a:cubicBezTo>
                  <a:pt x="660472" y="89657"/>
                  <a:pt x="630238" y="90215"/>
                  <a:pt x="600075" y="91802"/>
                </a:cubicBezTo>
                <a:cubicBezTo>
                  <a:pt x="598488" y="87040"/>
                  <a:pt x="597558" y="82005"/>
                  <a:pt x="595313" y="77515"/>
                </a:cubicBezTo>
                <a:cubicBezTo>
                  <a:pt x="582446" y="51780"/>
                  <a:pt x="579844" y="62567"/>
                  <a:pt x="542925" y="58465"/>
                </a:cubicBezTo>
                <a:cubicBezTo>
                  <a:pt x="541338" y="63227"/>
                  <a:pt x="541713" y="69202"/>
                  <a:pt x="538163" y="72752"/>
                </a:cubicBezTo>
                <a:cubicBezTo>
                  <a:pt x="530068" y="80847"/>
                  <a:pt x="519113" y="85452"/>
                  <a:pt x="509588" y="91802"/>
                </a:cubicBezTo>
                <a:cubicBezTo>
                  <a:pt x="491124" y="104111"/>
                  <a:pt x="500729" y="99517"/>
                  <a:pt x="481013" y="106090"/>
                </a:cubicBezTo>
                <a:cubicBezTo>
                  <a:pt x="471488" y="104502"/>
                  <a:pt x="461075" y="105645"/>
                  <a:pt x="452438" y="101327"/>
                </a:cubicBezTo>
                <a:cubicBezTo>
                  <a:pt x="447319" y="98767"/>
                  <a:pt x="446960" y="91087"/>
                  <a:pt x="442913" y="87040"/>
                </a:cubicBezTo>
                <a:cubicBezTo>
                  <a:pt x="438865" y="82993"/>
                  <a:pt x="433856" y="79840"/>
                  <a:pt x="428625" y="77515"/>
                </a:cubicBezTo>
                <a:cubicBezTo>
                  <a:pt x="419450" y="73437"/>
                  <a:pt x="400050" y="67990"/>
                  <a:pt x="400050" y="67990"/>
                </a:cubicBezTo>
                <a:cubicBezTo>
                  <a:pt x="387350" y="69577"/>
                  <a:pt x="374298" y="69384"/>
                  <a:pt x="361950" y="72752"/>
                </a:cubicBezTo>
                <a:cubicBezTo>
                  <a:pt x="352834" y="75238"/>
                  <a:pt x="339030" y="90910"/>
                  <a:pt x="333375" y="96565"/>
                </a:cubicBezTo>
                <a:cubicBezTo>
                  <a:pt x="327434" y="114388"/>
                  <a:pt x="329129" y="128795"/>
                  <a:pt x="309563" y="134665"/>
                </a:cubicBezTo>
                <a:cubicBezTo>
                  <a:pt x="298811" y="137891"/>
                  <a:pt x="287338" y="137840"/>
                  <a:pt x="276225" y="139427"/>
                </a:cubicBezTo>
                <a:cubicBezTo>
                  <a:pt x="271463" y="142602"/>
                  <a:pt x="265985" y="144905"/>
                  <a:pt x="261938" y="148952"/>
                </a:cubicBezTo>
                <a:cubicBezTo>
                  <a:pt x="257891" y="153000"/>
                  <a:pt x="257267" y="160206"/>
                  <a:pt x="252413" y="163240"/>
                </a:cubicBezTo>
                <a:cubicBezTo>
                  <a:pt x="243899" y="168561"/>
                  <a:pt x="232192" y="167196"/>
                  <a:pt x="223838" y="172765"/>
                </a:cubicBezTo>
                <a:cubicBezTo>
                  <a:pt x="205373" y="185074"/>
                  <a:pt x="214980" y="180480"/>
                  <a:pt x="195263" y="187052"/>
                </a:cubicBezTo>
                <a:cubicBezTo>
                  <a:pt x="193675" y="191815"/>
                  <a:pt x="188636" y="196679"/>
                  <a:pt x="190500" y="201340"/>
                </a:cubicBezTo>
                <a:cubicBezTo>
                  <a:pt x="192626" y="206655"/>
                  <a:pt x="201212" y="206395"/>
                  <a:pt x="204788" y="210865"/>
                </a:cubicBezTo>
                <a:cubicBezTo>
                  <a:pt x="207924" y="214785"/>
                  <a:pt x="207963" y="220390"/>
                  <a:pt x="209550" y="225152"/>
                </a:cubicBezTo>
                <a:cubicBezTo>
                  <a:pt x="204788" y="228327"/>
                  <a:pt x="200622" y="232667"/>
                  <a:pt x="195263" y="234677"/>
                </a:cubicBezTo>
                <a:cubicBezTo>
                  <a:pt x="187684" y="237519"/>
                  <a:pt x="177174" y="233716"/>
                  <a:pt x="171450" y="239440"/>
                </a:cubicBezTo>
                <a:cubicBezTo>
                  <a:pt x="164350" y="246540"/>
                  <a:pt x="165100" y="258490"/>
                  <a:pt x="161925" y="268015"/>
                </a:cubicBezTo>
                <a:lnTo>
                  <a:pt x="157163" y="282302"/>
                </a:lnTo>
                <a:cubicBezTo>
                  <a:pt x="141314" y="278340"/>
                  <a:pt x="130860" y="272839"/>
                  <a:pt x="114300" y="282302"/>
                </a:cubicBezTo>
                <a:cubicBezTo>
                  <a:pt x="109330" y="285142"/>
                  <a:pt x="109629" y="293556"/>
                  <a:pt x="104775" y="296590"/>
                </a:cubicBezTo>
                <a:cubicBezTo>
                  <a:pt x="96261" y="301911"/>
                  <a:pt x="76200" y="306115"/>
                  <a:pt x="76200" y="306115"/>
                </a:cubicBezTo>
                <a:cubicBezTo>
                  <a:pt x="74613" y="310877"/>
                  <a:pt x="75796" y="317911"/>
                  <a:pt x="71438" y="320402"/>
                </a:cubicBezTo>
                <a:cubicBezTo>
                  <a:pt x="63054" y="325193"/>
                  <a:pt x="52231" y="322823"/>
                  <a:pt x="42863" y="325165"/>
                </a:cubicBezTo>
                <a:cubicBezTo>
                  <a:pt x="15659" y="331966"/>
                  <a:pt x="18765" y="331706"/>
                  <a:pt x="0" y="344215"/>
                </a:cubicBezTo>
                <a:cubicBezTo>
                  <a:pt x="4763" y="347390"/>
                  <a:pt x="10712" y="349270"/>
                  <a:pt x="14288" y="353740"/>
                </a:cubicBezTo>
                <a:cubicBezTo>
                  <a:pt x="17424" y="357660"/>
                  <a:pt x="16805" y="363537"/>
                  <a:pt x="19050" y="368027"/>
                </a:cubicBezTo>
                <a:cubicBezTo>
                  <a:pt x="21610" y="373147"/>
                  <a:pt x="25400" y="377552"/>
                  <a:pt x="28575" y="382315"/>
                </a:cubicBezTo>
                <a:cubicBezTo>
                  <a:pt x="30163" y="398190"/>
                  <a:pt x="27886" y="414946"/>
                  <a:pt x="33338" y="429940"/>
                </a:cubicBezTo>
                <a:cubicBezTo>
                  <a:pt x="35054" y="434658"/>
                  <a:pt x="42798" y="433323"/>
                  <a:pt x="47625" y="434702"/>
                </a:cubicBezTo>
                <a:cubicBezTo>
                  <a:pt x="53919" y="436500"/>
                  <a:pt x="60465" y="437395"/>
                  <a:pt x="66675" y="439465"/>
                </a:cubicBezTo>
                <a:cubicBezTo>
                  <a:pt x="74785" y="442169"/>
                  <a:pt x="82129" y="447199"/>
                  <a:pt x="90488" y="448990"/>
                </a:cubicBezTo>
                <a:cubicBezTo>
                  <a:pt x="104544" y="452002"/>
                  <a:pt x="119063" y="452165"/>
                  <a:pt x="133350" y="453752"/>
                </a:cubicBezTo>
                <a:cubicBezTo>
                  <a:pt x="175707" y="480226"/>
                  <a:pt x="157242" y="472830"/>
                  <a:pt x="185738" y="482327"/>
                </a:cubicBezTo>
                <a:cubicBezTo>
                  <a:pt x="188913" y="487090"/>
                  <a:pt x="192703" y="491495"/>
                  <a:pt x="195263" y="496615"/>
                </a:cubicBezTo>
                <a:cubicBezTo>
                  <a:pt x="201680" y="509449"/>
                  <a:pt x="197418" y="514574"/>
                  <a:pt x="209550" y="525190"/>
                </a:cubicBezTo>
                <a:cubicBezTo>
                  <a:pt x="218165" y="532728"/>
                  <a:pt x="228967" y="537372"/>
                  <a:pt x="238125" y="544240"/>
                </a:cubicBezTo>
                <a:cubicBezTo>
                  <a:pt x="244475" y="549002"/>
                  <a:pt x="250283" y="554589"/>
                  <a:pt x="257175" y="558527"/>
                </a:cubicBezTo>
                <a:cubicBezTo>
                  <a:pt x="261534" y="561018"/>
                  <a:pt x="267074" y="560852"/>
                  <a:pt x="271463" y="563290"/>
                </a:cubicBezTo>
                <a:cubicBezTo>
                  <a:pt x="281470" y="568849"/>
                  <a:pt x="289799" y="577220"/>
                  <a:pt x="300038" y="582340"/>
                </a:cubicBezTo>
                <a:lnTo>
                  <a:pt x="319088" y="591865"/>
                </a:lnTo>
                <a:cubicBezTo>
                  <a:pt x="328452" y="605911"/>
                  <a:pt x="329151" y="608983"/>
                  <a:pt x="342900" y="620440"/>
                </a:cubicBezTo>
                <a:cubicBezTo>
                  <a:pt x="347297" y="624104"/>
                  <a:pt x="352425" y="626790"/>
                  <a:pt x="357188" y="629965"/>
                </a:cubicBezTo>
                <a:cubicBezTo>
                  <a:pt x="371384" y="651259"/>
                  <a:pt x="359970" y="641079"/>
                  <a:pt x="385763" y="649015"/>
                </a:cubicBezTo>
                <a:cubicBezTo>
                  <a:pt x="400157" y="653444"/>
                  <a:pt x="414338" y="658540"/>
                  <a:pt x="428625" y="663302"/>
                </a:cubicBezTo>
                <a:cubicBezTo>
                  <a:pt x="433388" y="664890"/>
                  <a:pt x="438423" y="665820"/>
                  <a:pt x="442913" y="668065"/>
                </a:cubicBezTo>
                <a:cubicBezTo>
                  <a:pt x="449263" y="671240"/>
                  <a:pt x="455799" y="674068"/>
                  <a:pt x="461963" y="677590"/>
                </a:cubicBezTo>
                <a:cubicBezTo>
                  <a:pt x="466933" y="680430"/>
                  <a:pt x="471131" y="684555"/>
                  <a:pt x="476250" y="687115"/>
                </a:cubicBezTo>
                <a:cubicBezTo>
                  <a:pt x="487641" y="692810"/>
                  <a:pt x="501984" y="697280"/>
                  <a:pt x="514350" y="701402"/>
                </a:cubicBezTo>
                <a:cubicBezTo>
                  <a:pt x="541807" y="719706"/>
                  <a:pt x="515322" y="703859"/>
                  <a:pt x="542925" y="715690"/>
                </a:cubicBezTo>
                <a:cubicBezTo>
                  <a:pt x="559845" y="722942"/>
                  <a:pt x="561913" y="725174"/>
                  <a:pt x="576263" y="734740"/>
                </a:cubicBezTo>
                <a:cubicBezTo>
                  <a:pt x="577850" y="741090"/>
                  <a:pt x="579741" y="747372"/>
                  <a:pt x="581025" y="753790"/>
                </a:cubicBezTo>
                <a:cubicBezTo>
                  <a:pt x="582720" y="762265"/>
                  <a:pt x="584759" y="786227"/>
                  <a:pt x="590550" y="796652"/>
                </a:cubicBezTo>
                <a:cubicBezTo>
                  <a:pt x="598927" y="811731"/>
                  <a:pt x="613185" y="830006"/>
                  <a:pt x="623888" y="844277"/>
                </a:cubicBezTo>
                <a:cubicBezTo>
                  <a:pt x="626849" y="853160"/>
                  <a:pt x="635152" y="882558"/>
                  <a:pt x="642938" y="891902"/>
                </a:cubicBezTo>
                <a:cubicBezTo>
                  <a:pt x="646602" y="896299"/>
                  <a:pt x="652463" y="898252"/>
                  <a:pt x="657225" y="901427"/>
                </a:cubicBezTo>
                <a:cubicBezTo>
                  <a:pt x="672091" y="946023"/>
                  <a:pt x="665227" y="919701"/>
                  <a:pt x="657225" y="1015727"/>
                </a:cubicBezTo>
                <a:cubicBezTo>
                  <a:pt x="656808" y="1020730"/>
                  <a:pt x="654901" y="1025627"/>
                  <a:pt x="652463" y="1030015"/>
                </a:cubicBezTo>
                <a:cubicBezTo>
                  <a:pt x="646904" y="1040022"/>
                  <a:pt x="633413" y="1058590"/>
                  <a:pt x="633413" y="1058590"/>
                </a:cubicBezTo>
                <a:cubicBezTo>
                  <a:pt x="645869" y="1133331"/>
                  <a:pt x="628838" y="1040300"/>
                  <a:pt x="647700" y="1115740"/>
                </a:cubicBezTo>
                <a:cubicBezTo>
                  <a:pt x="649225" y="1121839"/>
                  <a:pt x="653810" y="1142248"/>
                  <a:pt x="657225" y="1149077"/>
                </a:cubicBezTo>
                <a:cubicBezTo>
                  <a:pt x="659785" y="1154197"/>
                  <a:pt x="663575" y="1158602"/>
                  <a:pt x="666750" y="1163365"/>
                </a:cubicBezTo>
                <a:cubicBezTo>
                  <a:pt x="667489" y="1166321"/>
                  <a:pt x="673463" y="1192283"/>
                  <a:pt x="676275" y="1196702"/>
                </a:cubicBezTo>
                <a:cubicBezTo>
                  <a:pt x="684798" y="1210095"/>
                  <a:pt x="696044" y="1221593"/>
                  <a:pt x="704850" y="1234802"/>
                </a:cubicBezTo>
                <a:cubicBezTo>
                  <a:pt x="708025" y="1239565"/>
                  <a:pt x="712050" y="1243859"/>
                  <a:pt x="714375" y="1249090"/>
                </a:cubicBezTo>
                <a:cubicBezTo>
                  <a:pt x="726780" y="1277002"/>
                  <a:pt x="717583" y="1276110"/>
                  <a:pt x="738188" y="1296715"/>
                </a:cubicBezTo>
                <a:cubicBezTo>
                  <a:pt x="742235" y="1300762"/>
                  <a:pt x="747713" y="1303065"/>
                  <a:pt x="752475" y="1306240"/>
                </a:cubicBezTo>
                <a:cubicBezTo>
                  <a:pt x="760413" y="1304652"/>
                  <a:pt x="768435" y="1303440"/>
                  <a:pt x="776288" y="1301477"/>
                </a:cubicBezTo>
                <a:cubicBezTo>
                  <a:pt x="781158" y="1300259"/>
                  <a:pt x="785748" y="1298094"/>
                  <a:pt x="790575" y="1296715"/>
                </a:cubicBezTo>
                <a:cubicBezTo>
                  <a:pt x="796869" y="1294917"/>
                  <a:pt x="803275" y="1293540"/>
                  <a:pt x="809625" y="1291952"/>
                </a:cubicBezTo>
                <a:cubicBezTo>
                  <a:pt x="815975" y="1282427"/>
                  <a:pt x="817450" y="1265622"/>
                  <a:pt x="828675" y="1263377"/>
                </a:cubicBezTo>
                <a:cubicBezTo>
                  <a:pt x="836613" y="1261790"/>
                  <a:pt x="844678" y="1260745"/>
                  <a:pt x="852488" y="1258615"/>
                </a:cubicBezTo>
                <a:cubicBezTo>
                  <a:pt x="862174" y="1255973"/>
                  <a:pt x="871159" y="1250741"/>
                  <a:pt x="881063" y="1249090"/>
                </a:cubicBezTo>
                <a:lnTo>
                  <a:pt x="909638" y="1244327"/>
                </a:lnTo>
                <a:cubicBezTo>
                  <a:pt x="917575" y="1241152"/>
                  <a:pt x="925262" y="1237258"/>
                  <a:pt x="933450" y="1234802"/>
                </a:cubicBezTo>
                <a:cubicBezTo>
                  <a:pt x="941203" y="1232476"/>
                  <a:pt x="949410" y="1232003"/>
                  <a:pt x="957263" y="1230040"/>
                </a:cubicBezTo>
                <a:cubicBezTo>
                  <a:pt x="962133" y="1228822"/>
                  <a:pt x="966788" y="1226865"/>
                  <a:pt x="971550" y="1225277"/>
                </a:cubicBezTo>
                <a:cubicBezTo>
                  <a:pt x="976313" y="1220515"/>
                  <a:pt x="980724" y="1215373"/>
                  <a:pt x="985838" y="1210990"/>
                </a:cubicBezTo>
                <a:cubicBezTo>
                  <a:pt x="991865" y="1205824"/>
                  <a:pt x="999275" y="1202315"/>
                  <a:pt x="1004888" y="1196702"/>
                </a:cubicBezTo>
                <a:cubicBezTo>
                  <a:pt x="1036637" y="1164953"/>
                  <a:pt x="990601" y="1198290"/>
                  <a:pt x="1028700" y="1172890"/>
                </a:cubicBezTo>
                <a:cubicBezTo>
                  <a:pt x="1031875" y="1168127"/>
                  <a:pt x="1033755" y="1162178"/>
                  <a:pt x="1038225" y="1158602"/>
                </a:cubicBezTo>
                <a:cubicBezTo>
                  <a:pt x="1042145" y="1155466"/>
                  <a:pt x="1047590" y="1154825"/>
                  <a:pt x="1052513" y="1153840"/>
                </a:cubicBezTo>
                <a:cubicBezTo>
                  <a:pt x="1063520" y="1151639"/>
                  <a:pt x="1074738" y="1150665"/>
                  <a:pt x="1085850" y="1149077"/>
                </a:cubicBezTo>
                <a:cubicBezTo>
                  <a:pt x="1090613" y="1147490"/>
                  <a:pt x="1095750" y="1146753"/>
                  <a:pt x="1100138" y="1144315"/>
                </a:cubicBezTo>
                <a:cubicBezTo>
                  <a:pt x="1110145" y="1138756"/>
                  <a:pt x="1117853" y="1128886"/>
                  <a:pt x="1128713" y="1125265"/>
                </a:cubicBezTo>
                <a:cubicBezTo>
                  <a:pt x="1133475" y="1123677"/>
                  <a:pt x="1138612" y="1122940"/>
                  <a:pt x="1143000" y="1120502"/>
                </a:cubicBezTo>
                <a:cubicBezTo>
                  <a:pt x="1153007" y="1114942"/>
                  <a:pt x="1162050" y="1107802"/>
                  <a:pt x="1171575" y="1101452"/>
                </a:cubicBezTo>
                <a:lnTo>
                  <a:pt x="1200150" y="1082402"/>
                </a:lnTo>
                <a:cubicBezTo>
                  <a:pt x="1222818" y="1067290"/>
                  <a:pt x="1205530" y="1076502"/>
                  <a:pt x="1233488" y="1068115"/>
                </a:cubicBezTo>
                <a:cubicBezTo>
                  <a:pt x="1243105" y="1065230"/>
                  <a:pt x="1262063" y="1058590"/>
                  <a:pt x="1262063" y="1058590"/>
                </a:cubicBezTo>
                <a:cubicBezTo>
                  <a:pt x="1313122" y="1024550"/>
                  <a:pt x="1235626" y="1077564"/>
                  <a:pt x="1290638" y="1034777"/>
                </a:cubicBezTo>
                <a:cubicBezTo>
                  <a:pt x="1299674" y="1027749"/>
                  <a:pt x="1309555" y="1021873"/>
                  <a:pt x="1319213" y="1015727"/>
                </a:cubicBezTo>
                <a:cubicBezTo>
                  <a:pt x="1327022" y="1010757"/>
                  <a:pt x="1334244" y="1004367"/>
                  <a:pt x="1343025" y="1001440"/>
                </a:cubicBezTo>
                <a:cubicBezTo>
                  <a:pt x="1356265" y="997026"/>
                  <a:pt x="1360521" y="997000"/>
                  <a:pt x="1371600" y="987152"/>
                </a:cubicBezTo>
                <a:cubicBezTo>
                  <a:pt x="1410149" y="952886"/>
                  <a:pt x="1385002" y="963634"/>
                  <a:pt x="1414463" y="953815"/>
                </a:cubicBezTo>
                <a:cubicBezTo>
                  <a:pt x="1418336" y="942194"/>
                  <a:pt x="1419517" y="934473"/>
                  <a:pt x="1428750" y="925240"/>
                </a:cubicBezTo>
                <a:cubicBezTo>
                  <a:pt x="1432798" y="921193"/>
                  <a:pt x="1438275" y="918890"/>
                  <a:pt x="1443038" y="915715"/>
                </a:cubicBezTo>
                <a:lnTo>
                  <a:pt x="1462088" y="887140"/>
                </a:lnTo>
                <a:lnTo>
                  <a:pt x="1471613" y="872852"/>
                </a:lnTo>
                <a:cubicBezTo>
                  <a:pt x="1474330" y="864702"/>
                  <a:pt x="1477987" y="849553"/>
                  <a:pt x="1485900" y="844277"/>
                </a:cubicBezTo>
                <a:cubicBezTo>
                  <a:pt x="1491346" y="840646"/>
                  <a:pt x="1498600" y="841102"/>
                  <a:pt x="1504950" y="839515"/>
                </a:cubicBezTo>
                <a:cubicBezTo>
                  <a:pt x="1509713" y="836340"/>
                  <a:pt x="1514118" y="832550"/>
                  <a:pt x="1519238" y="829990"/>
                </a:cubicBezTo>
                <a:cubicBezTo>
                  <a:pt x="1523728" y="827745"/>
                  <a:pt x="1528518" y="825585"/>
                  <a:pt x="1533525" y="825227"/>
                </a:cubicBezTo>
                <a:cubicBezTo>
                  <a:pt x="1573143" y="822397"/>
                  <a:pt x="1612900" y="822052"/>
                  <a:pt x="1652588" y="820465"/>
                </a:cubicBezTo>
                <a:cubicBezTo>
                  <a:pt x="1662113" y="814115"/>
                  <a:pt x="1672005" y="808284"/>
                  <a:pt x="1681163" y="801415"/>
                </a:cubicBezTo>
                <a:cubicBezTo>
                  <a:pt x="1687513" y="796652"/>
                  <a:pt x="1693482" y="791334"/>
                  <a:pt x="1700213" y="787127"/>
                </a:cubicBezTo>
                <a:cubicBezTo>
                  <a:pt x="1713665" y="778720"/>
                  <a:pt x="1719661" y="777469"/>
                  <a:pt x="1733550" y="772840"/>
                </a:cubicBezTo>
                <a:cubicBezTo>
                  <a:pt x="1738313" y="766490"/>
                  <a:pt x="1742672" y="759817"/>
                  <a:pt x="1747838" y="753790"/>
                </a:cubicBezTo>
                <a:cubicBezTo>
                  <a:pt x="1775338" y="721706"/>
                  <a:pt x="1750599" y="756790"/>
                  <a:pt x="1771650" y="725215"/>
                </a:cubicBezTo>
                <a:cubicBezTo>
                  <a:pt x="1766888" y="720452"/>
                  <a:pt x="1762537" y="715239"/>
                  <a:pt x="1757363" y="710927"/>
                </a:cubicBezTo>
                <a:cubicBezTo>
                  <a:pt x="1752966" y="707263"/>
                  <a:pt x="1747123" y="705449"/>
                  <a:pt x="1743075" y="701402"/>
                </a:cubicBezTo>
                <a:cubicBezTo>
                  <a:pt x="1739028" y="697355"/>
                  <a:pt x="1736725" y="691877"/>
                  <a:pt x="1733550" y="687115"/>
                </a:cubicBezTo>
                <a:cubicBezTo>
                  <a:pt x="1731963" y="682352"/>
                  <a:pt x="1731573" y="677004"/>
                  <a:pt x="1728788" y="672827"/>
                </a:cubicBezTo>
                <a:cubicBezTo>
                  <a:pt x="1721456" y="661829"/>
                  <a:pt x="1710753" y="656042"/>
                  <a:pt x="1700213" y="649015"/>
                </a:cubicBezTo>
                <a:cubicBezTo>
                  <a:pt x="1693863" y="639490"/>
                  <a:pt x="1684783" y="631300"/>
                  <a:pt x="1681163" y="620440"/>
                </a:cubicBezTo>
                <a:lnTo>
                  <a:pt x="1671638" y="591865"/>
                </a:lnTo>
                <a:cubicBezTo>
                  <a:pt x="1680155" y="523718"/>
                  <a:pt x="1686118" y="485604"/>
                  <a:pt x="1681163" y="401365"/>
                </a:cubicBezTo>
                <a:cubicBezTo>
                  <a:pt x="1680794" y="395088"/>
                  <a:pt x="1656435" y="388359"/>
                  <a:pt x="1652588" y="387077"/>
                </a:cubicBezTo>
                <a:cubicBezTo>
                  <a:pt x="1647825" y="382315"/>
                  <a:pt x="1643982" y="376406"/>
                  <a:pt x="1638300" y="372790"/>
                </a:cubicBezTo>
                <a:cubicBezTo>
                  <a:pt x="1626321" y="365167"/>
                  <a:pt x="1612014" y="361616"/>
                  <a:pt x="1600200" y="353740"/>
                </a:cubicBezTo>
                <a:lnTo>
                  <a:pt x="1585913" y="344215"/>
                </a:lnTo>
                <a:cubicBezTo>
                  <a:pt x="1557338" y="345802"/>
                  <a:pt x="1528678" y="346264"/>
                  <a:pt x="1500188" y="348977"/>
                </a:cubicBezTo>
                <a:cubicBezTo>
                  <a:pt x="1495190" y="349453"/>
                  <a:pt x="1490289" y="351302"/>
                  <a:pt x="1485900" y="353740"/>
                </a:cubicBezTo>
                <a:cubicBezTo>
                  <a:pt x="1475893" y="359299"/>
                  <a:pt x="1466850" y="366440"/>
                  <a:pt x="1457325" y="372790"/>
                </a:cubicBezTo>
                <a:lnTo>
                  <a:pt x="1443038" y="382315"/>
                </a:lnTo>
                <a:cubicBezTo>
                  <a:pt x="1441450" y="387077"/>
                  <a:pt x="1441411" y="392682"/>
                  <a:pt x="1438275" y="396602"/>
                </a:cubicBezTo>
                <a:cubicBezTo>
                  <a:pt x="1431560" y="404995"/>
                  <a:pt x="1419112" y="407752"/>
                  <a:pt x="1409700" y="410890"/>
                </a:cubicBezTo>
                <a:cubicBezTo>
                  <a:pt x="1384832" y="408403"/>
                  <a:pt x="1365142" y="413956"/>
                  <a:pt x="1347788" y="396602"/>
                </a:cubicBezTo>
                <a:cubicBezTo>
                  <a:pt x="1343741" y="392555"/>
                  <a:pt x="1341438" y="387077"/>
                  <a:pt x="1338263" y="382315"/>
                </a:cubicBezTo>
                <a:cubicBezTo>
                  <a:pt x="1336675" y="369615"/>
                  <a:pt x="1336182" y="356730"/>
                  <a:pt x="1333500" y="344215"/>
                </a:cubicBezTo>
                <a:cubicBezTo>
                  <a:pt x="1329274" y="324495"/>
                  <a:pt x="1319375" y="301515"/>
                  <a:pt x="1304925" y="287065"/>
                </a:cubicBezTo>
                <a:cubicBezTo>
                  <a:pt x="1295400" y="277540"/>
                  <a:pt x="1287558" y="265962"/>
                  <a:pt x="1276350" y="258490"/>
                </a:cubicBezTo>
                <a:lnTo>
                  <a:pt x="1262063" y="248965"/>
                </a:lnTo>
                <a:cubicBezTo>
                  <a:pt x="1258888" y="244202"/>
                  <a:pt x="1256585" y="238724"/>
                  <a:pt x="1252538" y="234677"/>
                </a:cubicBezTo>
                <a:cubicBezTo>
                  <a:pt x="1248491" y="230630"/>
                  <a:pt x="1240060" y="230582"/>
                  <a:pt x="1238250" y="225152"/>
                </a:cubicBezTo>
                <a:cubicBezTo>
                  <a:pt x="1233453" y="210762"/>
                  <a:pt x="1249902" y="199213"/>
                  <a:pt x="1257300" y="191815"/>
                </a:cubicBezTo>
                <a:cubicBezTo>
                  <a:pt x="1258888" y="187052"/>
                  <a:pt x="1258513" y="181077"/>
                  <a:pt x="1262063" y="177527"/>
                </a:cubicBezTo>
                <a:cubicBezTo>
                  <a:pt x="1270158" y="169432"/>
                  <a:pt x="1290638" y="158477"/>
                  <a:pt x="1290638" y="158477"/>
                </a:cubicBezTo>
                <a:cubicBezTo>
                  <a:pt x="1297751" y="137135"/>
                  <a:pt x="1302238" y="130327"/>
                  <a:pt x="1290638" y="101327"/>
                </a:cubicBezTo>
                <a:cubicBezTo>
                  <a:pt x="1288774" y="96666"/>
                  <a:pt x="1281113" y="98152"/>
                  <a:pt x="1276350" y="96565"/>
                </a:cubicBezTo>
                <a:lnTo>
                  <a:pt x="1281113" y="77515"/>
                </a:lnTo>
                <a:close/>
              </a:path>
            </a:pathLst>
          </a:custGeom>
          <a:solidFill>
            <a:srgbClr val="FF0000">
              <a:alpha val="4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3200" dirty="0">
              <a:solidFill>
                <a:prstClr val="white"/>
              </a:solidFill>
            </a:endParaRPr>
          </a:p>
        </p:txBody>
      </p:sp>
      <p:grpSp>
        <p:nvGrpSpPr>
          <p:cNvPr id="70" name="Группа 414"/>
          <p:cNvGrpSpPr>
            <a:grpSpLocks/>
          </p:cNvGrpSpPr>
          <p:nvPr/>
        </p:nvGrpSpPr>
        <p:grpSpPr bwMode="auto">
          <a:xfrm>
            <a:off x="1309286" y="4101723"/>
            <a:ext cx="1150938" cy="846667"/>
            <a:chOff x="4211960" y="715511"/>
            <a:chExt cx="1152128" cy="635286"/>
          </a:xfrm>
        </p:grpSpPr>
        <p:sp>
          <p:nvSpPr>
            <p:cNvPr id="71" name="TextBox 10"/>
            <p:cNvSpPr txBox="1"/>
            <p:nvPr/>
          </p:nvSpPr>
          <p:spPr>
            <a:xfrm>
              <a:off x="4211960" y="715511"/>
              <a:ext cx="1152128" cy="127015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>
                <a:defRPr/>
              </a:pPr>
              <a:r>
                <a:rPr lang="ru-RU" sz="500" i="1" dirty="0" smtClean="0">
                  <a:latin typeface="Arial" pitchFamily="34" charset="0"/>
                  <a:cs typeface="Arial" pitchFamily="34" charset="0"/>
                </a:rPr>
                <a:t>МР Советский</a:t>
              </a:r>
              <a:endParaRPr lang="ru-RU" sz="5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2" name="TextBox 23"/>
            <p:cNvSpPr txBox="1"/>
            <p:nvPr/>
          </p:nvSpPr>
          <p:spPr>
            <a:xfrm>
              <a:off x="4860192" y="825661"/>
              <a:ext cx="391115" cy="150109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700" dirty="0" smtClean="0">
                  <a:latin typeface="Arial" pitchFamily="34" charset="0"/>
                  <a:cs typeface="Arial" pitchFamily="34" charset="0"/>
                </a:rPr>
                <a:t>16</a:t>
              </a:r>
              <a:endParaRPr lang="ru-RU" sz="7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3" name="Прямоугольник 72"/>
            <p:cNvSpPr/>
            <p:nvPr/>
          </p:nvSpPr>
          <p:spPr>
            <a:xfrm>
              <a:off x="4283472" y="1002977"/>
              <a:ext cx="675385" cy="16041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ctr">
                <a:defRPr/>
              </a:pPr>
              <a:r>
                <a:rPr lang="ru-RU" sz="5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333,2/175</a:t>
              </a:r>
            </a:p>
            <a:p>
              <a:pPr algn="ctr">
                <a:defRPr/>
              </a:pPr>
              <a:endParaRPr lang="ru-RU" sz="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4" name="TextBox 23"/>
            <p:cNvSpPr txBox="1"/>
            <p:nvPr/>
          </p:nvSpPr>
          <p:spPr>
            <a:xfrm>
              <a:off x="4449063" y="823498"/>
              <a:ext cx="411129" cy="15010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effectLst>
              <a:softEdge rad="63500"/>
            </a:effectLst>
          </p:spPr>
          <p:txBody>
            <a:bodyPr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700" dirty="0" smtClean="0">
                  <a:latin typeface="Arial" pitchFamily="34" charset="0"/>
                  <a:cs typeface="Arial" pitchFamily="34" charset="0"/>
                </a:rPr>
                <a:t>10,3</a:t>
              </a:r>
              <a:endParaRPr lang="ru-RU" sz="7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5" name="Прямоугольник 419"/>
            <p:cNvSpPr>
              <a:spLocks noChangeArrowheads="1"/>
            </p:cNvSpPr>
            <p:nvPr/>
          </p:nvSpPr>
          <p:spPr bwMode="auto">
            <a:xfrm>
              <a:off x="4283969" y="1163341"/>
              <a:ext cx="967340" cy="187456"/>
            </a:xfrm>
            <a:prstGeom prst="rect">
              <a:avLst/>
            </a:prstGeom>
            <a:solidFill>
              <a:srgbClr val="96CF51"/>
            </a:solidFill>
            <a:ln w="12700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91436" tIns="45718" rIns="91436" bIns="45718" anchor="ctr"/>
            <a:lstStyle/>
            <a:p>
              <a:pPr algn="ctr"/>
              <a:r>
                <a:rPr lang="ru-RU" sz="5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6115/48460</a:t>
              </a:r>
              <a:endParaRPr lang="ru-RU" sz="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6" name="Скругленный прямоугольник 75"/>
            <p:cNvSpPr/>
            <p:nvPr/>
          </p:nvSpPr>
          <p:spPr>
            <a:xfrm>
              <a:off x="4963624" y="1006154"/>
              <a:ext cx="287634" cy="141352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ru-RU" sz="5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57%</a:t>
              </a:r>
            </a:p>
          </p:txBody>
        </p:sp>
      </p:grpSp>
      <p:sp>
        <p:nvSpPr>
          <p:cNvPr id="104" name="Полилиния 103"/>
          <p:cNvSpPr/>
          <p:nvPr/>
        </p:nvSpPr>
        <p:spPr>
          <a:xfrm>
            <a:off x="2652305" y="3499154"/>
            <a:ext cx="1227907" cy="2066108"/>
          </a:xfrm>
          <a:custGeom>
            <a:avLst/>
            <a:gdLst>
              <a:gd name="connsiteX0" fmla="*/ 1338262 w 1603766"/>
              <a:gd name="connsiteY0" fmla="*/ 690562 h 2253413"/>
              <a:gd name="connsiteX1" fmla="*/ 1323975 w 1603766"/>
              <a:gd name="connsiteY1" fmla="*/ 681037 h 2253413"/>
              <a:gd name="connsiteX2" fmla="*/ 1309687 w 1603766"/>
              <a:gd name="connsiteY2" fmla="*/ 666750 h 2253413"/>
              <a:gd name="connsiteX3" fmla="*/ 1281112 w 1603766"/>
              <a:gd name="connsiteY3" fmla="*/ 657225 h 2253413"/>
              <a:gd name="connsiteX4" fmla="*/ 1238250 w 1603766"/>
              <a:gd name="connsiteY4" fmla="*/ 652462 h 2253413"/>
              <a:gd name="connsiteX5" fmla="*/ 1185862 w 1603766"/>
              <a:gd name="connsiteY5" fmla="*/ 647700 h 2253413"/>
              <a:gd name="connsiteX6" fmla="*/ 1128712 w 1603766"/>
              <a:gd name="connsiteY6" fmla="*/ 619125 h 2253413"/>
              <a:gd name="connsiteX7" fmla="*/ 1114425 w 1603766"/>
              <a:gd name="connsiteY7" fmla="*/ 609600 h 2253413"/>
              <a:gd name="connsiteX8" fmla="*/ 1100137 w 1603766"/>
              <a:gd name="connsiteY8" fmla="*/ 542925 h 2253413"/>
              <a:gd name="connsiteX9" fmla="*/ 1090612 w 1603766"/>
              <a:gd name="connsiteY9" fmla="*/ 514350 h 2253413"/>
              <a:gd name="connsiteX10" fmla="*/ 1081087 w 1603766"/>
              <a:gd name="connsiteY10" fmla="*/ 461962 h 2253413"/>
              <a:gd name="connsiteX11" fmla="*/ 1062037 w 1603766"/>
              <a:gd name="connsiteY11" fmla="*/ 433387 h 2253413"/>
              <a:gd name="connsiteX12" fmla="*/ 1052512 w 1603766"/>
              <a:gd name="connsiteY12" fmla="*/ 404812 h 2253413"/>
              <a:gd name="connsiteX13" fmla="*/ 1028700 w 1603766"/>
              <a:gd name="connsiteY13" fmla="*/ 361950 h 2253413"/>
              <a:gd name="connsiteX14" fmla="*/ 1014412 w 1603766"/>
              <a:gd name="connsiteY14" fmla="*/ 352425 h 2253413"/>
              <a:gd name="connsiteX15" fmla="*/ 1004887 w 1603766"/>
              <a:gd name="connsiteY15" fmla="*/ 338137 h 2253413"/>
              <a:gd name="connsiteX16" fmla="*/ 990600 w 1603766"/>
              <a:gd name="connsiteY16" fmla="*/ 328612 h 2253413"/>
              <a:gd name="connsiteX17" fmla="*/ 971550 w 1603766"/>
              <a:gd name="connsiteY17" fmla="*/ 304800 h 2253413"/>
              <a:gd name="connsiteX18" fmla="*/ 962025 w 1603766"/>
              <a:gd name="connsiteY18" fmla="*/ 290512 h 2253413"/>
              <a:gd name="connsiteX19" fmla="*/ 947737 w 1603766"/>
              <a:gd name="connsiteY19" fmla="*/ 280987 h 2253413"/>
              <a:gd name="connsiteX20" fmla="*/ 928687 w 1603766"/>
              <a:gd name="connsiteY20" fmla="*/ 261937 h 2253413"/>
              <a:gd name="connsiteX21" fmla="*/ 909637 w 1603766"/>
              <a:gd name="connsiteY21" fmla="*/ 238125 h 2253413"/>
              <a:gd name="connsiteX22" fmla="*/ 890587 w 1603766"/>
              <a:gd name="connsiteY22" fmla="*/ 209550 h 2253413"/>
              <a:gd name="connsiteX23" fmla="*/ 876300 w 1603766"/>
              <a:gd name="connsiteY23" fmla="*/ 195262 h 2253413"/>
              <a:gd name="connsiteX24" fmla="*/ 866775 w 1603766"/>
              <a:gd name="connsiteY24" fmla="*/ 166687 h 2253413"/>
              <a:gd name="connsiteX25" fmla="*/ 862012 w 1603766"/>
              <a:gd name="connsiteY25" fmla="*/ 152400 h 2253413"/>
              <a:gd name="connsiteX26" fmla="*/ 852487 w 1603766"/>
              <a:gd name="connsiteY26" fmla="*/ 138112 h 2253413"/>
              <a:gd name="connsiteX27" fmla="*/ 847725 w 1603766"/>
              <a:gd name="connsiteY27" fmla="*/ 123825 h 2253413"/>
              <a:gd name="connsiteX28" fmla="*/ 838200 w 1603766"/>
              <a:gd name="connsiteY28" fmla="*/ 109537 h 2253413"/>
              <a:gd name="connsiteX29" fmla="*/ 819150 w 1603766"/>
              <a:gd name="connsiteY29" fmla="*/ 71437 h 2253413"/>
              <a:gd name="connsiteX30" fmla="*/ 790575 w 1603766"/>
              <a:gd name="connsiteY30" fmla="*/ 52387 h 2253413"/>
              <a:gd name="connsiteX31" fmla="*/ 795337 w 1603766"/>
              <a:gd name="connsiteY31" fmla="*/ 33337 h 2253413"/>
              <a:gd name="connsiteX32" fmla="*/ 776287 w 1603766"/>
              <a:gd name="connsiteY32" fmla="*/ 4762 h 2253413"/>
              <a:gd name="connsiteX33" fmla="*/ 762000 w 1603766"/>
              <a:gd name="connsiteY33" fmla="*/ 0 h 2253413"/>
              <a:gd name="connsiteX34" fmla="*/ 757237 w 1603766"/>
              <a:gd name="connsiteY34" fmla="*/ 14287 h 2253413"/>
              <a:gd name="connsiteX35" fmla="*/ 752475 w 1603766"/>
              <a:gd name="connsiteY35" fmla="*/ 33337 h 2253413"/>
              <a:gd name="connsiteX36" fmla="*/ 719137 w 1603766"/>
              <a:gd name="connsiteY36" fmla="*/ 38100 h 2253413"/>
              <a:gd name="connsiteX37" fmla="*/ 704850 w 1603766"/>
              <a:gd name="connsiteY37" fmla="*/ 47625 h 2253413"/>
              <a:gd name="connsiteX38" fmla="*/ 671512 w 1603766"/>
              <a:gd name="connsiteY38" fmla="*/ 52387 h 2253413"/>
              <a:gd name="connsiteX39" fmla="*/ 657225 w 1603766"/>
              <a:gd name="connsiteY39" fmla="*/ 57150 h 2253413"/>
              <a:gd name="connsiteX40" fmla="*/ 657225 w 1603766"/>
              <a:gd name="connsiteY40" fmla="*/ 109537 h 2253413"/>
              <a:gd name="connsiteX41" fmla="*/ 628650 w 1603766"/>
              <a:gd name="connsiteY41" fmla="*/ 114300 h 2253413"/>
              <a:gd name="connsiteX42" fmla="*/ 614362 w 1603766"/>
              <a:gd name="connsiteY42" fmla="*/ 128587 h 2253413"/>
              <a:gd name="connsiteX43" fmla="*/ 600075 w 1603766"/>
              <a:gd name="connsiteY43" fmla="*/ 133350 h 2253413"/>
              <a:gd name="connsiteX44" fmla="*/ 533400 w 1603766"/>
              <a:gd name="connsiteY44" fmla="*/ 142875 h 2253413"/>
              <a:gd name="connsiteX45" fmla="*/ 519112 w 1603766"/>
              <a:gd name="connsiteY45" fmla="*/ 147637 h 2253413"/>
              <a:gd name="connsiteX46" fmla="*/ 519112 w 1603766"/>
              <a:gd name="connsiteY46" fmla="*/ 200025 h 2253413"/>
              <a:gd name="connsiteX47" fmla="*/ 481012 w 1603766"/>
              <a:gd name="connsiteY47" fmla="*/ 204787 h 2253413"/>
              <a:gd name="connsiteX48" fmla="*/ 466725 w 1603766"/>
              <a:gd name="connsiteY48" fmla="*/ 214312 h 2253413"/>
              <a:gd name="connsiteX49" fmla="*/ 395287 w 1603766"/>
              <a:gd name="connsiteY49" fmla="*/ 219075 h 2253413"/>
              <a:gd name="connsiteX50" fmla="*/ 390525 w 1603766"/>
              <a:gd name="connsiteY50" fmla="*/ 247650 h 2253413"/>
              <a:gd name="connsiteX51" fmla="*/ 385762 w 1603766"/>
              <a:gd name="connsiteY51" fmla="*/ 261937 h 2253413"/>
              <a:gd name="connsiteX52" fmla="*/ 409575 w 1603766"/>
              <a:gd name="connsiteY52" fmla="*/ 285750 h 2253413"/>
              <a:gd name="connsiteX53" fmla="*/ 404812 w 1603766"/>
              <a:gd name="connsiteY53" fmla="*/ 300037 h 2253413"/>
              <a:gd name="connsiteX54" fmla="*/ 409575 w 1603766"/>
              <a:gd name="connsiteY54" fmla="*/ 314325 h 2253413"/>
              <a:gd name="connsiteX55" fmla="*/ 395287 w 1603766"/>
              <a:gd name="connsiteY55" fmla="*/ 319087 h 2253413"/>
              <a:gd name="connsiteX56" fmla="*/ 357187 w 1603766"/>
              <a:gd name="connsiteY56" fmla="*/ 323850 h 2253413"/>
              <a:gd name="connsiteX57" fmla="*/ 361950 w 1603766"/>
              <a:gd name="connsiteY57" fmla="*/ 357187 h 2253413"/>
              <a:gd name="connsiteX58" fmla="*/ 381000 w 1603766"/>
              <a:gd name="connsiteY58" fmla="*/ 385762 h 2253413"/>
              <a:gd name="connsiteX59" fmla="*/ 376237 w 1603766"/>
              <a:gd name="connsiteY59" fmla="*/ 466725 h 2253413"/>
              <a:gd name="connsiteX60" fmla="*/ 361950 w 1603766"/>
              <a:gd name="connsiteY60" fmla="*/ 471487 h 2253413"/>
              <a:gd name="connsiteX61" fmla="*/ 347662 w 1603766"/>
              <a:gd name="connsiteY61" fmla="*/ 500062 h 2253413"/>
              <a:gd name="connsiteX62" fmla="*/ 385762 w 1603766"/>
              <a:gd name="connsiteY62" fmla="*/ 504825 h 2253413"/>
              <a:gd name="connsiteX63" fmla="*/ 395287 w 1603766"/>
              <a:gd name="connsiteY63" fmla="*/ 519112 h 2253413"/>
              <a:gd name="connsiteX64" fmla="*/ 400050 w 1603766"/>
              <a:gd name="connsiteY64" fmla="*/ 557212 h 2253413"/>
              <a:gd name="connsiteX65" fmla="*/ 404812 w 1603766"/>
              <a:gd name="connsiteY65" fmla="*/ 571500 h 2253413"/>
              <a:gd name="connsiteX66" fmla="*/ 419100 w 1603766"/>
              <a:gd name="connsiteY66" fmla="*/ 576262 h 2253413"/>
              <a:gd name="connsiteX67" fmla="*/ 481012 w 1603766"/>
              <a:gd name="connsiteY67" fmla="*/ 581025 h 2253413"/>
              <a:gd name="connsiteX68" fmla="*/ 495300 w 1603766"/>
              <a:gd name="connsiteY68" fmla="*/ 590550 h 2253413"/>
              <a:gd name="connsiteX69" fmla="*/ 500062 w 1603766"/>
              <a:gd name="connsiteY69" fmla="*/ 604837 h 2253413"/>
              <a:gd name="connsiteX70" fmla="*/ 528637 w 1603766"/>
              <a:gd name="connsiteY70" fmla="*/ 623887 h 2253413"/>
              <a:gd name="connsiteX71" fmla="*/ 533400 w 1603766"/>
              <a:gd name="connsiteY71" fmla="*/ 638175 h 2253413"/>
              <a:gd name="connsiteX72" fmla="*/ 547687 w 1603766"/>
              <a:gd name="connsiteY72" fmla="*/ 647700 h 2253413"/>
              <a:gd name="connsiteX73" fmla="*/ 557212 w 1603766"/>
              <a:gd name="connsiteY73" fmla="*/ 661987 h 2253413"/>
              <a:gd name="connsiteX74" fmla="*/ 561975 w 1603766"/>
              <a:gd name="connsiteY74" fmla="*/ 785812 h 2253413"/>
              <a:gd name="connsiteX75" fmla="*/ 566737 w 1603766"/>
              <a:gd name="connsiteY75" fmla="*/ 804862 h 2253413"/>
              <a:gd name="connsiteX76" fmla="*/ 600075 w 1603766"/>
              <a:gd name="connsiteY76" fmla="*/ 819150 h 2253413"/>
              <a:gd name="connsiteX77" fmla="*/ 614362 w 1603766"/>
              <a:gd name="connsiteY77" fmla="*/ 828675 h 2253413"/>
              <a:gd name="connsiteX78" fmla="*/ 609600 w 1603766"/>
              <a:gd name="connsiteY78" fmla="*/ 895350 h 2253413"/>
              <a:gd name="connsiteX79" fmla="*/ 581025 w 1603766"/>
              <a:gd name="connsiteY79" fmla="*/ 904875 h 2253413"/>
              <a:gd name="connsiteX80" fmla="*/ 571500 w 1603766"/>
              <a:gd name="connsiteY80" fmla="*/ 919162 h 2253413"/>
              <a:gd name="connsiteX81" fmla="*/ 514350 w 1603766"/>
              <a:gd name="connsiteY81" fmla="*/ 947737 h 2253413"/>
              <a:gd name="connsiteX82" fmla="*/ 485775 w 1603766"/>
              <a:gd name="connsiteY82" fmla="*/ 952500 h 2253413"/>
              <a:gd name="connsiteX83" fmla="*/ 476250 w 1603766"/>
              <a:gd name="connsiteY83" fmla="*/ 966787 h 2253413"/>
              <a:gd name="connsiteX84" fmla="*/ 471487 w 1603766"/>
              <a:gd name="connsiteY84" fmla="*/ 981075 h 2253413"/>
              <a:gd name="connsiteX85" fmla="*/ 452437 w 1603766"/>
              <a:gd name="connsiteY85" fmla="*/ 1009650 h 2253413"/>
              <a:gd name="connsiteX86" fmla="*/ 433387 w 1603766"/>
              <a:gd name="connsiteY86" fmla="*/ 1038225 h 2253413"/>
              <a:gd name="connsiteX87" fmla="*/ 423862 w 1603766"/>
              <a:gd name="connsiteY87" fmla="*/ 1052512 h 2253413"/>
              <a:gd name="connsiteX88" fmla="*/ 414337 w 1603766"/>
              <a:gd name="connsiteY88" fmla="*/ 1066800 h 2253413"/>
              <a:gd name="connsiteX89" fmla="*/ 371475 w 1603766"/>
              <a:gd name="connsiteY89" fmla="*/ 1081087 h 2253413"/>
              <a:gd name="connsiteX90" fmla="*/ 357187 w 1603766"/>
              <a:gd name="connsiteY90" fmla="*/ 1085850 h 2253413"/>
              <a:gd name="connsiteX91" fmla="*/ 342900 w 1603766"/>
              <a:gd name="connsiteY91" fmla="*/ 1100137 h 2253413"/>
              <a:gd name="connsiteX92" fmla="*/ 328612 w 1603766"/>
              <a:gd name="connsiteY92" fmla="*/ 1128712 h 2253413"/>
              <a:gd name="connsiteX93" fmla="*/ 309562 w 1603766"/>
              <a:gd name="connsiteY93" fmla="*/ 1133475 h 2253413"/>
              <a:gd name="connsiteX94" fmla="*/ 280987 w 1603766"/>
              <a:gd name="connsiteY94" fmla="*/ 1143000 h 2253413"/>
              <a:gd name="connsiteX95" fmla="*/ 247650 w 1603766"/>
              <a:gd name="connsiteY95" fmla="*/ 1152525 h 2253413"/>
              <a:gd name="connsiteX96" fmla="*/ 233362 w 1603766"/>
              <a:gd name="connsiteY96" fmla="*/ 1162050 h 2253413"/>
              <a:gd name="connsiteX97" fmla="*/ 223837 w 1603766"/>
              <a:gd name="connsiteY97" fmla="*/ 1176337 h 2253413"/>
              <a:gd name="connsiteX98" fmla="*/ 195262 w 1603766"/>
              <a:gd name="connsiteY98" fmla="*/ 1190625 h 2253413"/>
              <a:gd name="connsiteX99" fmla="*/ 180975 w 1603766"/>
              <a:gd name="connsiteY99" fmla="*/ 1200150 h 2253413"/>
              <a:gd name="connsiteX100" fmla="*/ 133350 w 1603766"/>
              <a:gd name="connsiteY100" fmla="*/ 1195387 h 2253413"/>
              <a:gd name="connsiteX101" fmla="*/ 119062 w 1603766"/>
              <a:gd name="connsiteY101" fmla="*/ 1190625 h 2253413"/>
              <a:gd name="connsiteX102" fmla="*/ 104775 w 1603766"/>
              <a:gd name="connsiteY102" fmla="*/ 1147762 h 2253413"/>
              <a:gd name="connsiteX103" fmla="*/ 100012 w 1603766"/>
              <a:gd name="connsiteY103" fmla="*/ 1133475 h 2253413"/>
              <a:gd name="connsiteX104" fmla="*/ 85725 w 1603766"/>
              <a:gd name="connsiteY104" fmla="*/ 1123950 h 2253413"/>
              <a:gd name="connsiteX105" fmla="*/ 57150 w 1603766"/>
              <a:gd name="connsiteY105" fmla="*/ 1100137 h 2253413"/>
              <a:gd name="connsiteX106" fmla="*/ 33337 w 1603766"/>
              <a:gd name="connsiteY106" fmla="*/ 1123950 h 2253413"/>
              <a:gd name="connsiteX107" fmla="*/ 28575 w 1603766"/>
              <a:gd name="connsiteY107" fmla="*/ 1143000 h 2253413"/>
              <a:gd name="connsiteX108" fmla="*/ 4762 w 1603766"/>
              <a:gd name="connsiteY108" fmla="*/ 1176337 h 2253413"/>
              <a:gd name="connsiteX109" fmla="*/ 0 w 1603766"/>
              <a:gd name="connsiteY109" fmla="*/ 1190625 h 2253413"/>
              <a:gd name="connsiteX110" fmla="*/ 4762 w 1603766"/>
              <a:gd name="connsiteY110" fmla="*/ 1300162 h 2253413"/>
              <a:gd name="connsiteX111" fmla="*/ 33337 w 1603766"/>
              <a:gd name="connsiteY111" fmla="*/ 1357312 h 2253413"/>
              <a:gd name="connsiteX112" fmla="*/ 47625 w 1603766"/>
              <a:gd name="connsiteY112" fmla="*/ 1371600 h 2253413"/>
              <a:gd name="connsiteX113" fmla="*/ 57150 w 1603766"/>
              <a:gd name="connsiteY113" fmla="*/ 1390650 h 2253413"/>
              <a:gd name="connsiteX114" fmla="*/ 95250 w 1603766"/>
              <a:gd name="connsiteY114" fmla="*/ 1419225 h 2253413"/>
              <a:gd name="connsiteX115" fmla="*/ 104775 w 1603766"/>
              <a:gd name="connsiteY115" fmla="*/ 1447800 h 2253413"/>
              <a:gd name="connsiteX116" fmla="*/ 109537 w 1603766"/>
              <a:gd name="connsiteY116" fmla="*/ 1466850 h 2253413"/>
              <a:gd name="connsiteX117" fmla="*/ 128587 w 1603766"/>
              <a:gd name="connsiteY117" fmla="*/ 1495425 h 2253413"/>
              <a:gd name="connsiteX118" fmla="*/ 142875 w 1603766"/>
              <a:gd name="connsiteY118" fmla="*/ 1504950 h 2253413"/>
              <a:gd name="connsiteX119" fmla="*/ 152400 w 1603766"/>
              <a:gd name="connsiteY119" fmla="*/ 1533525 h 2253413"/>
              <a:gd name="connsiteX120" fmla="*/ 157162 w 1603766"/>
              <a:gd name="connsiteY120" fmla="*/ 1547812 h 2253413"/>
              <a:gd name="connsiteX121" fmla="*/ 166687 w 1603766"/>
              <a:gd name="connsiteY121" fmla="*/ 1566862 h 2253413"/>
              <a:gd name="connsiteX122" fmla="*/ 176212 w 1603766"/>
              <a:gd name="connsiteY122" fmla="*/ 1581150 h 2253413"/>
              <a:gd name="connsiteX123" fmla="*/ 180975 w 1603766"/>
              <a:gd name="connsiteY123" fmla="*/ 1595437 h 2253413"/>
              <a:gd name="connsiteX124" fmla="*/ 166687 w 1603766"/>
              <a:gd name="connsiteY124" fmla="*/ 1657350 h 2253413"/>
              <a:gd name="connsiteX125" fmla="*/ 171450 w 1603766"/>
              <a:gd name="connsiteY125" fmla="*/ 1719262 h 2253413"/>
              <a:gd name="connsiteX126" fmla="*/ 185737 w 1603766"/>
              <a:gd name="connsiteY126" fmla="*/ 1728787 h 2253413"/>
              <a:gd name="connsiteX127" fmla="*/ 204787 w 1603766"/>
              <a:gd name="connsiteY127" fmla="*/ 1743075 h 2253413"/>
              <a:gd name="connsiteX128" fmla="*/ 309562 w 1603766"/>
              <a:gd name="connsiteY128" fmla="*/ 1738312 h 2253413"/>
              <a:gd name="connsiteX129" fmla="*/ 342900 w 1603766"/>
              <a:gd name="connsiteY129" fmla="*/ 1728787 h 2253413"/>
              <a:gd name="connsiteX130" fmla="*/ 366712 w 1603766"/>
              <a:gd name="connsiteY130" fmla="*/ 1733550 h 2253413"/>
              <a:gd name="connsiteX131" fmla="*/ 381000 w 1603766"/>
              <a:gd name="connsiteY131" fmla="*/ 1738312 h 2253413"/>
              <a:gd name="connsiteX132" fmla="*/ 428625 w 1603766"/>
              <a:gd name="connsiteY132" fmla="*/ 1743075 h 2253413"/>
              <a:gd name="connsiteX133" fmla="*/ 423862 w 1603766"/>
              <a:gd name="connsiteY133" fmla="*/ 1819275 h 2253413"/>
              <a:gd name="connsiteX134" fmla="*/ 414337 w 1603766"/>
              <a:gd name="connsiteY134" fmla="*/ 1847850 h 2253413"/>
              <a:gd name="connsiteX135" fmla="*/ 409575 w 1603766"/>
              <a:gd name="connsiteY135" fmla="*/ 1952625 h 2253413"/>
              <a:gd name="connsiteX136" fmla="*/ 404812 w 1603766"/>
              <a:gd name="connsiteY136" fmla="*/ 1966912 h 2253413"/>
              <a:gd name="connsiteX137" fmla="*/ 400050 w 1603766"/>
              <a:gd name="connsiteY137" fmla="*/ 1985962 h 2253413"/>
              <a:gd name="connsiteX138" fmla="*/ 404812 w 1603766"/>
              <a:gd name="connsiteY138" fmla="*/ 2071687 h 2253413"/>
              <a:gd name="connsiteX139" fmla="*/ 419100 w 1603766"/>
              <a:gd name="connsiteY139" fmla="*/ 2076450 h 2253413"/>
              <a:gd name="connsiteX140" fmla="*/ 533400 w 1603766"/>
              <a:gd name="connsiteY140" fmla="*/ 2081212 h 2253413"/>
              <a:gd name="connsiteX141" fmla="*/ 552450 w 1603766"/>
              <a:gd name="connsiteY141" fmla="*/ 2076450 h 2253413"/>
              <a:gd name="connsiteX142" fmla="*/ 590550 w 1603766"/>
              <a:gd name="connsiteY142" fmla="*/ 2043112 h 2253413"/>
              <a:gd name="connsiteX143" fmla="*/ 657225 w 1603766"/>
              <a:gd name="connsiteY143" fmla="*/ 2038350 h 2253413"/>
              <a:gd name="connsiteX144" fmla="*/ 671512 w 1603766"/>
              <a:gd name="connsiteY144" fmla="*/ 2028825 h 2253413"/>
              <a:gd name="connsiteX145" fmla="*/ 714375 w 1603766"/>
              <a:gd name="connsiteY145" fmla="*/ 2019300 h 2253413"/>
              <a:gd name="connsiteX146" fmla="*/ 738187 w 1603766"/>
              <a:gd name="connsiteY146" fmla="*/ 1995487 h 2253413"/>
              <a:gd name="connsiteX147" fmla="*/ 742950 w 1603766"/>
              <a:gd name="connsiteY147" fmla="*/ 1981200 h 2253413"/>
              <a:gd name="connsiteX148" fmla="*/ 757237 w 1603766"/>
              <a:gd name="connsiteY148" fmla="*/ 1971675 h 2253413"/>
              <a:gd name="connsiteX149" fmla="*/ 790575 w 1603766"/>
              <a:gd name="connsiteY149" fmla="*/ 1928812 h 2253413"/>
              <a:gd name="connsiteX150" fmla="*/ 795337 w 1603766"/>
              <a:gd name="connsiteY150" fmla="*/ 1909762 h 2253413"/>
              <a:gd name="connsiteX151" fmla="*/ 800100 w 1603766"/>
              <a:gd name="connsiteY151" fmla="*/ 1895475 h 2253413"/>
              <a:gd name="connsiteX152" fmla="*/ 795337 w 1603766"/>
              <a:gd name="connsiteY152" fmla="*/ 1785937 h 2253413"/>
              <a:gd name="connsiteX153" fmla="*/ 800100 w 1603766"/>
              <a:gd name="connsiteY153" fmla="*/ 1762125 h 2253413"/>
              <a:gd name="connsiteX154" fmla="*/ 833437 w 1603766"/>
              <a:gd name="connsiteY154" fmla="*/ 1747837 h 2253413"/>
              <a:gd name="connsiteX155" fmla="*/ 942975 w 1603766"/>
              <a:gd name="connsiteY155" fmla="*/ 1752600 h 2253413"/>
              <a:gd name="connsiteX156" fmla="*/ 1004887 w 1603766"/>
              <a:gd name="connsiteY156" fmla="*/ 1752600 h 2253413"/>
              <a:gd name="connsiteX157" fmla="*/ 1033462 w 1603766"/>
              <a:gd name="connsiteY157" fmla="*/ 1733550 h 2253413"/>
              <a:gd name="connsiteX158" fmla="*/ 1066800 w 1603766"/>
              <a:gd name="connsiteY158" fmla="*/ 1714500 h 2253413"/>
              <a:gd name="connsiteX159" fmla="*/ 1104900 w 1603766"/>
              <a:gd name="connsiteY159" fmla="*/ 1704975 h 2253413"/>
              <a:gd name="connsiteX160" fmla="*/ 1119187 w 1603766"/>
              <a:gd name="connsiteY160" fmla="*/ 1695450 h 2253413"/>
              <a:gd name="connsiteX161" fmla="*/ 1143000 w 1603766"/>
              <a:gd name="connsiteY161" fmla="*/ 1700212 h 2253413"/>
              <a:gd name="connsiteX162" fmla="*/ 1152525 w 1603766"/>
              <a:gd name="connsiteY162" fmla="*/ 1728787 h 2253413"/>
              <a:gd name="connsiteX163" fmla="*/ 1166812 w 1603766"/>
              <a:gd name="connsiteY163" fmla="*/ 1733550 h 2253413"/>
              <a:gd name="connsiteX164" fmla="*/ 1162050 w 1603766"/>
              <a:gd name="connsiteY164" fmla="*/ 1771650 h 2253413"/>
              <a:gd name="connsiteX165" fmla="*/ 1147762 w 1603766"/>
              <a:gd name="connsiteY165" fmla="*/ 1776412 h 2253413"/>
              <a:gd name="connsiteX166" fmla="*/ 1133475 w 1603766"/>
              <a:gd name="connsiteY166" fmla="*/ 1790700 h 2253413"/>
              <a:gd name="connsiteX167" fmla="*/ 1119187 w 1603766"/>
              <a:gd name="connsiteY167" fmla="*/ 1800225 h 2253413"/>
              <a:gd name="connsiteX168" fmla="*/ 1114425 w 1603766"/>
              <a:gd name="connsiteY168" fmla="*/ 1862137 h 2253413"/>
              <a:gd name="connsiteX169" fmla="*/ 1104900 w 1603766"/>
              <a:gd name="connsiteY169" fmla="*/ 1876425 h 2253413"/>
              <a:gd name="connsiteX170" fmla="*/ 1100137 w 1603766"/>
              <a:gd name="connsiteY170" fmla="*/ 1890712 h 2253413"/>
              <a:gd name="connsiteX171" fmla="*/ 1114425 w 1603766"/>
              <a:gd name="connsiteY171" fmla="*/ 1895475 h 2253413"/>
              <a:gd name="connsiteX172" fmla="*/ 1138237 w 1603766"/>
              <a:gd name="connsiteY172" fmla="*/ 1900237 h 2253413"/>
              <a:gd name="connsiteX173" fmla="*/ 1133475 w 1603766"/>
              <a:gd name="connsiteY173" fmla="*/ 1914525 h 2253413"/>
              <a:gd name="connsiteX174" fmla="*/ 1119187 w 1603766"/>
              <a:gd name="connsiteY174" fmla="*/ 1928812 h 2253413"/>
              <a:gd name="connsiteX175" fmla="*/ 1109662 w 1603766"/>
              <a:gd name="connsiteY175" fmla="*/ 1943100 h 2253413"/>
              <a:gd name="connsiteX176" fmla="*/ 1104900 w 1603766"/>
              <a:gd name="connsiteY176" fmla="*/ 1971675 h 2253413"/>
              <a:gd name="connsiteX177" fmla="*/ 1085850 w 1603766"/>
              <a:gd name="connsiteY177" fmla="*/ 1976437 h 2253413"/>
              <a:gd name="connsiteX178" fmla="*/ 1071562 w 1603766"/>
              <a:gd name="connsiteY178" fmla="*/ 2052637 h 2253413"/>
              <a:gd name="connsiteX179" fmla="*/ 1057275 w 1603766"/>
              <a:gd name="connsiteY179" fmla="*/ 2062162 h 2253413"/>
              <a:gd name="connsiteX180" fmla="*/ 1033462 w 1603766"/>
              <a:gd name="connsiteY180" fmla="*/ 2100262 h 2253413"/>
              <a:gd name="connsiteX181" fmla="*/ 1004887 w 1603766"/>
              <a:gd name="connsiteY181" fmla="*/ 2109787 h 2253413"/>
              <a:gd name="connsiteX182" fmla="*/ 981075 w 1603766"/>
              <a:gd name="connsiteY182" fmla="*/ 2152650 h 2253413"/>
              <a:gd name="connsiteX183" fmla="*/ 995362 w 1603766"/>
              <a:gd name="connsiteY183" fmla="*/ 2162175 h 2253413"/>
              <a:gd name="connsiteX184" fmla="*/ 1004887 w 1603766"/>
              <a:gd name="connsiteY184" fmla="*/ 2147887 h 2253413"/>
              <a:gd name="connsiteX185" fmla="*/ 1023937 w 1603766"/>
              <a:gd name="connsiteY185" fmla="*/ 2133600 h 2253413"/>
              <a:gd name="connsiteX186" fmla="*/ 1071562 w 1603766"/>
              <a:gd name="connsiteY186" fmla="*/ 2138362 h 2253413"/>
              <a:gd name="connsiteX187" fmla="*/ 1095375 w 1603766"/>
              <a:gd name="connsiteY187" fmla="*/ 2143125 h 2253413"/>
              <a:gd name="connsiteX188" fmla="*/ 1138237 w 1603766"/>
              <a:gd name="connsiteY188" fmla="*/ 2147887 h 2253413"/>
              <a:gd name="connsiteX189" fmla="*/ 1143000 w 1603766"/>
              <a:gd name="connsiteY189" fmla="*/ 2162175 h 2253413"/>
              <a:gd name="connsiteX190" fmla="*/ 1157287 w 1603766"/>
              <a:gd name="connsiteY190" fmla="*/ 2176462 h 2253413"/>
              <a:gd name="connsiteX191" fmla="*/ 1252537 w 1603766"/>
              <a:gd name="connsiteY191" fmla="*/ 2195512 h 2253413"/>
              <a:gd name="connsiteX192" fmla="*/ 1295400 w 1603766"/>
              <a:gd name="connsiteY192" fmla="*/ 2190750 h 2253413"/>
              <a:gd name="connsiteX193" fmla="*/ 1309687 w 1603766"/>
              <a:gd name="connsiteY193" fmla="*/ 2185987 h 2253413"/>
              <a:gd name="connsiteX194" fmla="*/ 1343025 w 1603766"/>
              <a:gd name="connsiteY194" fmla="*/ 2190750 h 2253413"/>
              <a:gd name="connsiteX195" fmla="*/ 1352550 w 1603766"/>
              <a:gd name="connsiteY195" fmla="*/ 2205037 h 2253413"/>
              <a:gd name="connsiteX196" fmla="*/ 1395412 w 1603766"/>
              <a:gd name="connsiteY196" fmla="*/ 2224087 h 2253413"/>
              <a:gd name="connsiteX197" fmla="*/ 1409700 w 1603766"/>
              <a:gd name="connsiteY197" fmla="*/ 2228850 h 2253413"/>
              <a:gd name="connsiteX198" fmla="*/ 1514475 w 1603766"/>
              <a:gd name="connsiteY198" fmla="*/ 2205037 h 2253413"/>
              <a:gd name="connsiteX199" fmla="*/ 1504950 w 1603766"/>
              <a:gd name="connsiteY199" fmla="*/ 2190750 h 2253413"/>
              <a:gd name="connsiteX200" fmla="*/ 1490662 w 1603766"/>
              <a:gd name="connsiteY200" fmla="*/ 2181225 h 2253413"/>
              <a:gd name="connsiteX201" fmla="*/ 1481137 w 1603766"/>
              <a:gd name="connsiteY201" fmla="*/ 2166937 h 2253413"/>
              <a:gd name="connsiteX202" fmla="*/ 1457325 w 1603766"/>
              <a:gd name="connsiteY202" fmla="*/ 2143125 h 2253413"/>
              <a:gd name="connsiteX203" fmla="*/ 1452562 w 1603766"/>
              <a:gd name="connsiteY203" fmla="*/ 2124075 h 2253413"/>
              <a:gd name="connsiteX204" fmla="*/ 1443037 w 1603766"/>
              <a:gd name="connsiteY204" fmla="*/ 2090737 h 2253413"/>
              <a:gd name="connsiteX205" fmla="*/ 1438275 w 1603766"/>
              <a:gd name="connsiteY205" fmla="*/ 2066925 h 2253413"/>
              <a:gd name="connsiteX206" fmla="*/ 1423987 w 1603766"/>
              <a:gd name="connsiteY206" fmla="*/ 2052637 h 2253413"/>
              <a:gd name="connsiteX207" fmla="*/ 1404937 w 1603766"/>
              <a:gd name="connsiteY207" fmla="*/ 2024062 h 2253413"/>
              <a:gd name="connsiteX208" fmla="*/ 1400175 w 1603766"/>
              <a:gd name="connsiteY208" fmla="*/ 2009775 h 2253413"/>
              <a:gd name="connsiteX209" fmla="*/ 1385887 w 1603766"/>
              <a:gd name="connsiteY209" fmla="*/ 1995487 h 2253413"/>
              <a:gd name="connsiteX210" fmla="*/ 1347787 w 1603766"/>
              <a:gd name="connsiteY210" fmla="*/ 1962150 h 2253413"/>
              <a:gd name="connsiteX211" fmla="*/ 1314450 w 1603766"/>
              <a:gd name="connsiteY211" fmla="*/ 1957387 h 2253413"/>
              <a:gd name="connsiteX212" fmla="*/ 1309687 w 1603766"/>
              <a:gd name="connsiteY212" fmla="*/ 1943100 h 2253413"/>
              <a:gd name="connsiteX213" fmla="*/ 1323975 w 1603766"/>
              <a:gd name="connsiteY213" fmla="*/ 1914525 h 2253413"/>
              <a:gd name="connsiteX214" fmla="*/ 1323975 w 1603766"/>
              <a:gd name="connsiteY214" fmla="*/ 1785937 h 2253413"/>
              <a:gd name="connsiteX215" fmla="*/ 1328737 w 1603766"/>
              <a:gd name="connsiteY215" fmla="*/ 1647825 h 2253413"/>
              <a:gd name="connsiteX216" fmla="*/ 1343025 w 1603766"/>
              <a:gd name="connsiteY216" fmla="*/ 1638300 h 2253413"/>
              <a:gd name="connsiteX217" fmla="*/ 1366837 w 1603766"/>
              <a:gd name="connsiteY217" fmla="*/ 1619250 h 2253413"/>
              <a:gd name="connsiteX218" fmla="*/ 1381125 w 1603766"/>
              <a:gd name="connsiteY218" fmla="*/ 1604962 h 2253413"/>
              <a:gd name="connsiteX219" fmla="*/ 1409700 w 1603766"/>
              <a:gd name="connsiteY219" fmla="*/ 1585912 h 2253413"/>
              <a:gd name="connsiteX220" fmla="*/ 1423987 w 1603766"/>
              <a:gd name="connsiteY220" fmla="*/ 1571625 h 2253413"/>
              <a:gd name="connsiteX221" fmla="*/ 1466850 w 1603766"/>
              <a:gd name="connsiteY221" fmla="*/ 1566862 h 2253413"/>
              <a:gd name="connsiteX222" fmla="*/ 1495425 w 1603766"/>
              <a:gd name="connsiteY222" fmla="*/ 1552575 h 2253413"/>
              <a:gd name="connsiteX223" fmla="*/ 1500187 w 1603766"/>
              <a:gd name="connsiteY223" fmla="*/ 1538287 h 2253413"/>
              <a:gd name="connsiteX224" fmla="*/ 1509712 w 1603766"/>
              <a:gd name="connsiteY224" fmla="*/ 1524000 h 2253413"/>
              <a:gd name="connsiteX225" fmla="*/ 1519237 w 1603766"/>
              <a:gd name="connsiteY225" fmla="*/ 1485900 h 2253413"/>
              <a:gd name="connsiteX226" fmla="*/ 1533525 w 1603766"/>
              <a:gd name="connsiteY226" fmla="*/ 1471612 h 2253413"/>
              <a:gd name="connsiteX227" fmla="*/ 1562100 w 1603766"/>
              <a:gd name="connsiteY227" fmla="*/ 1452562 h 2253413"/>
              <a:gd name="connsiteX228" fmla="*/ 1566862 w 1603766"/>
              <a:gd name="connsiteY228" fmla="*/ 1438275 h 2253413"/>
              <a:gd name="connsiteX229" fmla="*/ 1571625 w 1603766"/>
              <a:gd name="connsiteY229" fmla="*/ 1419225 h 2253413"/>
              <a:gd name="connsiteX230" fmla="*/ 1590675 w 1603766"/>
              <a:gd name="connsiteY230" fmla="*/ 1390650 h 2253413"/>
              <a:gd name="connsiteX231" fmla="*/ 1595437 w 1603766"/>
              <a:gd name="connsiteY231" fmla="*/ 1376362 h 2253413"/>
              <a:gd name="connsiteX232" fmla="*/ 1595437 w 1603766"/>
              <a:gd name="connsiteY232" fmla="*/ 1300162 h 2253413"/>
              <a:gd name="connsiteX233" fmla="*/ 1581150 w 1603766"/>
              <a:gd name="connsiteY233" fmla="*/ 1285875 h 2253413"/>
              <a:gd name="connsiteX234" fmla="*/ 1547812 w 1603766"/>
              <a:gd name="connsiteY234" fmla="*/ 1252537 h 2253413"/>
              <a:gd name="connsiteX235" fmla="*/ 1538287 w 1603766"/>
              <a:gd name="connsiteY235" fmla="*/ 1238250 h 2253413"/>
              <a:gd name="connsiteX236" fmla="*/ 1543050 w 1603766"/>
              <a:gd name="connsiteY236" fmla="*/ 1219200 h 2253413"/>
              <a:gd name="connsiteX237" fmla="*/ 1552575 w 1603766"/>
              <a:gd name="connsiteY237" fmla="*/ 1176337 h 2253413"/>
              <a:gd name="connsiteX238" fmla="*/ 1566862 w 1603766"/>
              <a:gd name="connsiteY238" fmla="*/ 1162050 h 2253413"/>
              <a:gd name="connsiteX239" fmla="*/ 1562100 w 1603766"/>
              <a:gd name="connsiteY239" fmla="*/ 1119187 h 2253413"/>
              <a:gd name="connsiteX240" fmla="*/ 1557337 w 1603766"/>
              <a:gd name="connsiteY240" fmla="*/ 1104900 h 2253413"/>
              <a:gd name="connsiteX241" fmla="*/ 1543050 w 1603766"/>
              <a:gd name="connsiteY241" fmla="*/ 1095375 h 2253413"/>
              <a:gd name="connsiteX242" fmla="*/ 1533525 w 1603766"/>
              <a:gd name="connsiteY242" fmla="*/ 1081087 h 2253413"/>
              <a:gd name="connsiteX243" fmla="*/ 1519237 w 1603766"/>
              <a:gd name="connsiteY243" fmla="*/ 1052512 h 2253413"/>
              <a:gd name="connsiteX244" fmla="*/ 1495425 w 1603766"/>
              <a:gd name="connsiteY244" fmla="*/ 1023937 h 2253413"/>
              <a:gd name="connsiteX245" fmla="*/ 1490662 w 1603766"/>
              <a:gd name="connsiteY245" fmla="*/ 1009650 h 2253413"/>
              <a:gd name="connsiteX246" fmla="*/ 1471612 w 1603766"/>
              <a:gd name="connsiteY246" fmla="*/ 981075 h 2253413"/>
              <a:gd name="connsiteX247" fmla="*/ 1462087 w 1603766"/>
              <a:gd name="connsiteY247" fmla="*/ 952500 h 2253413"/>
              <a:gd name="connsiteX248" fmla="*/ 1452562 w 1603766"/>
              <a:gd name="connsiteY248" fmla="*/ 919162 h 2253413"/>
              <a:gd name="connsiteX249" fmla="*/ 1443037 w 1603766"/>
              <a:gd name="connsiteY249" fmla="*/ 904875 h 2253413"/>
              <a:gd name="connsiteX250" fmla="*/ 1428750 w 1603766"/>
              <a:gd name="connsiteY250" fmla="*/ 862012 h 2253413"/>
              <a:gd name="connsiteX251" fmla="*/ 1423987 w 1603766"/>
              <a:gd name="connsiteY251" fmla="*/ 847725 h 2253413"/>
              <a:gd name="connsiteX252" fmla="*/ 1390650 w 1603766"/>
              <a:gd name="connsiteY252" fmla="*/ 804862 h 2253413"/>
              <a:gd name="connsiteX253" fmla="*/ 1376362 w 1603766"/>
              <a:gd name="connsiteY253" fmla="*/ 795337 h 2253413"/>
              <a:gd name="connsiteX254" fmla="*/ 1371600 w 1603766"/>
              <a:gd name="connsiteY254" fmla="*/ 781050 h 2253413"/>
              <a:gd name="connsiteX255" fmla="*/ 1357312 w 1603766"/>
              <a:gd name="connsiteY255" fmla="*/ 776287 h 2253413"/>
              <a:gd name="connsiteX256" fmla="*/ 1343025 w 1603766"/>
              <a:gd name="connsiteY256" fmla="*/ 762000 h 2253413"/>
              <a:gd name="connsiteX257" fmla="*/ 1338262 w 1603766"/>
              <a:gd name="connsiteY257" fmla="*/ 709612 h 2253413"/>
              <a:gd name="connsiteX258" fmla="*/ 1323975 w 1603766"/>
              <a:gd name="connsiteY258" fmla="*/ 700087 h 2253413"/>
              <a:gd name="connsiteX259" fmla="*/ 1319212 w 1603766"/>
              <a:gd name="connsiteY259" fmla="*/ 685800 h 2253413"/>
              <a:gd name="connsiteX260" fmla="*/ 1309687 w 1603766"/>
              <a:gd name="connsiteY260" fmla="*/ 671512 h 2253413"/>
              <a:gd name="connsiteX261" fmla="*/ 1338262 w 1603766"/>
              <a:gd name="connsiteY261" fmla="*/ 690562 h 2253413"/>
              <a:gd name="connsiteX0" fmla="*/ 1338262 w 1603766"/>
              <a:gd name="connsiteY0" fmla="*/ 690562 h 2253413"/>
              <a:gd name="connsiteX1" fmla="*/ 1323975 w 1603766"/>
              <a:gd name="connsiteY1" fmla="*/ 681037 h 2253413"/>
              <a:gd name="connsiteX2" fmla="*/ 1309687 w 1603766"/>
              <a:gd name="connsiteY2" fmla="*/ 666750 h 2253413"/>
              <a:gd name="connsiteX3" fmla="*/ 1281112 w 1603766"/>
              <a:gd name="connsiteY3" fmla="*/ 657225 h 2253413"/>
              <a:gd name="connsiteX4" fmla="*/ 1238250 w 1603766"/>
              <a:gd name="connsiteY4" fmla="*/ 652462 h 2253413"/>
              <a:gd name="connsiteX5" fmla="*/ 1185862 w 1603766"/>
              <a:gd name="connsiteY5" fmla="*/ 647700 h 2253413"/>
              <a:gd name="connsiteX6" fmla="*/ 1128712 w 1603766"/>
              <a:gd name="connsiteY6" fmla="*/ 619125 h 2253413"/>
              <a:gd name="connsiteX7" fmla="*/ 1114425 w 1603766"/>
              <a:gd name="connsiteY7" fmla="*/ 609600 h 2253413"/>
              <a:gd name="connsiteX8" fmla="*/ 1100137 w 1603766"/>
              <a:gd name="connsiteY8" fmla="*/ 542925 h 2253413"/>
              <a:gd name="connsiteX9" fmla="*/ 1090612 w 1603766"/>
              <a:gd name="connsiteY9" fmla="*/ 514350 h 2253413"/>
              <a:gd name="connsiteX10" fmla="*/ 1081087 w 1603766"/>
              <a:gd name="connsiteY10" fmla="*/ 461962 h 2253413"/>
              <a:gd name="connsiteX11" fmla="*/ 1062037 w 1603766"/>
              <a:gd name="connsiteY11" fmla="*/ 433387 h 2253413"/>
              <a:gd name="connsiteX12" fmla="*/ 1052512 w 1603766"/>
              <a:gd name="connsiteY12" fmla="*/ 404812 h 2253413"/>
              <a:gd name="connsiteX13" fmla="*/ 1028700 w 1603766"/>
              <a:gd name="connsiteY13" fmla="*/ 361950 h 2253413"/>
              <a:gd name="connsiteX14" fmla="*/ 1014412 w 1603766"/>
              <a:gd name="connsiteY14" fmla="*/ 352425 h 2253413"/>
              <a:gd name="connsiteX15" fmla="*/ 1004887 w 1603766"/>
              <a:gd name="connsiteY15" fmla="*/ 338137 h 2253413"/>
              <a:gd name="connsiteX16" fmla="*/ 990600 w 1603766"/>
              <a:gd name="connsiteY16" fmla="*/ 328612 h 2253413"/>
              <a:gd name="connsiteX17" fmla="*/ 971550 w 1603766"/>
              <a:gd name="connsiteY17" fmla="*/ 304800 h 2253413"/>
              <a:gd name="connsiteX18" fmla="*/ 962025 w 1603766"/>
              <a:gd name="connsiteY18" fmla="*/ 290512 h 2253413"/>
              <a:gd name="connsiteX19" fmla="*/ 947737 w 1603766"/>
              <a:gd name="connsiteY19" fmla="*/ 280987 h 2253413"/>
              <a:gd name="connsiteX20" fmla="*/ 928687 w 1603766"/>
              <a:gd name="connsiteY20" fmla="*/ 261937 h 2253413"/>
              <a:gd name="connsiteX21" fmla="*/ 909637 w 1603766"/>
              <a:gd name="connsiteY21" fmla="*/ 238125 h 2253413"/>
              <a:gd name="connsiteX22" fmla="*/ 890587 w 1603766"/>
              <a:gd name="connsiteY22" fmla="*/ 209550 h 2253413"/>
              <a:gd name="connsiteX23" fmla="*/ 876300 w 1603766"/>
              <a:gd name="connsiteY23" fmla="*/ 195262 h 2253413"/>
              <a:gd name="connsiteX24" fmla="*/ 866775 w 1603766"/>
              <a:gd name="connsiteY24" fmla="*/ 166687 h 2253413"/>
              <a:gd name="connsiteX25" fmla="*/ 862012 w 1603766"/>
              <a:gd name="connsiteY25" fmla="*/ 152400 h 2253413"/>
              <a:gd name="connsiteX26" fmla="*/ 852487 w 1603766"/>
              <a:gd name="connsiteY26" fmla="*/ 138112 h 2253413"/>
              <a:gd name="connsiteX27" fmla="*/ 847725 w 1603766"/>
              <a:gd name="connsiteY27" fmla="*/ 123825 h 2253413"/>
              <a:gd name="connsiteX28" fmla="*/ 838200 w 1603766"/>
              <a:gd name="connsiteY28" fmla="*/ 109537 h 2253413"/>
              <a:gd name="connsiteX29" fmla="*/ 819150 w 1603766"/>
              <a:gd name="connsiteY29" fmla="*/ 71437 h 2253413"/>
              <a:gd name="connsiteX30" fmla="*/ 790575 w 1603766"/>
              <a:gd name="connsiteY30" fmla="*/ 52387 h 2253413"/>
              <a:gd name="connsiteX31" fmla="*/ 795337 w 1603766"/>
              <a:gd name="connsiteY31" fmla="*/ 33337 h 2253413"/>
              <a:gd name="connsiteX32" fmla="*/ 776287 w 1603766"/>
              <a:gd name="connsiteY32" fmla="*/ 4762 h 2253413"/>
              <a:gd name="connsiteX33" fmla="*/ 762000 w 1603766"/>
              <a:gd name="connsiteY33" fmla="*/ 0 h 2253413"/>
              <a:gd name="connsiteX34" fmla="*/ 757237 w 1603766"/>
              <a:gd name="connsiteY34" fmla="*/ 14287 h 2253413"/>
              <a:gd name="connsiteX35" fmla="*/ 752475 w 1603766"/>
              <a:gd name="connsiteY35" fmla="*/ 33337 h 2253413"/>
              <a:gd name="connsiteX36" fmla="*/ 719137 w 1603766"/>
              <a:gd name="connsiteY36" fmla="*/ 38100 h 2253413"/>
              <a:gd name="connsiteX37" fmla="*/ 704850 w 1603766"/>
              <a:gd name="connsiteY37" fmla="*/ 47625 h 2253413"/>
              <a:gd name="connsiteX38" fmla="*/ 671512 w 1603766"/>
              <a:gd name="connsiteY38" fmla="*/ 52387 h 2253413"/>
              <a:gd name="connsiteX39" fmla="*/ 657225 w 1603766"/>
              <a:gd name="connsiteY39" fmla="*/ 57150 h 2253413"/>
              <a:gd name="connsiteX40" fmla="*/ 657225 w 1603766"/>
              <a:gd name="connsiteY40" fmla="*/ 109537 h 2253413"/>
              <a:gd name="connsiteX41" fmla="*/ 628650 w 1603766"/>
              <a:gd name="connsiteY41" fmla="*/ 114300 h 2253413"/>
              <a:gd name="connsiteX42" fmla="*/ 614362 w 1603766"/>
              <a:gd name="connsiteY42" fmla="*/ 128587 h 2253413"/>
              <a:gd name="connsiteX43" fmla="*/ 600075 w 1603766"/>
              <a:gd name="connsiteY43" fmla="*/ 133350 h 2253413"/>
              <a:gd name="connsiteX44" fmla="*/ 533400 w 1603766"/>
              <a:gd name="connsiteY44" fmla="*/ 142875 h 2253413"/>
              <a:gd name="connsiteX45" fmla="*/ 519112 w 1603766"/>
              <a:gd name="connsiteY45" fmla="*/ 147637 h 2253413"/>
              <a:gd name="connsiteX46" fmla="*/ 519112 w 1603766"/>
              <a:gd name="connsiteY46" fmla="*/ 200025 h 2253413"/>
              <a:gd name="connsiteX47" fmla="*/ 481012 w 1603766"/>
              <a:gd name="connsiteY47" fmla="*/ 204787 h 2253413"/>
              <a:gd name="connsiteX48" fmla="*/ 466725 w 1603766"/>
              <a:gd name="connsiteY48" fmla="*/ 214312 h 2253413"/>
              <a:gd name="connsiteX49" fmla="*/ 395287 w 1603766"/>
              <a:gd name="connsiteY49" fmla="*/ 219075 h 2253413"/>
              <a:gd name="connsiteX50" fmla="*/ 390525 w 1603766"/>
              <a:gd name="connsiteY50" fmla="*/ 247650 h 2253413"/>
              <a:gd name="connsiteX51" fmla="*/ 385762 w 1603766"/>
              <a:gd name="connsiteY51" fmla="*/ 261937 h 2253413"/>
              <a:gd name="connsiteX52" fmla="*/ 409575 w 1603766"/>
              <a:gd name="connsiteY52" fmla="*/ 285750 h 2253413"/>
              <a:gd name="connsiteX53" fmla="*/ 404812 w 1603766"/>
              <a:gd name="connsiteY53" fmla="*/ 300037 h 2253413"/>
              <a:gd name="connsiteX54" fmla="*/ 409575 w 1603766"/>
              <a:gd name="connsiteY54" fmla="*/ 314325 h 2253413"/>
              <a:gd name="connsiteX55" fmla="*/ 395287 w 1603766"/>
              <a:gd name="connsiteY55" fmla="*/ 319087 h 2253413"/>
              <a:gd name="connsiteX56" fmla="*/ 357187 w 1603766"/>
              <a:gd name="connsiteY56" fmla="*/ 323850 h 2253413"/>
              <a:gd name="connsiteX57" fmla="*/ 361950 w 1603766"/>
              <a:gd name="connsiteY57" fmla="*/ 357187 h 2253413"/>
              <a:gd name="connsiteX58" fmla="*/ 381000 w 1603766"/>
              <a:gd name="connsiteY58" fmla="*/ 385762 h 2253413"/>
              <a:gd name="connsiteX59" fmla="*/ 376237 w 1603766"/>
              <a:gd name="connsiteY59" fmla="*/ 466725 h 2253413"/>
              <a:gd name="connsiteX60" fmla="*/ 361950 w 1603766"/>
              <a:gd name="connsiteY60" fmla="*/ 471487 h 2253413"/>
              <a:gd name="connsiteX61" fmla="*/ 347662 w 1603766"/>
              <a:gd name="connsiteY61" fmla="*/ 500062 h 2253413"/>
              <a:gd name="connsiteX62" fmla="*/ 385762 w 1603766"/>
              <a:gd name="connsiteY62" fmla="*/ 504825 h 2253413"/>
              <a:gd name="connsiteX63" fmla="*/ 395287 w 1603766"/>
              <a:gd name="connsiteY63" fmla="*/ 519112 h 2253413"/>
              <a:gd name="connsiteX64" fmla="*/ 400050 w 1603766"/>
              <a:gd name="connsiteY64" fmla="*/ 557212 h 2253413"/>
              <a:gd name="connsiteX65" fmla="*/ 404812 w 1603766"/>
              <a:gd name="connsiteY65" fmla="*/ 571500 h 2253413"/>
              <a:gd name="connsiteX66" fmla="*/ 419100 w 1603766"/>
              <a:gd name="connsiteY66" fmla="*/ 576262 h 2253413"/>
              <a:gd name="connsiteX67" fmla="*/ 481012 w 1603766"/>
              <a:gd name="connsiteY67" fmla="*/ 581025 h 2253413"/>
              <a:gd name="connsiteX68" fmla="*/ 495300 w 1603766"/>
              <a:gd name="connsiteY68" fmla="*/ 590550 h 2253413"/>
              <a:gd name="connsiteX69" fmla="*/ 500062 w 1603766"/>
              <a:gd name="connsiteY69" fmla="*/ 604837 h 2253413"/>
              <a:gd name="connsiteX70" fmla="*/ 528637 w 1603766"/>
              <a:gd name="connsiteY70" fmla="*/ 623887 h 2253413"/>
              <a:gd name="connsiteX71" fmla="*/ 533400 w 1603766"/>
              <a:gd name="connsiteY71" fmla="*/ 638175 h 2253413"/>
              <a:gd name="connsiteX72" fmla="*/ 547687 w 1603766"/>
              <a:gd name="connsiteY72" fmla="*/ 647700 h 2253413"/>
              <a:gd name="connsiteX73" fmla="*/ 557212 w 1603766"/>
              <a:gd name="connsiteY73" fmla="*/ 661987 h 2253413"/>
              <a:gd name="connsiteX74" fmla="*/ 561975 w 1603766"/>
              <a:gd name="connsiteY74" fmla="*/ 785812 h 2253413"/>
              <a:gd name="connsiteX75" fmla="*/ 566737 w 1603766"/>
              <a:gd name="connsiteY75" fmla="*/ 804862 h 2253413"/>
              <a:gd name="connsiteX76" fmla="*/ 600075 w 1603766"/>
              <a:gd name="connsiteY76" fmla="*/ 819150 h 2253413"/>
              <a:gd name="connsiteX77" fmla="*/ 614362 w 1603766"/>
              <a:gd name="connsiteY77" fmla="*/ 828675 h 2253413"/>
              <a:gd name="connsiteX78" fmla="*/ 609600 w 1603766"/>
              <a:gd name="connsiteY78" fmla="*/ 895350 h 2253413"/>
              <a:gd name="connsiteX79" fmla="*/ 581025 w 1603766"/>
              <a:gd name="connsiteY79" fmla="*/ 904875 h 2253413"/>
              <a:gd name="connsiteX80" fmla="*/ 571500 w 1603766"/>
              <a:gd name="connsiteY80" fmla="*/ 919162 h 2253413"/>
              <a:gd name="connsiteX81" fmla="*/ 514350 w 1603766"/>
              <a:gd name="connsiteY81" fmla="*/ 947737 h 2253413"/>
              <a:gd name="connsiteX82" fmla="*/ 485775 w 1603766"/>
              <a:gd name="connsiteY82" fmla="*/ 952500 h 2253413"/>
              <a:gd name="connsiteX83" fmla="*/ 476250 w 1603766"/>
              <a:gd name="connsiteY83" fmla="*/ 966787 h 2253413"/>
              <a:gd name="connsiteX84" fmla="*/ 471487 w 1603766"/>
              <a:gd name="connsiteY84" fmla="*/ 981075 h 2253413"/>
              <a:gd name="connsiteX85" fmla="*/ 452437 w 1603766"/>
              <a:gd name="connsiteY85" fmla="*/ 1009650 h 2253413"/>
              <a:gd name="connsiteX86" fmla="*/ 433387 w 1603766"/>
              <a:gd name="connsiteY86" fmla="*/ 1038225 h 2253413"/>
              <a:gd name="connsiteX87" fmla="*/ 423862 w 1603766"/>
              <a:gd name="connsiteY87" fmla="*/ 1052512 h 2253413"/>
              <a:gd name="connsiteX88" fmla="*/ 414337 w 1603766"/>
              <a:gd name="connsiteY88" fmla="*/ 1066800 h 2253413"/>
              <a:gd name="connsiteX89" fmla="*/ 371475 w 1603766"/>
              <a:gd name="connsiteY89" fmla="*/ 1081087 h 2253413"/>
              <a:gd name="connsiteX90" fmla="*/ 357187 w 1603766"/>
              <a:gd name="connsiteY90" fmla="*/ 1085850 h 2253413"/>
              <a:gd name="connsiteX91" fmla="*/ 342900 w 1603766"/>
              <a:gd name="connsiteY91" fmla="*/ 1100137 h 2253413"/>
              <a:gd name="connsiteX92" fmla="*/ 328612 w 1603766"/>
              <a:gd name="connsiteY92" fmla="*/ 1128712 h 2253413"/>
              <a:gd name="connsiteX93" fmla="*/ 309562 w 1603766"/>
              <a:gd name="connsiteY93" fmla="*/ 1133475 h 2253413"/>
              <a:gd name="connsiteX94" fmla="*/ 280987 w 1603766"/>
              <a:gd name="connsiteY94" fmla="*/ 1143000 h 2253413"/>
              <a:gd name="connsiteX95" fmla="*/ 247650 w 1603766"/>
              <a:gd name="connsiteY95" fmla="*/ 1152525 h 2253413"/>
              <a:gd name="connsiteX96" fmla="*/ 233362 w 1603766"/>
              <a:gd name="connsiteY96" fmla="*/ 1162050 h 2253413"/>
              <a:gd name="connsiteX97" fmla="*/ 223837 w 1603766"/>
              <a:gd name="connsiteY97" fmla="*/ 1176337 h 2253413"/>
              <a:gd name="connsiteX98" fmla="*/ 195262 w 1603766"/>
              <a:gd name="connsiteY98" fmla="*/ 1190625 h 2253413"/>
              <a:gd name="connsiteX99" fmla="*/ 180975 w 1603766"/>
              <a:gd name="connsiteY99" fmla="*/ 1200150 h 2253413"/>
              <a:gd name="connsiteX100" fmla="*/ 133350 w 1603766"/>
              <a:gd name="connsiteY100" fmla="*/ 1195387 h 2253413"/>
              <a:gd name="connsiteX101" fmla="*/ 119062 w 1603766"/>
              <a:gd name="connsiteY101" fmla="*/ 1190625 h 2253413"/>
              <a:gd name="connsiteX102" fmla="*/ 104775 w 1603766"/>
              <a:gd name="connsiteY102" fmla="*/ 1147762 h 2253413"/>
              <a:gd name="connsiteX103" fmla="*/ 100012 w 1603766"/>
              <a:gd name="connsiteY103" fmla="*/ 1133475 h 2253413"/>
              <a:gd name="connsiteX104" fmla="*/ 85725 w 1603766"/>
              <a:gd name="connsiteY104" fmla="*/ 1123950 h 2253413"/>
              <a:gd name="connsiteX105" fmla="*/ 57150 w 1603766"/>
              <a:gd name="connsiteY105" fmla="*/ 1100137 h 2253413"/>
              <a:gd name="connsiteX106" fmla="*/ 33337 w 1603766"/>
              <a:gd name="connsiteY106" fmla="*/ 1123950 h 2253413"/>
              <a:gd name="connsiteX107" fmla="*/ 28575 w 1603766"/>
              <a:gd name="connsiteY107" fmla="*/ 1143000 h 2253413"/>
              <a:gd name="connsiteX108" fmla="*/ 4762 w 1603766"/>
              <a:gd name="connsiteY108" fmla="*/ 1176337 h 2253413"/>
              <a:gd name="connsiteX109" fmla="*/ 0 w 1603766"/>
              <a:gd name="connsiteY109" fmla="*/ 1190625 h 2253413"/>
              <a:gd name="connsiteX110" fmla="*/ 4762 w 1603766"/>
              <a:gd name="connsiteY110" fmla="*/ 1300162 h 2253413"/>
              <a:gd name="connsiteX111" fmla="*/ 33337 w 1603766"/>
              <a:gd name="connsiteY111" fmla="*/ 1357312 h 2253413"/>
              <a:gd name="connsiteX112" fmla="*/ 47625 w 1603766"/>
              <a:gd name="connsiteY112" fmla="*/ 1371600 h 2253413"/>
              <a:gd name="connsiteX113" fmla="*/ 57150 w 1603766"/>
              <a:gd name="connsiteY113" fmla="*/ 1390650 h 2253413"/>
              <a:gd name="connsiteX114" fmla="*/ 95250 w 1603766"/>
              <a:gd name="connsiteY114" fmla="*/ 1419225 h 2253413"/>
              <a:gd name="connsiteX115" fmla="*/ 104775 w 1603766"/>
              <a:gd name="connsiteY115" fmla="*/ 1447800 h 2253413"/>
              <a:gd name="connsiteX116" fmla="*/ 109537 w 1603766"/>
              <a:gd name="connsiteY116" fmla="*/ 1466850 h 2253413"/>
              <a:gd name="connsiteX117" fmla="*/ 128587 w 1603766"/>
              <a:gd name="connsiteY117" fmla="*/ 1495425 h 2253413"/>
              <a:gd name="connsiteX118" fmla="*/ 142875 w 1603766"/>
              <a:gd name="connsiteY118" fmla="*/ 1504950 h 2253413"/>
              <a:gd name="connsiteX119" fmla="*/ 152400 w 1603766"/>
              <a:gd name="connsiteY119" fmla="*/ 1533525 h 2253413"/>
              <a:gd name="connsiteX120" fmla="*/ 157162 w 1603766"/>
              <a:gd name="connsiteY120" fmla="*/ 1547812 h 2253413"/>
              <a:gd name="connsiteX121" fmla="*/ 166687 w 1603766"/>
              <a:gd name="connsiteY121" fmla="*/ 1566862 h 2253413"/>
              <a:gd name="connsiteX122" fmla="*/ 176212 w 1603766"/>
              <a:gd name="connsiteY122" fmla="*/ 1581150 h 2253413"/>
              <a:gd name="connsiteX123" fmla="*/ 180975 w 1603766"/>
              <a:gd name="connsiteY123" fmla="*/ 1595437 h 2253413"/>
              <a:gd name="connsiteX124" fmla="*/ 166687 w 1603766"/>
              <a:gd name="connsiteY124" fmla="*/ 1657350 h 2253413"/>
              <a:gd name="connsiteX125" fmla="*/ 171450 w 1603766"/>
              <a:gd name="connsiteY125" fmla="*/ 1719262 h 2253413"/>
              <a:gd name="connsiteX126" fmla="*/ 185737 w 1603766"/>
              <a:gd name="connsiteY126" fmla="*/ 1728787 h 2253413"/>
              <a:gd name="connsiteX127" fmla="*/ 204787 w 1603766"/>
              <a:gd name="connsiteY127" fmla="*/ 1743075 h 2253413"/>
              <a:gd name="connsiteX128" fmla="*/ 309562 w 1603766"/>
              <a:gd name="connsiteY128" fmla="*/ 1738312 h 2253413"/>
              <a:gd name="connsiteX129" fmla="*/ 342900 w 1603766"/>
              <a:gd name="connsiteY129" fmla="*/ 1728787 h 2253413"/>
              <a:gd name="connsiteX130" fmla="*/ 366712 w 1603766"/>
              <a:gd name="connsiteY130" fmla="*/ 1733550 h 2253413"/>
              <a:gd name="connsiteX131" fmla="*/ 381000 w 1603766"/>
              <a:gd name="connsiteY131" fmla="*/ 1738312 h 2253413"/>
              <a:gd name="connsiteX132" fmla="*/ 428625 w 1603766"/>
              <a:gd name="connsiteY132" fmla="*/ 1743075 h 2253413"/>
              <a:gd name="connsiteX133" fmla="*/ 423862 w 1603766"/>
              <a:gd name="connsiteY133" fmla="*/ 1819275 h 2253413"/>
              <a:gd name="connsiteX134" fmla="*/ 414337 w 1603766"/>
              <a:gd name="connsiteY134" fmla="*/ 1847850 h 2253413"/>
              <a:gd name="connsiteX135" fmla="*/ 409575 w 1603766"/>
              <a:gd name="connsiteY135" fmla="*/ 1952625 h 2253413"/>
              <a:gd name="connsiteX136" fmla="*/ 404812 w 1603766"/>
              <a:gd name="connsiteY136" fmla="*/ 1966912 h 2253413"/>
              <a:gd name="connsiteX137" fmla="*/ 400050 w 1603766"/>
              <a:gd name="connsiteY137" fmla="*/ 1985962 h 2253413"/>
              <a:gd name="connsiteX138" fmla="*/ 404812 w 1603766"/>
              <a:gd name="connsiteY138" fmla="*/ 2071687 h 2253413"/>
              <a:gd name="connsiteX139" fmla="*/ 419100 w 1603766"/>
              <a:gd name="connsiteY139" fmla="*/ 2076450 h 2253413"/>
              <a:gd name="connsiteX140" fmla="*/ 533400 w 1603766"/>
              <a:gd name="connsiteY140" fmla="*/ 2081212 h 2253413"/>
              <a:gd name="connsiteX141" fmla="*/ 552450 w 1603766"/>
              <a:gd name="connsiteY141" fmla="*/ 2076450 h 2253413"/>
              <a:gd name="connsiteX142" fmla="*/ 590550 w 1603766"/>
              <a:gd name="connsiteY142" fmla="*/ 2043112 h 2253413"/>
              <a:gd name="connsiteX143" fmla="*/ 657225 w 1603766"/>
              <a:gd name="connsiteY143" fmla="*/ 2038350 h 2253413"/>
              <a:gd name="connsiteX144" fmla="*/ 671512 w 1603766"/>
              <a:gd name="connsiteY144" fmla="*/ 2028825 h 2253413"/>
              <a:gd name="connsiteX145" fmla="*/ 714375 w 1603766"/>
              <a:gd name="connsiteY145" fmla="*/ 2019300 h 2253413"/>
              <a:gd name="connsiteX146" fmla="*/ 738187 w 1603766"/>
              <a:gd name="connsiteY146" fmla="*/ 1995487 h 2253413"/>
              <a:gd name="connsiteX147" fmla="*/ 742950 w 1603766"/>
              <a:gd name="connsiteY147" fmla="*/ 1981200 h 2253413"/>
              <a:gd name="connsiteX148" fmla="*/ 757237 w 1603766"/>
              <a:gd name="connsiteY148" fmla="*/ 1971675 h 2253413"/>
              <a:gd name="connsiteX149" fmla="*/ 790575 w 1603766"/>
              <a:gd name="connsiteY149" fmla="*/ 1928812 h 2253413"/>
              <a:gd name="connsiteX150" fmla="*/ 795337 w 1603766"/>
              <a:gd name="connsiteY150" fmla="*/ 1909762 h 2253413"/>
              <a:gd name="connsiteX151" fmla="*/ 800100 w 1603766"/>
              <a:gd name="connsiteY151" fmla="*/ 1895475 h 2253413"/>
              <a:gd name="connsiteX152" fmla="*/ 795337 w 1603766"/>
              <a:gd name="connsiteY152" fmla="*/ 1785937 h 2253413"/>
              <a:gd name="connsiteX153" fmla="*/ 800100 w 1603766"/>
              <a:gd name="connsiteY153" fmla="*/ 1762125 h 2253413"/>
              <a:gd name="connsiteX154" fmla="*/ 833437 w 1603766"/>
              <a:gd name="connsiteY154" fmla="*/ 1747837 h 2253413"/>
              <a:gd name="connsiteX155" fmla="*/ 942975 w 1603766"/>
              <a:gd name="connsiteY155" fmla="*/ 1752600 h 2253413"/>
              <a:gd name="connsiteX156" fmla="*/ 1004887 w 1603766"/>
              <a:gd name="connsiteY156" fmla="*/ 1752600 h 2253413"/>
              <a:gd name="connsiteX157" fmla="*/ 1033462 w 1603766"/>
              <a:gd name="connsiteY157" fmla="*/ 1733550 h 2253413"/>
              <a:gd name="connsiteX158" fmla="*/ 1066800 w 1603766"/>
              <a:gd name="connsiteY158" fmla="*/ 1714500 h 2253413"/>
              <a:gd name="connsiteX159" fmla="*/ 1104900 w 1603766"/>
              <a:gd name="connsiteY159" fmla="*/ 1704975 h 2253413"/>
              <a:gd name="connsiteX160" fmla="*/ 1119187 w 1603766"/>
              <a:gd name="connsiteY160" fmla="*/ 1695450 h 2253413"/>
              <a:gd name="connsiteX161" fmla="*/ 1143000 w 1603766"/>
              <a:gd name="connsiteY161" fmla="*/ 1700212 h 2253413"/>
              <a:gd name="connsiteX162" fmla="*/ 1152525 w 1603766"/>
              <a:gd name="connsiteY162" fmla="*/ 1728787 h 2253413"/>
              <a:gd name="connsiteX163" fmla="*/ 1166812 w 1603766"/>
              <a:gd name="connsiteY163" fmla="*/ 1733550 h 2253413"/>
              <a:gd name="connsiteX164" fmla="*/ 1162050 w 1603766"/>
              <a:gd name="connsiteY164" fmla="*/ 1771650 h 2253413"/>
              <a:gd name="connsiteX165" fmla="*/ 1147762 w 1603766"/>
              <a:gd name="connsiteY165" fmla="*/ 1776412 h 2253413"/>
              <a:gd name="connsiteX166" fmla="*/ 1133475 w 1603766"/>
              <a:gd name="connsiteY166" fmla="*/ 1790700 h 2253413"/>
              <a:gd name="connsiteX167" fmla="*/ 1119187 w 1603766"/>
              <a:gd name="connsiteY167" fmla="*/ 1800225 h 2253413"/>
              <a:gd name="connsiteX168" fmla="*/ 1114425 w 1603766"/>
              <a:gd name="connsiteY168" fmla="*/ 1862137 h 2253413"/>
              <a:gd name="connsiteX169" fmla="*/ 1104900 w 1603766"/>
              <a:gd name="connsiteY169" fmla="*/ 1876425 h 2253413"/>
              <a:gd name="connsiteX170" fmla="*/ 1100137 w 1603766"/>
              <a:gd name="connsiteY170" fmla="*/ 1890712 h 2253413"/>
              <a:gd name="connsiteX171" fmla="*/ 1114425 w 1603766"/>
              <a:gd name="connsiteY171" fmla="*/ 1895475 h 2253413"/>
              <a:gd name="connsiteX172" fmla="*/ 1138237 w 1603766"/>
              <a:gd name="connsiteY172" fmla="*/ 1900237 h 2253413"/>
              <a:gd name="connsiteX173" fmla="*/ 1133475 w 1603766"/>
              <a:gd name="connsiteY173" fmla="*/ 1914525 h 2253413"/>
              <a:gd name="connsiteX174" fmla="*/ 1119187 w 1603766"/>
              <a:gd name="connsiteY174" fmla="*/ 1928812 h 2253413"/>
              <a:gd name="connsiteX175" fmla="*/ 1109662 w 1603766"/>
              <a:gd name="connsiteY175" fmla="*/ 1943100 h 2253413"/>
              <a:gd name="connsiteX176" fmla="*/ 1104900 w 1603766"/>
              <a:gd name="connsiteY176" fmla="*/ 1971675 h 2253413"/>
              <a:gd name="connsiteX177" fmla="*/ 1085850 w 1603766"/>
              <a:gd name="connsiteY177" fmla="*/ 1976437 h 2253413"/>
              <a:gd name="connsiteX178" fmla="*/ 1071562 w 1603766"/>
              <a:gd name="connsiteY178" fmla="*/ 2052637 h 2253413"/>
              <a:gd name="connsiteX179" fmla="*/ 1057275 w 1603766"/>
              <a:gd name="connsiteY179" fmla="*/ 2062162 h 2253413"/>
              <a:gd name="connsiteX180" fmla="*/ 1033462 w 1603766"/>
              <a:gd name="connsiteY180" fmla="*/ 2100262 h 2253413"/>
              <a:gd name="connsiteX181" fmla="*/ 1004887 w 1603766"/>
              <a:gd name="connsiteY181" fmla="*/ 2109787 h 2253413"/>
              <a:gd name="connsiteX182" fmla="*/ 981075 w 1603766"/>
              <a:gd name="connsiteY182" fmla="*/ 2152650 h 2253413"/>
              <a:gd name="connsiteX183" fmla="*/ 995362 w 1603766"/>
              <a:gd name="connsiteY183" fmla="*/ 2162175 h 2253413"/>
              <a:gd name="connsiteX184" fmla="*/ 1004887 w 1603766"/>
              <a:gd name="connsiteY184" fmla="*/ 2147887 h 2253413"/>
              <a:gd name="connsiteX185" fmla="*/ 1023937 w 1603766"/>
              <a:gd name="connsiteY185" fmla="*/ 2133600 h 2253413"/>
              <a:gd name="connsiteX186" fmla="*/ 1071562 w 1603766"/>
              <a:gd name="connsiteY186" fmla="*/ 2138362 h 2253413"/>
              <a:gd name="connsiteX187" fmla="*/ 1095375 w 1603766"/>
              <a:gd name="connsiteY187" fmla="*/ 2143125 h 2253413"/>
              <a:gd name="connsiteX188" fmla="*/ 1138237 w 1603766"/>
              <a:gd name="connsiteY188" fmla="*/ 2147887 h 2253413"/>
              <a:gd name="connsiteX189" fmla="*/ 1143000 w 1603766"/>
              <a:gd name="connsiteY189" fmla="*/ 2162175 h 2253413"/>
              <a:gd name="connsiteX190" fmla="*/ 1157287 w 1603766"/>
              <a:gd name="connsiteY190" fmla="*/ 2176462 h 2253413"/>
              <a:gd name="connsiteX191" fmla="*/ 1252537 w 1603766"/>
              <a:gd name="connsiteY191" fmla="*/ 2195512 h 2253413"/>
              <a:gd name="connsiteX192" fmla="*/ 1295400 w 1603766"/>
              <a:gd name="connsiteY192" fmla="*/ 2190750 h 2253413"/>
              <a:gd name="connsiteX193" fmla="*/ 1309687 w 1603766"/>
              <a:gd name="connsiteY193" fmla="*/ 2185987 h 2253413"/>
              <a:gd name="connsiteX194" fmla="*/ 1343025 w 1603766"/>
              <a:gd name="connsiteY194" fmla="*/ 2190750 h 2253413"/>
              <a:gd name="connsiteX195" fmla="*/ 1352550 w 1603766"/>
              <a:gd name="connsiteY195" fmla="*/ 2205037 h 2253413"/>
              <a:gd name="connsiteX196" fmla="*/ 1395412 w 1603766"/>
              <a:gd name="connsiteY196" fmla="*/ 2224087 h 2253413"/>
              <a:gd name="connsiteX197" fmla="*/ 1409700 w 1603766"/>
              <a:gd name="connsiteY197" fmla="*/ 2228850 h 2253413"/>
              <a:gd name="connsiteX198" fmla="*/ 1514475 w 1603766"/>
              <a:gd name="connsiteY198" fmla="*/ 2205037 h 2253413"/>
              <a:gd name="connsiteX199" fmla="*/ 1504950 w 1603766"/>
              <a:gd name="connsiteY199" fmla="*/ 2190750 h 2253413"/>
              <a:gd name="connsiteX200" fmla="*/ 1490662 w 1603766"/>
              <a:gd name="connsiteY200" fmla="*/ 2181225 h 2253413"/>
              <a:gd name="connsiteX201" fmla="*/ 1481137 w 1603766"/>
              <a:gd name="connsiteY201" fmla="*/ 2166937 h 2253413"/>
              <a:gd name="connsiteX202" fmla="*/ 1457325 w 1603766"/>
              <a:gd name="connsiteY202" fmla="*/ 2143125 h 2253413"/>
              <a:gd name="connsiteX203" fmla="*/ 1452562 w 1603766"/>
              <a:gd name="connsiteY203" fmla="*/ 2124075 h 2253413"/>
              <a:gd name="connsiteX204" fmla="*/ 1443037 w 1603766"/>
              <a:gd name="connsiteY204" fmla="*/ 2090737 h 2253413"/>
              <a:gd name="connsiteX205" fmla="*/ 1438275 w 1603766"/>
              <a:gd name="connsiteY205" fmla="*/ 2066925 h 2253413"/>
              <a:gd name="connsiteX206" fmla="*/ 1423987 w 1603766"/>
              <a:gd name="connsiteY206" fmla="*/ 2052637 h 2253413"/>
              <a:gd name="connsiteX207" fmla="*/ 1404937 w 1603766"/>
              <a:gd name="connsiteY207" fmla="*/ 2024062 h 2253413"/>
              <a:gd name="connsiteX208" fmla="*/ 1400175 w 1603766"/>
              <a:gd name="connsiteY208" fmla="*/ 2009775 h 2253413"/>
              <a:gd name="connsiteX209" fmla="*/ 1385887 w 1603766"/>
              <a:gd name="connsiteY209" fmla="*/ 1995487 h 2253413"/>
              <a:gd name="connsiteX210" fmla="*/ 1347787 w 1603766"/>
              <a:gd name="connsiteY210" fmla="*/ 1962150 h 2253413"/>
              <a:gd name="connsiteX211" fmla="*/ 1314450 w 1603766"/>
              <a:gd name="connsiteY211" fmla="*/ 1957387 h 2253413"/>
              <a:gd name="connsiteX212" fmla="*/ 1309687 w 1603766"/>
              <a:gd name="connsiteY212" fmla="*/ 1943100 h 2253413"/>
              <a:gd name="connsiteX213" fmla="*/ 1323975 w 1603766"/>
              <a:gd name="connsiteY213" fmla="*/ 1914525 h 2253413"/>
              <a:gd name="connsiteX214" fmla="*/ 1323975 w 1603766"/>
              <a:gd name="connsiteY214" fmla="*/ 1785937 h 2253413"/>
              <a:gd name="connsiteX215" fmla="*/ 1328737 w 1603766"/>
              <a:gd name="connsiteY215" fmla="*/ 1647825 h 2253413"/>
              <a:gd name="connsiteX216" fmla="*/ 1343025 w 1603766"/>
              <a:gd name="connsiteY216" fmla="*/ 1638300 h 2253413"/>
              <a:gd name="connsiteX217" fmla="*/ 1366837 w 1603766"/>
              <a:gd name="connsiteY217" fmla="*/ 1619250 h 2253413"/>
              <a:gd name="connsiteX218" fmla="*/ 1381125 w 1603766"/>
              <a:gd name="connsiteY218" fmla="*/ 1604962 h 2253413"/>
              <a:gd name="connsiteX219" fmla="*/ 1409700 w 1603766"/>
              <a:gd name="connsiteY219" fmla="*/ 1585912 h 2253413"/>
              <a:gd name="connsiteX220" fmla="*/ 1423987 w 1603766"/>
              <a:gd name="connsiteY220" fmla="*/ 1571625 h 2253413"/>
              <a:gd name="connsiteX221" fmla="*/ 1466850 w 1603766"/>
              <a:gd name="connsiteY221" fmla="*/ 1566862 h 2253413"/>
              <a:gd name="connsiteX222" fmla="*/ 1495425 w 1603766"/>
              <a:gd name="connsiteY222" fmla="*/ 1552575 h 2253413"/>
              <a:gd name="connsiteX223" fmla="*/ 1500187 w 1603766"/>
              <a:gd name="connsiteY223" fmla="*/ 1538287 h 2253413"/>
              <a:gd name="connsiteX224" fmla="*/ 1509712 w 1603766"/>
              <a:gd name="connsiteY224" fmla="*/ 1524000 h 2253413"/>
              <a:gd name="connsiteX225" fmla="*/ 1519237 w 1603766"/>
              <a:gd name="connsiteY225" fmla="*/ 1485900 h 2253413"/>
              <a:gd name="connsiteX226" fmla="*/ 1533525 w 1603766"/>
              <a:gd name="connsiteY226" fmla="*/ 1471612 h 2253413"/>
              <a:gd name="connsiteX227" fmla="*/ 1562100 w 1603766"/>
              <a:gd name="connsiteY227" fmla="*/ 1452562 h 2253413"/>
              <a:gd name="connsiteX228" fmla="*/ 1566862 w 1603766"/>
              <a:gd name="connsiteY228" fmla="*/ 1438275 h 2253413"/>
              <a:gd name="connsiteX229" fmla="*/ 1571625 w 1603766"/>
              <a:gd name="connsiteY229" fmla="*/ 1419225 h 2253413"/>
              <a:gd name="connsiteX230" fmla="*/ 1590675 w 1603766"/>
              <a:gd name="connsiteY230" fmla="*/ 1390650 h 2253413"/>
              <a:gd name="connsiteX231" fmla="*/ 1595437 w 1603766"/>
              <a:gd name="connsiteY231" fmla="*/ 1376362 h 2253413"/>
              <a:gd name="connsiteX232" fmla="*/ 1595437 w 1603766"/>
              <a:gd name="connsiteY232" fmla="*/ 1300162 h 2253413"/>
              <a:gd name="connsiteX233" fmla="*/ 1581150 w 1603766"/>
              <a:gd name="connsiteY233" fmla="*/ 1285875 h 2253413"/>
              <a:gd name="connsiteX234" fmla="*/ 1547812 w 1603766"/>
              <a:gd name="connsiteY234" fmla="*/ 1252537 h 2253413"/>
              <a:gd name="connsiteX235" fmla="*/ 1538287 w 1603766"/>
              <a:gd name="connsiteY235" fmla="*/ 1238250 h 2253413"/>
              <a:gd name="connsiteX236" fmla="*/ 1543050 w 1603766"/>
              <a:gd name="connsiteY236" fmla="*/ 1219200 h 2253413"/>
              <a:gd name="connsiteX237" fmla="*/ 1552575 w 1603766"/>
              <a:gd name="connsiteY237" fmla="*/ 1176337 h 2253413"/>
              <a:gd name="connsiteX238" fmla="*/ 1566862 w 1603766"/>
              <a:gd name="connsiteY238" fmla="*/ 1162050 h 2253413"/>
              <a:gd name="connsiteX239" fmla="*/ 1562100 w 1603766"/>
              <a:gd name="connsiteY239" fmla="*/ 1119187 h 2253413"/>
              <a:gd name="connsiteX240" fmla="*/ 1557337 w 1603766"/>
              <a:gd name="connsiteY240" fmla="*/ 1104900 h 2253413"/>
              <a:gd name="connsiteX241" fmla="*/ 1543050 w 1603766"/>
              <a:gd name="connsiteY241" fmla="*/ 1095375 h 2253413"/>
              <a:gd name="connsiteX242" fmla="*/ 1533525 w 1603766"/>
              <a:gd name="connsiteY242" fmla="*/ 1081087 h 2253413"/>
              <a:gd name="connsiteX243" fmla="*/ 1519237 w 1603766"/>
              <a:gd name="connsiteY243" fmla="*/ 1052512 h 2253413"/>
              <a:gd name="connsiteX244" fmla="*/ 1495425 w 1603766"/>
              <a:gd name="connsiteY244" fmla="*/ 1023937 h 2253413"/>
              <a:gd name="connsiteX245" fmla="*/ 1490662 w 1603766"/>
              <a:gd name="connsiteY245" fmla="*/ 1009650 h 2253413"/>
              <a:gd name="connsiteX246" fmla="*/ 1471612 w 1603766"/>
              <a:gd name="connsiteY246" fmla="*/ 981075 h 2253413"/>
              <a:gd name="connsiteX247" fmla="*/ 1462087 w 1603766"/>
              <a:gd name="connsiteY247" fmla="*/ 952500 h 2253413"/>
              <a:gd name="connsiteX248" fmla="*/ 1452562 w 1603766"/>
              <a:gd name="connsiteY248" fmla="*/ 919162 h 2253413"/>
              <a:gd name="connsiteX249" fmla="*/ 1443037 w 1603766"/>
              <a:gd name="connsiteY249" fmla="*/ 904875 h 2253413"/>
              <a:gd name="connsiteX250" fmla="*/ 1428750 w 1603766"/>
              <a:gd name="connsiteY250" fmla="*/ 862012 h 2253413"/>
              <a:gd name="connsiteX251" fmla="*/ 1423987 w 1603766"/>
              <a:gd name="connsiteY251" fmla="*/ 847725 h 2253413"/>
              <a:gd name="connsiteX252" fmla="*/ 1390650 w 1603766"/>
              <a:gd name="connsiteY252" fmla="*/ 804862 h 2253413"/>
              <a:gd name="connsiteX253" fmla="*/ 1376362 w 1603766"/>
              <a:gd name="connsiteY253" fmla="*/ 795337 h 2253413"/>
              <a:gd name="connsiteX254" fmla="*/ 1371600 w 1603766"/>
              <a:gd name="connsiteY254" fmla="*/ 781050 h 2253413"/>
              <a:gd name="connsiteX255" fmla="*/ 1357312 w 1603766"/>
              <a:gd name="connsiteY255" fmla="*/ 776287 h 2253413"/>
              <a:gd name="connsiteX256" fmla="*/ 1343025 w 1603766"/>
              <a:gd name="connsiteY256" fmla="*/ 762000 h 2253413"/>
              <a:gd name="connsiteX257" fmla="*/ 1338262 w 1603766"/>
              <a:gd name="connsiteY257" fmla="*/ 709612 h 2253413"/>
              <a:gd name="connsiteX258" fmla="*/ 1323975 w 1603766"/>
              <a:gd name="connsiteY258" fmla="*/ 700087 h 2253413"/>
              <a:gd name="connsiteX259" fmla="*/ 1319212 w 1603766"/>
              <a:gd name="connsiteY259" fmla="*/ 685800 h 2253413"/>
              <a:gd name="connsiteX260" fmla="*/ 1309687 w 1603766"/>
              <a:gd name="connsiteY260" fmla="*/ 671512 h 2253413"/>
              <a:gd name="connsiteX261" fmla="*/ 1338262 w 1603766"/>
              <a:gd name="connsiteY261" fmla="*/ 690562 h 2253413"/>
              <a:gd name="connsiteX0" fmla="*/ 1338262 w 1603766"/>
              <a:gd name="connsiteY0" fmla="*/ 690562 h 2253413"/>
              <a:gd name="connsiteX1" fmla="*/ 1323975 w 1603766"/>
              <a:gd name="connsiteY1" fmla="*/ 681037 h 2253413"/>
              <a:gd name="connsiteX2" fmla="*/ 1309687 w 1603766"/>
              <a:gd name="connsiteY2" fmla="*/ 666750 h 2253413"/>
              <a:gd name="connsiteX3" fmla="*/ 1281112 w 1603766"/>
              <a:gd name="connsiteY3" fmla="*/ 657225 h 2253413"/>
              <a:gd name="connsiteX4" fmla="*/ 1238250 w 1603766"/>
              <a:gd name="connsiteY4" fmla="*/ 652462 h 2253413"/>
              <a:gd name="connsiteX5" fmla="*/ 1185862 w 1603766"/>
              <a:gd name="connsiteY5" fmla="*/ 647700 h 2253413"/>
              <a:gd name="connsiteX6" fmla="*/ 1128712 w 1603766"/>
              <a:gd name="connsiteY6" fmla="*/ 619125 h 2253413"/>
              <a:gd name="connsiteX7" fmla="*/ 1114425 w 1603766"/>
              <a:gd name="connsiteY7" fmla="*/ 609600 h 2253413"/>
              <a:gd name="connsiteX8" fmla="*/ 1100137 w 1603766"/>
              <a:gd name="connsiteY8" fmla="*/ 542925 h 2253413"/>
              <a:gd name="connsiteX9" fmla="*/ 1090612 w 1603766"/>
              <a:gd name="connsiteY9" fmla="*/ 514350 h 2253413"/>
              <a:gd name="connsiteX10" fmla="*/ 1081087 w 1603766"/>
              <a:gd name="connsiteY10" fmla="*/ 461962 h 2253413"/>
              <a:gd name="connsiteX11" fmla="*/ 1062037 w 1603766"/>
              <a:gd name="connsiteY11" fmla="*/ 433387 h 2253413"/>
              <a:gd name="connsiteX12" fmla="*/ 1052512 w 1603766"/>
              <a:gd name="connsiteY12" fmla="*/ 404812 h 2253413"/>
              <a:gd name="connsiteX13" fmla="*/ 1028700 w 1603766"/>
              <a:gd name="connsiteY13" fmla="*/ 361950 h 2253413"/>
              <a:gd name="connsiteX14" fmla="*/ 1014412 w 1603766"/>
              <a:gd name="connsiteY14" fmla="*/ 352425 h 2253413"/>
              <a:gd name="connsiteX15" fmla="*/ 1004887 w 1603766"/>
              <a:gd name="connsiteY15" fmla="*/ 338137 h 2253413"/>
              <a:gd name="connsiteX16" fmla="*/ 990600 w 1603766"/>
              <a:gd name="connsiteY16" fmla="*/ 328612 h 2253413"/>
              <a:gd name="connsiteX17" fmla="*/ 971550 w 1603766"/>
              <a:gd name="connsiteY17" fmla="*/ 304800 h 2253413"/>
              <a:gd name="connsiteX18" fmla="*/ 962025 w 1603766"/>
              <a:gd name="connsiteY18" fmla="*/ 290512 h 2253413"/>
              <a:gd name="connsiteX19" fmla="*/ 947737 w 1603766"/>
              <a:gd name="connsiteY19" fmla="*/ 280987 h 2253413"/>
              <a:gd name="connsiteX20" fmla="*/ 928687 w 1603766"/>
              <a:gd name="connsiteY20" fmla="*/ 261937 h 2253413"/>
              <a:gd name="connsiteX21" fmla="*/ 909637 w 1603766"/>
              <a:gd name="connsiteY21" fmla="*/ 238125 h 2253413"/>
              <a:gd name="connsiteX22" fmla="*/ 890587 w 1603766"/>
              <a:gd name="connsiteY22" fmla="*/ 209550 h 2253413"/>
              <a:gd name="connsiteX23" fmla="*/ 876300 w 1603766"/>
              <a:gd name="connsiteY23" fmla="*/ 195262 h 2253413"/>
              <a:gd name="connsiteX24" fmla="*/ 866775 w 1603766"/>
              <a:gd name="connsiteY24" fmla="*/ 166687 h 2253413"/>
              <a:gd name="connsiteX25" fmla="*/ 862012 w 1603766"/>
              <a:gd name="connsiteY25" fmla="*/ 152400 h 2253413"/>
              <a:gd name="connsiteX26" fmla="*/ 852487 w 1603766"/>
              <a:gd name="connsiteY26" fmla="*/ 138112 h 2253413"/>
              <a:gd name="connsiteX27" fmla="*/ 847725 w 1603766"/>
              <a:gd name="connsiteY27" fmla="*/ 123825 h 2253413"/>
              <a:gd name="connsiteX28" fmla="*/ 838200 w 1603766"/>
              <a:gd name="connsiteY28" fmla="*/ 109537 h 2253413"/>
              <a:gd name="connsiteX29" fmla="*/ 819150 w 1603766"/>
              <a:gd name="connsiteY29" fmla="*/ 71437 h 2253413"/>
              <a:gd name="connsiteX30" fmla="*/ 790575 w 1603766"/>
              <a:gd name="connsiteY30" fmla="*/ 52387 h 2253413"/>
              <a:gd name="connsiteX31" fmla="*/ 795337 w 1603766"/>
              <a:gd name="connsiteY31" fmla="*/ 33337 h 2253413"/>
              <a:gd name="connsiteX32" fmla="*/ 776287 w 1603766"/>
              <a:gd name="connsiteY32" fmla="*/ 4762 h 2253413"/>
              <a:gd name="connsiteX33" fmla="*/ 762000 w 1603766"/>
              <a:gd name="connsiteY33" fmla="*/ 0 h 2253413"/>
              <a:gd name="connsiteX34" fmla="*/ 757237 w 1603766"/>
              <a:gd name="connsiteY34" fmla="*/ 14287 h 2253413"/>
              <a:gd name="connsiteX35" fmla="*/ 752475 w 1603766"/>
              <a:gd name="connsiteY35" fmla="*/ 33337 h 2253413"/>
              <a:gd name="connsiteX36" fmla="*/ 719137 w 1603766"/>
              <a:gd name="connsiteY36" fmla="*/ 38100 h 2253413"/>
              <a:gd name="connsiteX37" fmla="*/ 704850 w 1603766"/>
              <a:gd name="connsiteY37" fmla="*/ 47625 h 2253413"/>
              <a:gd name="connsiteX38" fmla="*/ 671512 w 1603766"/>
              <a:gd name="connsiteY38" fmla="*/ 52387 h 2253413"/>
              <a:gd name="connsiteX39" fmla="*/ 657225 w 1603766"/>
              <a:gd name="connsiteY39" fmla="*/ 57150 h 2253413"/>
              <a:gd name="connsiteX40" fmla="*/ 657225 w 1603766"/>
              <a:gd name="connsiteY40" fmla="*/ 109537 h 2253413"/>
              <a:gd name="connsiteX41" fmla="*/ 628650 w 1603766"/>
              <a:gd name="connsiteY41" fmla="*/ 114300 h 2253413"/>
              <a:gd name="connsiteX42" fmla="*/ 614362 w 1603766"/>
              <a:gd name="connsiteY42" fmla="*/ 128587 h 2253413"/>
              <a:gd name="connsiteX43" fmla="*/ 600075 w 1603766"/>
              <a:gd name="connsiteY43" fmla="*/ 133350 h 2253413"/>
              <a:gd name="connsiteX44" fmla="*/ 533400 w 1603766"/>
              <a:gd name="connsiteY44" fmla="*/ 142875 h 2253413"/>
              <a:gd name="connsiteX45" fmla="*/ 519112 w 1603766"/>
              <a:gd name="connsiteY45" fmla="*/ 147637 h 2253413"/>
              <a:gd name="connsiteX46" fmla="*/ 519112 w 1603766"/>
              <a:gd name="connsiteY46" fmla="*/ 200025 h 2253413"/>
              <a:gd name="connsiteX47" fmla="*/ 481012 w 1603766"/>
              <a:gd name="connsiteY47" fmla="*/ 204787 h 2253413"/>
              <a:gd name="connsiteX48" fmla="*/ 466725 w 1603766"/>
              <a:gd name="connsiteY48" fmla="*/ 214312 h 2253413"/>
              <a:gd name="connsiteX49" fmla="*/ 395287 w 1603766"/>
              <a:gd name="connsiteY49" fmla="*/ 219075 h 2253413"/>
              <a:gd name="connsiteX50" fmla="*/ 390525 w 1603766"/>
              <a:gd name="connsiteY50" fmla="*/ 247650 h 2253413"/>
              <a:gd name="connsiteX51" fmla="*/ 385762 w 1603766"/>
              <a:gd name="connsiteY51" fmla="*/ 261937 h 2253413"/>
              <a:gd name="connsiteX52" fmla="*/ 409575 w 1603766"/>
              <a:gd name="connsiteY52" fmla="*/ 285750 h 2253413"/>
              <a:gd name="connsiteX53" fmla="*/ 404812 w 1603766"/>
              <a:gd name="connsiteY53" fmla="*/ 300037 h 2253413"/>
              <a:gd name="connsiteX54" fmla="*/ 409575 w 1603766"/>
              <a:gd name="connsiteY54" fmla="*/ 314325 h 2253413"/>
              <a:gd name="connsiteX55" fmla="*/ 395287 w 1603766"/>
              <a:gd name="connsiteY55" fmla="*/ 319087 h 2253413"/>
              <a:gd name="connsiteX56" fmla="*/ 357187 w 1603766"/>
              <a:gd name="connsiteY56" fmla="*/ 323850 h 2253413"/>
              <a:gd name="connsiteX57" fmla="*/ 361950 w 1603766"/>
              <a:gd name="connsiteY57" fmla="*/ 357187 h 2253413"/>
              <a:gd name="connsiteX58" fmla="*/ 381000 w 1603766"/>
              <a:gd name="connsiteY58" fmla="*/ 385762 h 2253413"/>
              <a:gd name="connsiteX59" fmla="*/ 376237 w 1603766"/>
              <a:gd name="connsiteY59" fmla="*/ 466725 h 2253413"/>
              <a:gd name="connsiteX60" fmla="*/ 361950 w 1603766"/>
              <a:gd name="connsiteY60" fmla="*/ 471487 h 2253413"/>
              <a:gd name="connsiteX61" fmla="*/ 347662 w 1603766"/>
              <a:gd name="connsiteY61" fmla="*/ 500062 h 2253413"/>
              <a:gd name="connsiteX62" fmla="*/ 385762 w 1603766"/>
              <a:gd name="connsiteY62" fmla="*/ 504825 h 2253413"/>
              <a:gd name="connsiteX63" fmla="*/ 395287 w 1603766"/>
              <a:gd name="connsiteY63" fmla="*/ 519112 h 2253413"/>
              <a:gd name="connsiteX64" fmla="*/ 400050 w 1603766"/>
              <a:gd name="connsiteY64" fmla="*/ 557212 h 2253413"/>
              <a:gd name="connsiteX65" fmla="*/ 404812 w 1603766"/>
              <a:gd name="connsiteY65" fmla="*/ 571500 h 2253413"/>
              <a:gd name="connsiteX66" fmla="*/ 419100 w 1603766"/>
              <a:gd name="connsiteY66" fmla="*/ 576262 h 2253413"/>
              <a:gd name="connsiteX67" fmla="*/ 481012 w 1603766"/>
              <a:gd name="connsiteY67" fmla="*/ 581025 h 2253413"/>
              <a:gd name="connsiteX68" fmla="*/ 495300 w 1603766"/>
              <a:gd name="connsiteY68" fmla="*/ 590550 h 2253413"/>
              <a:gd name="connsiteX69" fmla="*/ 500062 w 1603766"/>
              <a:gd name="connsiteY69" fmla="*/ 604837 h 2253413"/>
              <a:gd name="connsiteX70" fmla="*/ 528637 w 1603766"/>
              <a:gd name="connsiteY70" fmla="*/ 623887 h 2253413"/>
              <a:gd name="connsiteX71" fmla="*/ 533400 w 1603766"/>
              <a:gd name="connsiteY71" fmla="*/ 638175 h 2253413"/>
              <a:gd name="connsiteX72" fmla="*/ 547687 w 1603766"/>
              <a:gd name="connsiteY72" fmla="*/ 647700 h 2253413"/>
              <a:gd name="connsiteX73" fmla="*/ 557212 w 1603766"/>
              <a:gd name="connsiteY73" fmla="*/ 661987 h 2253413"/>
              <a:gd name="connsiteX74" fmla="*/ 561975 w 1603766"/>
              <a:gd name="connsiteY74" fmla="*/ 785812 h 2253413"/>
              <a:gd name="connsiteX75" fmla="*/ 566737 w 1603766"/>
              <a:gd name="connsiteY75" fmla="*/ 804862 h 2253413"/>
              <a:gd name="connsiteX76" fmla="*/ 600075 w 1603766"/>
              <a:gd name="connsiteY76" fmla="*/ 819150 h 2253413"/>
              <a:gd name="connsiteX77" fmla="*/ 614362 w 1603766"/>
              <a:gd name="connsiteY77" fmla="*/ 828675 h 2253413"/>
              <a:gd name="connsiteX78" fmla="*/ 609600 w 1603766"/>
              <a:gd name="connsiteY78" fmla="*/ 895350 h 2253413"/>
              <a:gd name="connsiteX79" fmla="*/ 581025 w 1603766"/>
              <a:gd name="connsiteY79" fmla="*/ 904875 h 2253413"/>
              <a:gd name="connsiteX80" fmla="*/ 571500 w 1603766"/>
              <a:gd name="connsiteY80" fmla="*/ 919162 h 2253413"/>
              <a:gd name="connsiteX81" fmla="*/ 514350 w 1603766"/>
              <a:gd name="connsiteY81" fmla="*/ 947737 h 2253413"/>
              <a:gd name="connsiteX82" fmla="*/ 485775 w 1603766"/>
              <a:gd name="connsiteY82" fmla="*/ 952500 h 2253413"/>
              <a:gd name="connsiteX83" fmla="*/ 476250 w 1603766"/>
              <a:gd name="connsiteY83" fmla="*/ 966787 h 2253413"/>
              <a:gd name="connsiteX84" fmla="*/ 471487 w 1603766"/>
              <a:gd name="connsiteY84" fmla="*/ 981075 h 2253413"/>
              <a:gd name="connsiteX85" fmla="*/ 452437 w 1603766"/>
              <a:gd name="connsiteY85" fmla="*/ 1009650 h 2253413"/>
              <a:gd name="connsiteX86" fmla="*/ 433387 w 1603766"/>
              <a:gd name="connsiteY86" fmla="*/ 1038225 h 2253413"/>
              <a:gd name="connsiteX87" fmla="*/ 423862 w 1603766"/>
              <a:gd name="connsiteY87" fmla="*/ 1052512 h 2253413"/>
              <a:gd name="connsiteX88" fmla="*/ 414337 w 1603766"/>
              <a:gd name="connsiteY88" fmla="*/ 1066800 h 2253413"/>
              <a:gd name="connsiteX89" fmla="*/ 371475 w 1603766"/>
              <a:gd name="connsiteY89" fmla="*/ 1081087 h 2253413"/>
              <a:gd name="connsiteX90" fmla="*/ 357187 w 1603766"/>
              <a:gd name="connsiteY90" fmla="*/ 1085850 h 2253413"/>
              <a:gd name="connsiteX91" fmla="*/ 342900 w 1603766"/>
              <a:gd name="connsiteY91" fmla="*/ 1100137 h 2253413"/>
              <a:gd name="connsiteX92" fmla="*/ 328612 w 1603766"/>
              <a:gd name="connsiteY92" fmla="*/ 1128712 h 2253413"/>
              <a:gd name="connsiteX93" fmla="*/ 309562 w 1603766"/>
              <a:gd name="connsiteY93" fmla="*/ 1133475 h 2253413"/>
              <a:gd name="connsiteX94" fmla="*/ 280987 w 1603766"/>
              <a:gd name="connsiteY94" fmla="*/ 1143000 h 2253413"/>
              <a:gd name="connsiteX95" fmla="*/ 247650 w 1603766"/>
              <a:gd name="connsiteY95" fmla="*/ 1152525 h 2253413"/>
              <a:gd name="connsiteX96" fmla="*/ 233362 w 1603766"/>
              <a:gd name="connsiteY96" fmla="*/ 1162050 h 2253413"/>
              <a:gd name="connsiteX97" fmla="*/ 223837 w 1603766"/>
              <a:gd name="connsiteY97" fmla="*/ 1176337 h 2253413"/>
              <a:gd name="connsiteX98" fmla="*/ 195262 w 1603766"/>
              <a:gd name="connsiteY98" fmla="*/ 1190625 h 2253413"/>
              <a:gd name="connsiteX99" fmla="*/ 180975 w 1603766"/>
              <a:gd name="connsiteY99" fmla="*/ 1200150 h 2253413"/>
              <a:gd name="connsiteX100" fmla="*/ 133350 w 1603766"/>
              <a:gd name="connsiteY100" fmla="*/ 1195387 h 2253413"/>
              <a:gd name="connsiteX101" fmla="*/ 119062 w 1603766"/>
              <a:gd name="connsiteY101" fmla="*/ 1190625 h 2253413"/>
              <a:gd name="connsiteX102" fmla="*/ 104775 w 1603766"/>
              <a:gd name="connsiteY102" fmla="*/ 1147762 h 2253413"/>
              <a:gd name="connsiteX103" fmla="*/ 100012 w 1603766"/>
              <a:gd name="connsiteY103" fmla="*/ 1133475 h 2253413"/>
              <a:gd name="connsiteX104" fmla="*/ 85725 w 1603766"/>
              <a:gd name="connsiteY104" fmla="*/ 1123950 h 2253413"/>
              <a:gd name="connsiteX105" fmla="*/ 57150 w 1603766"/>
              <a:gd name="connsiteY105" fmla="*/ 1100137 h 2253413"/>
              <a:gd name="connsiteX106" fmla="*/ 33337 w 1603766"/>
              <a:gd name="connsiteY106" fmla="*/ 1123950 h 2253413"/>
              <a:gd name="connsiteX107" fmla="*/ 28575 w 1603766"/>
              <a:gd name="connsiteY107" fmla="*/ 1143000 h 2253413"/>
              <a:gd name="connsiteX108" fmla="*/ 4762 w 1603766"/>
              <a:gd name="connsiteY108" fmla="*/ 1176337 h 2253413"/>
              <a:gd name="connsiteX109" fmla="*/ 0 w 1603766"/>
              <a:gd name="connsiteY109" fmla="*/ 1190625 h 2253413"/>
              <a:gd name="connsiteX110" fmla="*/ 4762 w 1603766"/>
              <a:gd name="connsiteY110" fmla="*/ 1300162 h 2253413"/>
              <a:gd name="connsiteX111" fmla="*/ 33337 w 1603766"/>
              <a:gd name="connsiteY111" fmla="*/ 1357312 h 2253413"/>
              <a:gd name="connsiteX112" fmla="*/ 47625 w 1603766"/>
              <a:gd name="connsiteY112" fmla="*/ 1371600 h 2253413"/>
              <a:gd name="connsiteX113" fmla="*/ 57150 w 1603766"/>
              <a:gd name="connsiteY113" fmla="*/ 1390650 h 2253413"/>
              <a:gd name="connsiteX114" fmla="*/ 95250 w 1603766"/>
              <a:gd name="connsiteY114" fmla="*/ 1419225 h 2253413"/>
              <a:gd name="connsiteX115" fmla="*/ 104775 w 1603766"/>
              <a:gd name="connsiteY115" fmla="*/ 1447800 h 2253413"/>
              <a:gd name="connsiteX116" fmla="*/ 109537 w 1603766"/>
              <a:gd name="connsiteY116" fmla="*/ 1466850 h 2253413"/>
              <a:gd name="connsiteX117" fmla="*/ 128587 w 1603766"/>
              <a:gd name="connsiteY117" fmla="*/ 1495425 h 2253413"/>
              <a:gd name="connsiteX118" fmla="*/ 142875 w 1603766"/>
              <a:gd name="connsiteY118" fmla="*/ 1504950 h 2253413"/>
              <a:gd name="connsiteX119" fmla="*/ 152400 w 1603766"/>
              <a:gd name="connsiteY119" fmla="*/ 1533525 h 2253413"/>
              <a:gd name="connsiteX120" fmla="*/ 157162 w 1603766"/>
              <a:gd name="connsiteY120" fmla="*/ 1547812 h 2253413"/>
              <a:gd name="connsiteX121" fmla="*/ 166687 w 1603766"/>
              <a:gd name="connsiteY121" fmla="*/ 1566862 h 2253413"/>
              <a:gd name="connsiteX122" fmla="*/ 176212 w 1603766"/>
              <a:gd name="connsiteY122" fmla="*/ 1581150 h 2253413"/>
              <a:gd name="connsiteX123" fmla="*/ 180975 w 1603766"/>
              <a:gd name="connsiteY123" fmla="*/ 1595437 h 2253413"/>
              <a:gd name="connsiteX124" fmla="*/ 166687 w 1603766"/>
              <a:gd name="connsiteY124" fmla="*/ 1657350 h 2253413"/>
              <a:gd name="connsiteX125" fmla="*/ 171450 w 1603766"/>
              <a:gd name="connsiteY125" fmla="*/ 1719262 h 2253413"/>
              <a:gd name="connsiteX126" fmla="*/ 185737 w 1603766"/>
              <a:gd name="connsiteY126" fmla="*/ 1728787 h 2253413"/>
              <a:gd name="connsiteX127" fmla="*/ 204787 w 1603766"/>
              <a:gd name="connsiteY127" fmla="*/ 1743075 h 2253413"/>
              <a:gd name="connsiteX128" fmla="*/ 309562 w 1603766"/>
              <a:gd name="connsiteY128" fmla="*/ 1738312 h 2253413"/>
              <a:gd name="connsiteX129" fmla="*/ 342900 w 1603766"/>
              <a:gd name="connsiteY129" fmla="*/ 1728787 h 2253413"/>
              <a:gd name="connsiteX130" fmla="*/ 366712 w 1603766"/>
              <a:gd name="connsiteY130" fmla="*/ 1733550 h 2253413"/>
              <a:gd name="connsiteX131" fmla="*/ 381000 w 1603766"/>
              <a:gd name="connsiteY131" fmla="*/ 1738312 h 2253413"/>
              <a:gd name="connsiteX132" fmla="*/ 428625 w 1603766"/>
              <a:gd name="connsiteY132" fmla="*/ 1743075 h 2253413"/>
              <a:gd name="connsiteX133" fmla="*/ 423862 w 1603766"/>
              <a:gd name="connsiteY133" fmla="*/ 1819275 h 2253413"/>
              <a:gd name="connsiteX134" fmla="*/ 414337 w 1603766"/>
              <a:gd name="connsiteY134" fmla="*/ 1847850 h 2253413"/>
              <a:gd name="connsiteX135" fmla="*/ 409575 w 1603766"/>
              <a:gd name="connsiteY135" fmla="*/ 1952625 h 2253413"/>
              <a:gd name="connsiteX136" fmla="*/ 404812 w 1603766"/>
              <a:gd name="connsiteY136" fmla="*/ 1966912 h 2253413"/>
              <a:gd name="connsiteX137" fmla="*/ 400050 w 1603766"/>
              <a:gd name="connsiteY137" fmla="*/ 1985962 h 2253413"/>
              <a:gd name="connsiteX138" fmla="*/ 404812 w 1603766"/>
              <a:gd name="connsiteY138" fmla="*/ 2071687 h 2253413"/>
              <a:gd name="connsiteX139" fmla="*/ 419100 w 1603766"/>
              <a:gd name="connsiteY139" fmla="*/ 2076450 h 2253413"/>
              <a:gd name="connsiteX140" fmla="*/ 533400 w 1603766"/>
              <a:gd name="connsiteY140" fmla="*/ 2081212 h 2253413"/>
              <a:gd name="connsiteX141" fmla="*/ 552450 w 1603766"/>
              <a:gd name="connsiteY141" fmla="*/ 2076450 h 2253413"/>
              <a:gd name="connsiteX142" fmla="*/ 590550 w 1603766"/>
              <a:gd name="connsiteY142" fmla="*/ 2043112 h 2253413"/>
              <a:gd name="connsiteX143" fmla="*/ 657225 w 1603766"/>
              <a:gd name="connsiteY143" fmla="*/ 2038350 h 2253413"/>
              <a:gd name="connsiteX144" fmla="*/ 671512 w 1603766"/>
              <a:gd name="connsiteY144" fmla="*/ 2028825 h 2253413"/>
              <a:gd name="connsiteX145" fmla="*/ 714375 w 1603766"/>
              <a:gd name="connsiteY145" fmla="*/ 2019300 h 2253413"/>
              <a:gd name="connsiteX146" fmla="*/ 738187 w 1603766"/>
              <a:gd name="connsiteY146" fmla="*/ 1995487 h 2253413"/>
              <a:gd name="connsiteX147" fmla="*/ 742950 w 1603766"/>
              <a:gd name="connsiteY147" fmla="*/ 1981200 h 2253413"/>
              <a:gd name="connsiteX148" fmla="*/ 757237 w 1603766"/>
              <a:gd name="connsiteY148" fmla="*/ 1971675 h 2253413"/>
              <a:gd name="connsiteX149" fmla="*/ 790575 w 1603766"/>
              <a:gd name="connsiteY149" fmla="*/ 1928812 h 2253413"/>
              <a:gd name="connsiteX150" fmla="*/ 795337 w 1603766"/>
              <a:gd name="connsiteY150" fmla="*/ 1909762 h 2253413"/>
              <a:gd name="connsiteX151" fmla="*/ 800100 w 1603766"/>
              <a:gd name="connsiteY151" fmla="*/ 1895475 h 2253413"/>
              <a:gd name="connsiteX152" fmla="*/ 795337 w 1603766"/>
              <a:gd name="connsiteY152" fmla="*/ 1785937 h 2253413"/>
              <a:gd name="connsiteX153" fmla="*/ 857256 w 1603766"/>
              <a:gd name="connsiteY153" fmla="*/ 1785950 h 2253413"/>
              <a:gd name="connsiteX154" fmla="*/ 833437 w 1603766"/>
              <a:gd name="connsiteY154" fmla="*/ 1747837 h 2253413"/>
              <a:gd name="connsiteX155" fmla="*/ 942975 w 1603766"/>
              <a:gd name="connsiteY155" fmla="*/ 1752600 h 2253413"/>
              <a:gd name="connsiteX156" fmla="*/ 1004887 w 1603766"/>
              <a:gd name="connsiteY156" fmla="*/ 1752600 h 2253413"/>
              <a:gd name="connsiteX157" fmla="*/ 1033462 w 1603766"/>
              <a:gd name="connsiteY157" fmla="*/ 1733550 h 2253413"/>
              <a:gd name="connsiteX158" fmla="*/ 1066800 w 1603766"/>
              <a:gd name="connsiteY158" fmla="*/ 1714500 h 2253413"/>
              <a:gd name="connsiteX159" fmla="*/ 1104900 w 1603766"/>
              <a:gd name="connsiteY159" fmla="*/ 1704975 h 2253413"/>
              <a:gd name="connsiteX160" fmla="*/ 1119187 w 1603766"/>
              <a:gd name="connsiteY160" fmla="*/ 1695450 h 2253413"/>
              <a:gd name="connsiteX161" fmla="*/ 1143000 w 1603766"/>
              <a:gd name="connsiteY161" fmla="*/ 1700212 h 2253413"/>
              <a:gd name="connsiteX162" fmla="*/ 1152525 w 1603766"/>
              <a:gd name="connsiteY162" fmla="*/ 1728787 h 2253413"/>
              <a:gd name="connsiteX163" fmla="*/ 1166812 w 1603766"/>
              <a:gd name="connsiteY163" fmla="*/ 1733550 h 2253413"/>
              <a:gd name="connsiteX164" fmla="*/ 1162050 w 1603766"/>
              <a:gd name="connsiteY164" fmla="*/ 1771650 h 2253413"/>
              <a:gd name="connsiteX165" fmla="*/ 1147762 w 1603766"/>
              <a:gd name="connsiteY165" fmla="*/ 1776412 h 2253413"/>
              <a:gd name="connsiteX166" fmla="*/ 1133475 w 1603766"/>
              <a:gd name="connsiteY166" fmla="*/ 1790700 h 2253413"/>
              <a:gd name="connsiteX167" fmla="*/ 1119187 w 1603766"/>
              <a:gd name="connsiteY167" fmla="*/ 1800225 h 2253413"/>
              <a:gd name="connsiteX168" fmla="*/ 1114425 w 1603766"/>
              <a:gd name="connsiteY168" fmla="*/ 1862137 h 2253413"/>
              <a:gd name="connsiteX169" fmla="*/ 1104900 w 1603766"/>
              <a:gd name="connsiteY169" fmla="*/ 1876425 h 2253413"/>
              <a:gd name="connsiteX170" fmla="*/ 1100137 w 1603766"/>
              <a:gd name="connsiteY170" fmla="*/ 1890712 h 2253413"/>
              <a:gd name="connsiteX171" fmla="*/ 1114425 w 1603766"/>
              <a:gd name="connsiteY171" fmla="*/ 1895475 h 2253413"/>
              <a:gd name="connsiteX172" fmla="*/ 1138237 w 1603766"/>
              <a:gd name="connsiteY172" fmla="*/ 1900237 h 2253413"/>
              <a:gd name="connsiteX173" fmla="*/ 1133475 w 1603766"/>
              <a:gd name="connsiteY173" fmla="*/ 1914525 h 2253413"/>
              <a:gd name="connsiteX174" fmla="*/ 1119187 w 1603766"/>
              <a:gd name="connsiteY174" fmla="*/ 1928812 h 2253413"/>
              <a:gd name="connsiteX175" fmla="*/ 1109662 w 1603766"/>
              <a:gd name="connsiteY175" fmla="*/ 1943100 h 2253413"/>
              <a:gd name="connsiteX176" fmla="*/ 1104900 w 1603766"/>
              <a:gd name="connsiteY176" fmla="*/ 1971675 h 2253413"/>
              <a:gd name="connsiteX177" fmla="*/ 1085850 w 1603766"/>
              <a:gd name="connsiteY177" fmla="*/ 1976437 h 2253413"/>
              <a:gd name="connsiteX178" fmla="*/ 1071562 w 1603766"/>
              <a:gd name="connsiteY178" fmla="*/ 2052637 h 2253413"/>
              <a:gd name="connsiteX179" fmla="*/ 1057275 w 1603766"/>
              <a:gd name="connsiteY179" fmla="*/ 2062162 h 2253413"/>
              <a:gd name="connsiteX180" fmla="*/ 1033462 w 1603766"/>
              <a:gd name="connsiteY180" fmla="*/ 2100262 h 2253413"/>
              <a:gd name="connsiteX181" fmla="*/ 1004887 w 1603766"/>
              <a:gd name="connsiteY181" fmla="*/ 2109787 h 2253413"/>
              <a:gd name="connsiteX182" fmla="*/ 981075 w 1603766"/>
              <a:gd name="connsiteY182" fmla="*/ 2152650 h 2253413"/>
              <a:gd name="connsiteX183" fmla="*/ 995362 w 1603766"/>
              <a:gd name="connsiteY183" fmla="*/ 2162175 h 2253413"/>
              <a:gd name="connsiteX184" fmla="*/ 1004887 w 1603766"/>
              <a:gd name="connsiteY184" fmla="*/ 2147887 h 2253413"/>
              <a:gd name="connsiteX185" fmla="*/ 1023937 w 1603766"/>
              <a:gd name="connsiteY185" fmla="*/ 2133600 h 2253413"/>
              <a:gd name="connsiteX186" fmla="*/ 1071562 w 1603766"/>
              <a:gd name="connsiteY186" fmla="*/ 2138362 h 2253413"/>
              <a:gd name="connsiteX187" fmla="*/ 1095375 w 1603766"/>
              <a:gd name="connsiteY187" fmla="*/ 2143125 h 2253413"/>
              <a:gd name="connsiteX188" fmla="*/ 1138237 w 1603766"/>
              <a:gd name="connsiteY188" fmla="*/ 2147887 h 2253413"/>
              <a:gd name="connsiteX189" fmla="*/ 1143000 w 1603766"/>
              <a:gd name="connsiteY189" fmla="*/ 2162175 h 2253413"/>
              <a:gd name="connsiteX190" fmla="*/ 1157287 w 1603766"/>
              <a:gd name="connsiteY190" fmla="*/ 2176462 h 2253413"/>
              <a:gd name="connsiteX191" fmla="*/ 1252537 w 1603766"/>
              <a:gd name="connsiteY191" fmla="*/ 2195512 h 2253413"/>
              <a:gd name="connsiteX192" fmla="*/ 1295400 w 1603766"/>
              <a:gd name="connsiteY192" fmla="*/ 2190750 h 2253413"/>
              <a:gd name="connsiteX193" fmla="*/ 1309687 w 1603766"/>
              <a:gd name="connsiteY193" fmla="*/ 2185987 h 2253413"/>
              <a:gd name="connsiteX194" fmla="*/ 1343025 w 1603766"/>
              <a:gd name="connsiteY194" fmla="*/ 2190750 h 2253413"/>
              <a:gd name="connsiteX195" fmla="*/ 1352550 w 1603766"/>
              <a:gd name="connsiteY195" fmla="*/ 2205037 h 2253413"/>
              <a:gd name="connsiteX196" fmla="*/ 1395412 w 1603766"/>
              <a:gd name="connsiteY196" fmla="*/ 2224087 h 2253413"/>
              <a:gd name="connsiteX197" fmla="*/ 1409700 w 1603766"/>
              <a:gd name="connsiteY197" fmla="*/ 2228850 h 2253413"/>
              <a:gd name="connsiteX198" fmla="*/ 1514475 w 1603766"/>
              <a:gd name="connsiteY198" fmla="*/ 2205037 h 2253413"/>
              <a:gd name="connsiteX199" fmla="*/ 1504950 w 1603766"/>
              <a:gd name="connsiteY199" fmla="*/ 2190750 h 2253413"/>
              <a:gd name="connsiteX200" fmla="*/ 1490662 w 1603766"/>
              <a:gd name="connsiteY200" fmla="*/ 2181225 h 2253413"/>
              <a:gd name="connsiteX201" fmla="*/ 1481137 w 1603766"/>
              <a:gd name="connsiteY201" fmla="*/ 2166937 h 2253413"/>
              <a:gd name="connsiteX202" fmla="*/ 1457325 w 1603766"/>
              <a:gd name="connsiteY202" fmla="*/ 2143125 h 2253413"/>
              <a:gd name="connsiteX203" fmla="*/ 1452562 w 1603766"/>
              <a:gd name="connsiteY203" fmla="*/ 2124075 h 2253413"/>
              <a:gd name="connsiteX204" fmla="*/ 1443037 w 1603766"/>
              <a:gd name="connsiteY204" fmla="*/ 2090737 h 2253413"/>
              <a:gd name="connsiteX205" fmla="*/ 1438275 w 1603766"/>
              <a:gd name="connsiteY205" fmla="*/ 2066925 h 2253413"/>
              <a:gd name="connsiteX206" fmla="*/ 1423987 w 1603766"/>
              <a:gd name="connsiteY206" fmla="*/ 2052637 h 2253413"/>
              <a:gd name="connsiteX207" fmla="*/ 1404937 w 1603766"/>
              <a:gd name="connsiteY207" fmla="*/ 2024062 h 2253413"/>
              <a:gd name="connsiteX208" fmla="*/ 1400175 w 1603766"/>
              <a:gd name="connsiteY208" fmla="*/ 2009775 h 2253413"/>
              <a:gd name="connsiteX209" fmla="*/ 1385887 w 1603766"/>
              <a:gd name="connsiteY209" fmla="*/ 1995487 h 2253413"/>
              <a:gd name="connsiteX210" fmla="*/ 1347787 w 1603766"/>
              <a:gd name="connsiteY210" fmla="*/ 1962150 h 2253413"/>
              <a:gd name="connsiteX211" fmla="*/ 1314450 w 1603766"/>
              <a:gd name="connsiteY211" fmla="*/ 1957387 h 2253413"/>
              <a:gd name="connsiteX212" fmla="*/ 1309687 w 1603766"/>
              <a:gd name="connsiteY212" fmla="*/ 1943100 h 2253413"/>
              <a:gd name="connsiteX213" fmla="*/ 1323975 w 1603766"/>
              <a:gd name="connsiteY213" fmla="*/ 1914525 h 2253413"/>
              <a:gd name="connsiteX214" fmla="*/ 1323975 w 1603766"/>
              <a:gd name="connsiteY214" fmla="*/ 1785937 h 2253413"/>
              <a:gd name="connsiteX215" fmla="*/ 1328737 w 1603766"/>
              <a:gd name="connsiteY215" fmla="*/ 1647825 h 2253413"/>
              <a:gd name="connsiteX216" fmla="*/ 1343025 w 1603766"/>
              <a:gd name="connsiteY216" fmla="*/ 1638300 h 2253413"/>
              <a:gd name="connsiteX217" fmla="*/ 1366837 w 1603766"/>
              <a:gd name="connsiteY217" fmla="*/ 1619250 h 2253413"/>
              <a:gd name="connsiteX218" fmla="*/ 1381125 w 1603766"/>
              <a:gd name="connsiteY218" fmla="*/ 1604962 h 2253413"/>
              <a:gd name="connsiteX219" fmla="*/ 1409700 w 1603766"/>
              <a:gd name="connsiteY219" fmla="*/ 1585912 h 2253413"/>
              <a:gd name="connsiteX220" fmla="*/ 1423987 w 1603766"/>
              <a:gd name="connsiteY220" fmla="*/ 1571625 h 2253413"/>
              <a:gd name="connsiteX221" fmla="*/ 1466850 w 1603766"/>
              <a:gd name="connsiteY221" fmla="*/ 1566862 h 2253413"/>
              <a:gd name="connsiteX222" fmla="*/ 1495425 w 1603766"/>
              <a:gd name="connsiteY222" fmla="*/ 1552575 h 2253413"/>
              <a:gd name="connsiteX223" fmla="*/ 1500187 w 1603766"/>
              <a:gd name="connsiteY223" fmla="*/ 1538287 h 2253413"/>
              <a:gd name="connsiteX224" fmla="*/ 1509712 w 1603766"/>
              <a:gd name="connsiteY224" fmla="*/ 1524000 h 2253413"/>
              <a:gd name="connsiteX225" fmla="*/ 1519237 w 1603766"/>
              <a:gd name="connsiteY225" fmla="*/ 1485900 h 2253413"/>
              <a:gd name="connsiteX226" fmla="*/ 1533525 w 1603766"/>
              <a:gd name="connsiteY226" fmla="*/ 1471612 h 2253413"/>
              <a:gd name="connsiteX227" fmla="*/ 1562100 w 1603766"/>
              <a:gd name="connsiteY227" fmla="*/ 1452562 h 2253413"/>
              <a:gd name="connsiteX228" fmla="*/ 1566862 w 1603766"/>
              <a:gd name="connsiteY228" fmla="*/ 1438275 h 2253413"/>
              <a:gd name="connsiteX229" fmla="*/ 1571625 w 1603766"/>
              <a:gd name="connsiteY229" fmla="*/ 1419225 h 2253413"/>
              <a:gd name="connsiteX230" fmla="*/ 1590675 w 1603766"/>
              <a:gd name="connsiteY230" fmla="*/ 1390650 h 2253413"/>
              <a:gd name="connsiteX231" fmla="*/ 1595437 w 1603766"/>
              <a:gd name="connsiteY231" fmla="*/ 1376362 h 2253413"/>
              <a:gd name="connsiteX232" fmla="*/ 1595437 w 1603766"/>
              <a:gd name="connsiteY232" fmla="*/ 1300162 h 2253413"/>
              <a:gd name="connsiteX233" fmla="*/ 1581150 w 1603766"/>
              <a:gd name="connsiteY233" fmla="*/ 1285875 h 2253413"/>
              <a:gd name="connsiteX234" fmla="*/ 1547812 w 1603766"/>
              <a:gd name="connsiteY234" fmla="*/ 1252537 h 2253413"/>
              <a:gd name="connsiteX235" fmla="*/ 1538287 w 1603766"/>
              <a:gd name="connsiteY235" fmla="*/ 1238250 h 2253413"/>
              <a:gd name="connsiteX236" fmla="*/ 1543050 w 1603766"/>
              <a:gd name="connsiteY236" fmla="*/ 1219200 h 2253413"/>
              <a:gd name="connsiteX237" fmla="*/ 1552575 w 1603766"/>
              <a:gd name="connsiteY237" fmla="*/ 1176337 h 2253413"/>
              <a:gd name="connsiteX238" fmla="*/ 1566862 w 1603766"/>
              <a:gd name="connsiteY238" fmla="*/ 1162050 h 2253413"/>
              <a:gd name="connsiteX239" fmla="*/ 1562100 w 1603766"/>
              <a:gd name="connsiteY239" fmla="*/ 1119187 h 2253413"/>
              <a:gd name="connsiteX240" fmla="*/ 1557337 w 1603766"/>
              <a:gd name="connsiteY240" fmla="*/ 1104900 h 2253413"/>
              <a:gd name="connsiteX241" fmla="*/ 1543050 w 1603766"/>
              <a:gd name="connsiteY241" fmla="*/ 1095375 h 2253413"/>
              <a:gd name="connsiteX242" fmla="*/ 1533525 w 1603766"/>
              <a:gd name="connsiteY242" fmla="*/ 1081087 h 2253413"/>
              <a:gd name="connsiteX243" fmla="*/ 1519237 w 1603766"/>
              <a:gd name="connsiteY243" fmla="*/ 1052512 h 2253413"/>
              <a:gd name="connsiteX244" fmla="*/ 1495425 w 1603766"/>
              <a:gd name="connsiteY244" fmla="*/ 1023937 h 2253413"/>
              <a:gd name="connsiteX245" fmla="*/ 1490662 w 1603766"/>
              <a:gd name="connsiteY245" fmla="*/ 1009650 h 2253413"/>
              <a:gd name="connsiteX246" fmla="*/ 1471612 w 1603766"/>
              <a:gd name="connsiteY246" fmla="*/ 981075 h 2253413"/>
              <a:gd name="connsiteX247" fmla="*/ 1462087 w 1603766"/>
              <a:gd name="connsiteY247" fmla="*/ 952500 h 2253413"/>
              <a:gd name="connsiteX248" fmla="*/ 1452562 w 1603766"/>
              <a:gd name="connsiteY248" fmla="*/ 919162 h 2253413"/>
              <a:gd name="connsiteX249" fmla="*/ 1443037 w 1603766"/>
              <a:gd name="connsiteY249" fmla="*/ 904875 h 2253413"/>
              <a:gd name="connsiteX250" fmla="*/ 1428750 w 1603766"/>
              <a:gd name="connsiteY250" fmla="*/ 862012 h 2253413"/>
              <a:gd name="connsiteX251" fmla="*/ 1423987 w 1603766"/>
              <a:gd name="connsiteY251" fmla="*/ 847725 h 2253413"/>
              <a:gd name="connsiteX252" fmla="*/ 1390650 w 1603766"/>
              <a:gd name="connsiteY252" fmla="*/ 804862 h 2253413"/>
              <a:gd name="connsiteX253" fmla="*/ 1376362 w 1603766"/>
              <a:gd name="connsiteY253" fmla="*/ 795337 h 2253413"/>
              <a:gd name="connsiteX254" fmla="*/ 1371600 w 1603766"/>
              <a:gd name="connsiteY254" fmla="*/ 781050 h 2253413"/>
              <a:gd name="connsiteX255" fmla="*/ 1357312 w 1603766"/>
              <a:gd name="connsiteY255" fmla="*/ 776287 h 2253413"/>
              <a:gd name="connsiteX256" fmla="*/ 1343025 w 1603766"/>
              <a:gd name="connsiteY256" fmla="*/ 762000 h 2253413"/>
              <a:gd name="connsiteX257" fmla="*/ 1338262 w 1603766"/>
              <a:gd name="connsiteY257" fmla="*/ 709612 h 2253413"/>
              <a:gd name="connsiteX258" fmla="*/ 1323975 w 1603766"/>
              <a:gd name="connsiteY258" fmla="*/ 700087 h 2253413"/>
              <a:gd name="connsiteX259" fmla="*/ 1319212 w 1603766"/>
              <a:gd name="connsiteY259" fmla="*/ 685800 h 2253413"/>
              <a:gd name="connsiteX260" fmla="*/ 1309687 w 1603766"/>
              <a:gd name="connsiteY260" fmla="*/ 671512 h 2253413"/>
              <a:gd name="connsiteX261" fmla="*/ 1338262 w 1603766"/>
              <a:gd name="connsiteY261" fmla="*/ 690562 h 2253413"/>
              <a:gd name="connsiteX0" fmla="*/ 1338262 w 1603766"/>
              <a:gd name="connsiteY0" fmla="*/ 690562 h 2253413"/>
              <a:gd name="connsiteX1" fmla="*/ 1323975 w 1603766"/>
              <a:gd name="connsiteY1" fmla="*/ 681037 h 2253413"/>
              <a:gd name="connsiteX2" fmla="*/ 1309687 w 1603766"/>
              <a:gd name="connsiteY2" fmla="*/ 666750 h 2253413"/>
              <a:gd name="connsiteX3" fmla="*/ 1281112 w 1603766"/>
              <a:gd name="connsiteY3" fmla="*/ 657225 h 2253413"/>
              <a:gd name="connsiteX4" fmla="*/ 1238250 w 1603766"/>
              <a:gd name="connsiteY4" fmla="*/ 652462 h 2253413"/>
              <a:gd name="connsiteX5" fmla="*/ 1185862 w 1603766"/>
              <a:gd name="connsiteY5" fmla="*/ 647700 h 2253413"/>
              <a:gd name="connsiteX6" fmla="*/ 1128712 w 1603766"/>
              <a:gd name="connsiteY6" fmla="*/ 619125 h 2253413"/>
              <a:gd name="connsiteX7" fmla="*/ 1114425 w 1603766"/>
              <a:gd name="connsiteY7" fmla="*/ 609600 h 2253413"/>
              <a:gd name="connsiteX8" fmla="*/ 1100137 w 1603766"/>
              <a:gd name="connsiteY8" fmla="*/ 542925 h 2253413"/>
              <a:gd name="connsiteX9" fmla="*/ 1090612 w 1603766"/>
              <a:gd name="connsiteY9" fmla="*/ 514350 h 2253413"/>
              <a:gd name="connsiteX10" fmla="*/ 1081087 w 1603766"/>
              <a:gd name="connsiteY10" fmla="*/ 461962 h 2253413"/>
              <a:gd name="connsiteX11" fmla="*/ 1062037 w 1603766"/>
              <a:gd name="connsiteY11" fmla="*/ 433387 h 2253413"/>
              <a:gd name="connsiteX12" fmla="*/ 1052512 w 1603766"/>
              <a:gd name="connsiteY12" fmla="*/ 404812 h 2253413"/>
              <a:gd name="connsiteX13" fmla="*/ 1028700 w 1603766"/>
              <a:gd name="connsiteY13" fmla="*/ 361950 h 2253413"/>
              <a:gd name="connsiteX14" fmla="*/ 1014412 w 1603766"/>
              <a:gd name="connsiteY14" fmla="*/ 352425 h 2253413"/>
              <a:gd name="connsiteX15" fmla="*/ 1004887 w 1603766"/>
              <a:gd name="connsiteY15" fmla="*/ 338137 h 2253413"/>
              <a:gd name="connsiteX16" fmla="*/ 990600 w 1603766"/>
              <a:gd name="connsiteY16" fmla="*/ 328612 h 2253413"/>
              <a:gd name="connsiteX17" fmla="*/ 971550 w 1603766"/>
              <a:gd name="connsiteY17" fmla="*/ 304800 h 2253413"/>
              <a:gd name="connsiteX18" fmla="*/ 962025 w 1603766"/>
              <a:gd name="connsiteY18" fmla="*/ 290512 h 2253413"/>
              <a:gd name="connsiteX19" fmla="*/ 947737 w 1603766"/>
              <a:gd name="connsiteY19" fmla="*/ 280987 h 2253413"/>
              <a:gd name="connsiteX20" fmla="*/ 928687 w 1603766"/>
              <a:gd name="connsiteY20" fmla="*/ 261937 h 2253413"/>
              <a:gd name="connsiteX21" fmla="*/ 909637 w 1603766"/>
              <a:gd name="connsiteY21" fmla="*/ 238125 h 2253413"/>
              <a:gd name="connsiteX22" fmla="*/ 890587 w 1603766"/>
              <a:gd name="connsiteY22" fmla="*/ 209550 h 2253413"/>
              <a:gd name="connsiteX23" fmla="*/ 876300 w 1603766"/>
              <a:gd name="connsiteY23" fmla="*/ 195262 h 2253413"/>
              <a:gd name="connsiteX24" fmla="*/ 866775 w 1603766"/>
              <a:gd name="connsiteY24" fmla="*/ 166687 h 2253413"/>
              <a:gd name="connsiteX25" fmla="*/ 862012 w 1603766"/>
              <a:gd name="connsiteY25" fmla="*/ 152400 h 2253413"/>
              <a:gd name="connsiteX26" fmla="*/ 852487 w 1603766"/>
              <a:gd name="connsiteY26" fmla="*/ 138112 h 2253413"/>
              <a:gd name="connsiteX27" fmla="*/ 847725 w 1603766"/>
              <a:gd name="connsiteY27" fmla="*/ 123825 h 2253413"/>
              <a:gd name="connsiteX28" fmla="*/ 838200 w 1603766"/>
              <a:gd name="connsiteY28" fmla="*/ 109537 h 2253413"/>
              <a:gd name="connsiteX29" fmla="*/ 819150 w 1603766"/>
              <a:gd name="connsiteY29" fmla="*/ 71437 h 2253413"/>
              <a:gd name="connsiteX30" fmla="*/ 790575 w 1603766"/>
              <a:gd name="connsiteY30" fmla="*/ 52387 h 2253413"/>
              <a:gd name="connsiteX31" fmla="*/ 795337 w 1603766"/>
              <a:gd name="connsiteY31" fmla="*/ 33337 h 2253413"/>
              <a:gd name="connsiteX32" fmla="*/ 776287 w 1603766"/>
              <a:gd name="connsiteY32" fmla="*/ 4762 h 2253413"/>
              <a:gd name="connsiteX33" fmla="*/ 762000 w 1603766"/>
              <a:gd name="connsiteY33" fmla="*/ 0 h 2253413"/>
              <a:gd name="connsiteX34" fmla="*/ 757237 w 1603766"/>
              <a:gd name="connsiteY34" fmla="*/ 14287 h 2253413"/>
              <a:gd name="connsiteX35" fmla="*/ 752475 w 1603766"/>
              <a:gd name="connsiteY35" fmla="*/ 33337 h 2253413"/>
              <a:gd name="connsiteX36" fmla="*/ 719137 w 1603766"/>
              <a:gd name="connsiteY36" fmla="*/ 38100 h 2253413"/>
              <a:gd name="connsiteX37" fmla="*/ 704850 w 1603766"/>
              <a:gd name="connsiteY37" fmla="*/ 47625 h 2253413"/>
              <a:gd name="connsiteX38" fmla="*/ 671512 w 1603766"/>
              <a:gd name="connsiteY38" fmla="*/ 52387 h 2253413"/>
              <a:gd name="connsiteX39" fmla="*/ 657225 w 1603766"/>
              <a:gd name="connsiteY39" fmla="*/ 57150 h 2253413"/>
              <a:gd name="connsiteX40" fmla="*/ 657225 w 1603766"/>
              <a:gd name="connsiteY40" fmla="*/ 109537 h 2253413"/>
              <a:gd name="connsiteX41" fmla="*/ 628650 w 1603766"/>
              <a:gd name="connsiteY41" fmla="*/ 114300 h 2253413"/>
              <a:gd name="connsiteX42" fmla="*/ 614362 w 1603766"/>
              <a:gd name="connsiteY42" fmla="*/ 128587 h 2253413"/>
              <a:gd name="connsiteX43" fmla="*/ 600075 w 1603766"/>
              <a:gd name="connsiteY43" fmla="*/ 133350 h 2253413"/>
              <a:gd name="connsiteX44" fmla="*/ 533400 w 1603766"/>
              <a:gd name="connsiteY44" fmla="*/ 142875 h 2253413"/>
              <a:gd name="connsiteX45" fmla="*/ 519112 w 1603766"/>
              <a:gd name="connsiteY45" fmla="*/ 147637 h 2253413"/>
              <a:gd name="connsiteX46" fmla="*/ 519112 w 1603766"/>
              <a:gd name="connsiteY46" fmla="*/ 200025 h 2253413"/>
              <a:gd name="connsiteX47" fmla="*/ 481012 w 1603766"/>
              <a:gd name="connsiteY47" fmla="*/ 204787 h 2253413"/>
              <a:gd name="connsiteX48" fmla="*/ 466725 w 1603766"/>
              <a:gd name="connsiteY48" fmla="*/ 214312 h 2253413"/>
              <a:gd name="connsiteX49" fmla="*/ 395287 w 1603766"/>
              <a:gd name="connsiteY49" fmla="*/ 219075 h 2253413"/>
              <a:gd name="connsiteX50" fmla="*/ 390525 w 1603766"/>
              <a:gd name="connsiteY50" fmla="*/ 247650 h 2253413"/>
              <a:gd name="connsiteX51" fmla="*/ 385762 w 1603766"/>
              <a:gd name="connsiteY51" fmla="*/ 261937 h 2253413"/>
              <a:gd name="connsiteX52" fmla="*/ 409575 w 1603766"/>
              <a:gd name="connsiteY52" fmla="*/ 285750 h 2253413"/>
              <a:gd name="connsiteX53" fmla="*/ 404812 w 1603766"/>
              <a:gd name="connsiteY53" fmla="*/ 300037 h 2253413"/>
              <a:gd name="connsiteX54" fmla="*/ 409575 w 1603766"/>
              <a:gd name="connsiteY54" fmla="*/ 314325 h 2253413"/>
              <a:gd name="connsiteX55" fmla="*/ 395287 w 1603766"/>
              <a:gd name="connsiteY55" fmla="*/ 319087 h 2253413"/>
              <a:gd name="connsiteX56" fmla="*/ 357187 w 1603766"/>
              <a:gd name="connsiteY56" fmla="*/ 323850 h 2253413"/>
              <a:gd name="connsiteX57" fmla="*/ 361950 w 1603766"/>
              <a:gd name="connsiteY57" fmla="*/ 357187 h 2253413"/>
              <a:gd name="connsiteX58" fmla="*/ 381000 w 1603766"/>
              <a:gd name="connsiteY58" fmla="*/ 385762 h 2253413"/>
              <a:gd name="connsiteX59" fmla="*/ 376237 w 1603766"/>
              <a:gd name="connsiteY59" fmla="*/ 466725 h 2253413"/>
              <a:gd name="connsiteX60" fmla="*/ 361950 w 1603766"/>
              <a:gd name="connsiteY60" fmla="*/ 471487 h 2253413"/>
              <a:gd name="connsiteX61" fmla="*/ 347662 w 1603766"/>
              <a:gd name="connsiteY61" fmla="*/ 500062 h 2253413"/>
              <a:gd name="connsiteX62" fmla="*/ 385762 w 1603766"/>
              <a:gd name="connsiteY62" fmla="*/ 504825 h 2253413"/>
              <a:gd name="connsiteX63" fmla="*/ 395287 w 1603766"/>
              <a:gd name="connsiteY63" fmla="*/ 519112 h 2253413"/>
              <a:gd name="connsiteX64" fmla="*/ 400050 w 1603766"/>
              <a:gd name="connsiteY64" fmla="*/ 557212 h 2253413"/>
              <a:gd name="connsiteX65" fmla="*/ 404812 w 1603766"/>
              <a:gd name="connsiteY65" fmla="*/ 571500 h 2253413"/>
              <a:gd name="connsiteX66" fmla="*/ 419100 w 1603766"/>
              <a:gd name="connsiteY66" fmla="*/ 576262 h 2253413"/>
              <a:gd name="connsiteX67" fmla="*/ 481012 w 1603766"/>
              <a:gd name="connsiteY67" fmla="*/ 581025 h 2253413"/>
              <a:gd name="connsiteX68" fmla="*/ 495300 w 1603766"/>
              <a:gd name="connsiteY68" fmla="*/ 590550 h 2253413"/>
              <a:gd name="connsiteX69" fmla="*/ 500062 w 1603766"/>
              <a:gd name="connsiteY69" fmla="*/ 604837 h 2253413"/>
              <a:gd name="connsiteX70" fmla="*/ 528637 w 1603766"/>
              <a:gd name="connsiteY70" fmla="*/ 623887 h 2253413"/>
              <a:gd name="connsiteX71" fmla="*/ 533400 w 1603766"/>
              <a:gd name="connsiteY71" fmla="*/ 638175 h 2253413"/>
              <a:gd name="connsiteX72" fmla="*/ 547687 w 1603766"/>
              <a:gd name="connsiteY72" fmla="*/ 647700 h 2253413"/>
              <a:gd name="connsiteX73" fmla="*/ 557212 w 1603766"/>
              <a:gd name="connsiteY73" fmla="*/ 661987 h 2253413"/>
              <a:gd name="connsiteX74" fmla="*/ 561975 w 1603766"/>
              <a:gd name="connsiteY74" fmla="*/ 785812 h 2253413"/>
              <a:gd name="connsiteX75" fmla="*/ 566737 w 1603766"/>
              <a:gd name="connsiteY75" fmla="*/ 804862 h 2253413"/>
              <a:gd name="connsiteX76" fmla="*/ 600075 w 1603766"/>
              <a:gd name="connsiteY76" fmla="*/ 819150 h 2253413"/>
              <a:gd name="connsiteX77" fmla="*/ 614362 w 1603766"/>
              <a:gd name="connsiteY77" fmla="*/ 828675 h 2253413"/>
              <a:gd name="connsiteX78" fmla="*/ 609600 w 1603766"/>
              <a:gd name="connsiteY78" fmla="*/ 895350 h 2253413"/>
              <a:gd name="connsiteX79" fmla="*/ 581025 w 1603766"/>
              <a:gd name="connsiteY79" fmla="*/ 904875 h 2253413"/>
              <a:gd name="connsiteX80" fmla="*/ 571500 w 1603766"/>
              <a:gd name="connsiteY80" fmla="*/ 919162 h 2253413"/>
              <a:gd name="connsiteX81" fmla="*/ 514350 w 1603766"/>
              <a:gd name="connsiteY81" fmla="*/ 947737 h 2253413"/>
              <a:gd name="connsiteX82" fmla="*/ 485775 w 1603766"/>
              <a:gd name="connsiteY82" fmla="*/ 952500 h 2253413"/>
              <a:gd name="connsiteX83" fmla="*/ 476250 w 1603766"/>
              <a:gd name="connsiteY83" fmla="*/ 966787 h 2253413"/>
              <a:gd name="connsiteX84" fmla="*/ 471487 w 1603766"/>
              <a:gd name="connsiteY84" fmla="*/ 981075 h 2253413"/>
              <a:gd name="connsiteX85" fmla="*/ 452437 w 1603766"/>
              <a:gd name="connsiteY85" fmla="*/ 1009650 h 2253413"/>
              <a:gd name="connsiteX86" fmla="*/ 433387 w 1603766"/>
              <a:gd name="connsiteY86" fmla="*/ 1038225 h 2253413"/>
              <a:gd name="connsiteX87" fmla="*/ 423862 w 1603766"/>
              <a:gd name="connsiteY87" fmla="*/ 1052512 h 2253413"/>
              <a:gd name="connsiteX88" fmla="*/ 414337 w 1603766"/>
              <a:gd name="connsiteY88" fmla="*/ 1066800 h 2253413"/>
              <a:gd name="connsiteX89" fmla="*/ 371475 w 1603766"/>
              <a:gd name="connsiteY89" fmla="*/ 1081087 h 2253413"/>
              <a:gd name="connsiteX90" fmla="*/ 357187 w 1603766"/>
              <a:gd name="connsiteY90" fmla="*/ 1085850 h 2253413"/>
              <a:gd name="connsiteX91" fmla="*/ 342900 w 1603766"/>
              <a:gd name="connsiteY91" fmla="*/ 1100137 h 2253413"/>
              <a:gd name="connsiteX92" fmla="*/ 328612 w 1603766"/>
              <a:gd name="connsiteY92" fmla="*/ 1128712 h 2253413"/>
              <a:gd name="connsiteX93" fmla="*/ 309562 w 1603766"/>
              <a:gd name="connsiteY93" fmla="*/ 1133475 h 2253413"/>
              <a:gd name="connsiteX94" fmla="*/ 280987 w 1603766"/>
              <a:gd name="connsiteY94" fmla="*/ 1143000 h 2253413"/>
              <a:gd name="connsiteX95" fmla="*/ 247650 w 1603766"/>
              <a:gd name="connsiteY95" fmla="*/ 1152525 h 2253413"/>
              <a:gd name="connsiteX96" fmla="*/ 233362 w 1603766"/>
              <a:gd name="connsiteY96" fmla="*/ 1162050 h 2253413"/>
              <a:gd name="connsiteX97" fmla="*/ 223837 w 1603766"/>
              <a:gd name="connsiteY97" fmla="*/ 1176337 h 2253413"/>
              <a:gd name="connsiteX98" fmla="*/ 195262 w 1603766"/>
              <a:gd name="connsiteY98" fmla="*/ 1190625 h 2253413"/>
              <a:gd name="connsiteX99" fmla="*/ 180975 w 1603766"/>
              <a:gd name="connsiteY99" fmla="*/ 1200150 h 2253413"/>
              <a:gd name="connsiteX100" fmla="*/ 133350 w 1603766"/>
              <a:gd name="connsiteY100" fmla="*/ 1195387 h 2253413"/>
              <a:gd name="connsiteX101" fmla="*/ 119062 w 1603766"/>
              <a:gd name="connsiteY101" fmla="*/ 1190625 h 2253413"/>
              <a:gd name="connsiteX102" fmla="*/ 104775 w 1603766"/>
              <a:gd name="connsiteY102" fmla="*/ 1147762 h 2253413"/>
              <a:gd name="connsiteX103" fmla="*/ 100012 w 1603766"/>
              <a:gd name="connsiteY103" fmla="*/ 1133475 h 2253413"/>
              <a:gd name="connsiteX104" fmla="*/ 85725 w 1603766"/>
              <a:gd name="connsiteY104" fmla="*/ 1123950 h 2253413"/>
              <a:gd name="connsiteX105" fmla="*/ 57150 w 1603766"/>
              <a:gd name="connsiteY105" fmla="*/ 1100137 h 2253413"/>
              <a:gd name="connsiteX106" fmla="*/ 33337 w 1603766"/>
              <a:gd name="connsiteY106" fmla="*/ 1123950 h 2253413"/>
              <a:gd name="connsiteX107" fmla="*/ 28575 w 1603766"/>
              <a:gd name="connsiteY107" fmla="*/ 1143000 h 2253413"/>
              <a:gd name="connsiteX108" fmla="*/ 4762 w 1603766"/>
              <a:gd name="connsiteY108" fmla="*/ 1176337 h 2253413"/>
              <a:gd name="connsiteX109" fmla="*/ 0 w 1603766"/>
              <a:gd name="connsiteY109" fmla="*/ 1190625 h 2253413"/>
              <a:gd name="connsiteX110" fmla="*/ 4762 w 1603766"/>
              <a:gd name="connsiteY110" fmla="*/ 1300162 h 2253413"/>
              <a:gd name="connsiteX111" fmla="*/ 33337 w 1603766"/>
              <a:gd name="connsiteY111" fmla="*/ 1357312 h 2253413"/>
              <a:gd name="connsiteX112" fmla="*/ 47625 w 1603766"/>
              <a:gd name="connsiteY112" fmla="*/ 1371600 h 2253413"/>
              <a:gd name="connsiteX113" fmla="*/ 57150 w 1603766"/>
              <a:gd name="connsiteY113" fmla="*/ 1390650 h 2253413"/>
              <a:gd name="connsiteX114" fmla="*/ 95250 w 1603766"/>
              <a:gd name="connsiteY114" fmla="*/ 1419225 h 2253413"/>
              <a:gd name="connsiteX115" fmla="*/ 104775 w 1603766"/>
              <a:gd name="connsiteY115" fmla="*/ 1447800 h 2253413"/>
              <a:gd name="connsiteX116" fmla="*/ 109537 w 1603766"/>
              <a:gd name="connsiteY116" fmla="*/ 1466850 h 2253413"/>
              <a:gd name="connsiteX117" fmla="*/ 128587 w 1603766"/>
              <a:gd name="connsiteY117" fmla="*/ 1495425 h 2253413"/>
              <a:gd name="connsiteX118" fmla="*/ 142875 w 1603766"/>
              <a:gd name="connsiteY118" fmla="*/ 1504950 h 2253413"/>
              <a:gd name="connsiteX119" fmla="*/ 152400 w 1603766"/>
              <a:gd name="connsiteY119" fmla="*/ 1533525 h 2253413"/>
              <a:gd name="connsiteX120" fmla="*/ 157162 w 1603766"/>
              <a:gd name="connsiteY120" fmla="*/ 1547812 h 2253413"/>
              <a:gd name="connsiteX121" fmla="*/ 166687 w 1603766"/>
              <a:gd name="connsiteY121" fmla="*/ 1566862 h 2253413"/>
              <a:gd name="connsiteX122" fmla="*/ 176212 w 1603766"/>
              <a:gd name="connsiteY122" fmla="*/ 1581150 h 2253413"/>
              <a:gd name="connsiteX123" fmla="*/ 180975 w 1603766"/>
              <a:gd name="connsiteY123" fmla="*/ 1595437 h 2253413"/>
              <a:gd name="connsiteX124" fmla="*/ 166687 w 1603766"/>
              <a:gd name="connsiteY124" fmla="*/ 1657350 h 2253413"/>
              <a:gd name="connsiteX125" fmla="*/ 171450 w 1603766"/>
              <a:gd name="connsiteY125" fmla="*/ 1719262 h 2253413"/>
              <a:gd name="connsiteX126" fmla="*/ 185737 w 1603766"/>
              <a:gd name="connsiteY126" fmla="*/ 1728787 h 2253413"/>
              <a:gd name="connsiteX127" fmla="*/ 204787 w 1603766"/>
              <a:gd name="connsiteY127" fmla="*/ 1743075 h 2253413"/>
              <a:gd name="connsiteX128" fmla="*/ 309562 w 1603766"/>
              <a:gd name="connsiteY128" fmla="*/ 1738312 h 2253413"/>
              <a:gd name="connsiteX129" fmla="*/ 342900 w 1603766"/>
              <a:gd name="connsiteY129" fmla="*/ 1728787 h 2253413"/>
              <a:gd name="connsiteX130" fmla="*/ 366712 w 1603766"/>
              <a:gd name="connsiteY130" fmla="*/ 1733550 h 2253413"/>
              <a:gd name="connsiteX131" fmla="*/ 381000 w 1603766"/>
              <a:gd name="connsiteY131" fmla="*/ 1738312 h 2253413"/>
              <a:gd name="connsiteX132" fmla="*/ 428625 w 1603766"/>
              <a:gd name="connsiteY132" fmla="*/ 1743075 h 2253413"/>
              <a:gd name="connsiteX133" fmla="*/ 423862 w 1603766"/>
              <a:gd name="connsiteY133" fmla="*/ 1819275 h 2253413"/>
              <a:gd name="connsiteX134" fmla="*/ 414337 w 1603766"/>
              <a:gd name="connsiteY134" fmla="*/ 1847850 h 2253413"/>
              <a:gd name="connsiteX135" fmla="*/ 409575 w 1603766"/>
              <a:gd name="connsiteY135" fmla="*/ 1952625 h 2253413"/>
              <a:gd name="connsiteX136" fmla="*/ 404812 w 1603766"/>
              <a:gd name="connsiteY136" fmla="*/ 1966912 h 2253413"/>
              <a:gd name="connsiteX137" fmla="*/ 400050 w 1603766"/>
              <a:gd name="connsiteY137" fmla="*/ 1985962 h 2253413"/>
              <a:gd name="connsiteX138" fmla="*/ 404812 w 1603766"/>
              <a:gd name="connsiteY138" fmla="*/ 2071687 h 2253413"/>
              <a:gd name="connsiteX139" fmla="*/ 419100 w 1603766"/>
              <a:gd name="connsiteY139" fmla="*/ 2076450 h 2253413"/>
              <a:gd name="connsiteX140" fmla="*/ 533400 w 1603766"/>
              <a:gd name="connsiteY140" fmla="*/ 2081212 h 2253413"/>
              <a:gd name="connsiteX141" fmla="*/ 552450 w 1603766"/>
              <a:gd name="connsiteY141" fmla="*/ 2076450 h 2253413"/>
              <a:gd name="connsiteX142" fmla="*/ 590550 w 1603766"/>
              <a:gd name="connsiteY142" fmla="*/ 2043112 h 2253413"/>
              <a:gd name="connsiteX143" fmla="*/ 657225 w 1603766"/>
              <a:gd name="connsiteY143" fmla="*/ 2038350 h 2253413"/>
              <a:gd name="connsiteX144" fmla="*/ 671512 w 1603766"/>
              <a:gd name="connsiteY144" fmla="*/ 2028825 h 2253413"/>
              <a:gd name="connsiteX145" fmla="*/ 714375 w 1603766"/>
              <a:gd name="connsiteY145" fmla="*/ 2019300 h 2253413"/>
              <a:gd name="connsiteX146" fmla="*/ 738187 w 1603766"/>
              <a:gd name="connsiteY146" fmla="*/ 1995487 h 2253413"/>
              <a:gd name="connsiteX147" fmla="*/ 742950 w 1603766"/>
              <a:gd name="connsiteY147" fmla="*/ 1981200 h 2253413"/>
              <a:gd name="connsiteX148" fmla="*/ 757237 w 1603766"/>
              <a:gd name="connsiteY148" fmla="*/ 1971675 h 2253413"/>
              <a:gd name="connsiteX149" fmla="*/ 790575 w 1603766"/>
              <a:gd name="connsiteY149" fmla="*/ 1928812 h 2253413"/>
              <a:gd name="connsiteX150" fmla="*/ 795337 w 1603766"/>
              <a:gd name="connsiteY150" fmla="*/ 1909762 h 2253413"/>
              <a:gd name="connsiteX151" fmla="*/ 800100 w 1603766"/>
              <a:gd name="connsiteY151" fmla="*/ 1895475 h 2253413"/>
              <a:gd name="connsiteX152" fmla="*/ 857256 w 1603766"/>
              <a:gd name="connsiteY152" fmla="*/ 1785950 h 2253413"/>
              <a:gd name="connsiteX153" fmla="*/ 857256 w 1603766"/>
              <a:gd name="connsiteY153" fmla="*/ 1785950 h 2253413"/>
              <a:gd name="connsiteX154" fmla="*/ 833437 w 1603766"/>
              <a:gd name="connsiteY154" fmla="*/ 1747837 h 2253413"/>
              <a:gd name="connsiteX155" fmla="*/ 942975 w 1603766"/>
              <a:gd name="connsiteY155" fmla="*/ 1752600 h 2253413"/>
              <a:gd name="connsiteX156" fmla="*/ 1004887 w 1603766"/>
              <a:gd name="connsiteY156" fmla="*/ 1752600 h 2253413"/>
              <a:gd name="connsiteX157" fmla="*/ 1033462 w 1603766"/>
              <a:gd name="connsiteY157" fmla="*/ 1733550 h 2253413"/>
              <a:gd name="connsiteX158" fmla="*/ 1066800 w 1603766"/>
              <a:gd name="connsiteY158" fmla="*/ 1714500 h 2253413"/>
              <a:gd name="connsiteX159" fmla="*/ 1104900 w 1603766"/>
              <a:gd name="connsiteY159" fmla="*/ 1704975 h 2253413"/>
              <a:gd name="connsiteX160" fmla="*/ 1119187 w 1603766"/>
              <a:gd name="connsiteY160" fmla="*/ 1695450 h 2253413"/>
              <a:gd name="connsiteX161" fmla="*/ 1143000 w 1603766"/>
              <a:gd name="connsiteY161" fmla="*/ 1700212 h 2253413"/>
              <a:gd name="connsiteX162" fmla="*/ 1152525 w 1603766"/>
              <a:gd name="connsiteY162" fmla="*/ 1728787 h 2253413"/>
              <a:gd name="connsiteX163" fmla="*/ 1166812 w 1603766"/>
              <a:gd name="connsiteY163" fmla="*/ 1733550 h 2253413"/>
              <a:gd name="connsiteX164" fmla="*/ 1162050 w 1603766"/>
              <a:gd name="connsiteY164" fmla="*/ 1771650 h 2253413"/>
              <a:gd name="connsiteX165" fmla="*/ 1147762 w 1603766"/>
              <a:gd name="connsiteY165" fmla="*/ 1776412 h 2253413"/>
              <a:gd name="connsiteX166" fmla="*/ 1133475 w 1603766"/>
              <a:gd name="connsiteY166" fmla="*/ 1790700 h 2253413"/>
              <a:gd name="connsiteX167" fmla="*/ 1119187 w 1603766"/>
              <a:gd name="connsiteY167" fmla="*/ 1800225 h 2253413"/>
              <a:gd name="connsiteX168" fmla="*/ 1114425 w 1603766"/>
              <a:gd name="connsiteY168" fmla="*/ 1862137 h 2253413"/>
              <a:gd name="connsiteX169" fmla="*/ 1104900 w 1603766"/>
              <a:gd name="connsiteY169" fmla="*/ 1876425 h 2253413"/>
              <a:gd name="connsiteX170" fmla="*/ 1100137 w 1603766"/>
              <a:gd name="connsiteY170" fmla="*/ 1890712 h 2253413"/>
              <a:gd name="connsiteX171" fmla="*/ 1114425 w 1603766"/>
              <a:gd name="connsiteY171" fmla="*/ 1895475 h 2253413"/>
              <a:gd name="connsiteX172" fmla="*/ 1138237 w 1603766"/>
              <a:gd name="connsiteY172" fmla="*/ 1900237 h 2253413"/>
              <a:gd name="connsiteX173" fmla="*/ 1133475 w 1603766"/>
              <a:gd name="connsiteY173" fmla="*/ 1914525 h 2253413"/>
              <a:gd name="connsiteX174" fmla="*/ 1119187 w 1603766"/>
              <a:gd name="connsiteY174" fmla="*/ 1928812 h 2253413"/>
              <a:gd name="connsiteX175" fmla="*/ 1109662 w 1603766"/>
              <a:gd name="connsiteY175" fmla="*/ 1943100 h 2253413"/>
              <a:gd name="connsiteX176" fmla="*/ 1104900 w 1603766"/>
              <a:gd name="connsiteY176" fmla="*/ 1971675 h 2253413"/>
              <a:gd name="connsiteX177" fmla="*/ 1085850 w 1603766"/>
              <a:gd name="connsiteY177" fmla="*/ 1976437 h 2253413"/>
              <a:gd name="connsiteX178" fmla="*/ 1071562 w 1603766"/>
              <a:gd name="connsiteY178" fmla="*/ 2052637 h 2253413"/>
              <a:gd name="connsiteX179" fmla="*/ 1057275 w 1603766"/>
              <a:gd name="connsiteY179" fmla="*/ 2062162 h 2253413"/>
              <a:gd name="connsiteX180" fmla="*/ 1033462 w 1603766"/>
              <a:gd name="connsiteY180" fmla="*/ 2100262 h 2253413"/>
              <a:gd name="connsiteX181" fmla="*/ 1004887 w 1603766"/>
              <a:gd name="connsiteY181" fmla="*/ 2109787 h 2253413"/>
              <a:gd name="connsiteX182" fmla="*/ 981075 w 1603766"/>
              <a:gd name="connsiteY182" fmla="*/ 2152650 h 2253413"/>
              <a:gd name="connsiteX183" fmla="*/ 995362 w 1603766"/>
              <a:gd name="connsiteY183" fmla="*/ 2162175 h 2253413"/>
              <a:gd name="connsiteX184" fmla="*/ 1004887 w 1603766"/>
              <a:gd name="connsiteY184" fmla="*/ 2147887 h 2253413"/>
              <a:gd name="connsiteX185" fmla="*/ 1023937 w 1603766"/>
              <a:gd name="connsiteY185" fmla="*/ 2133600 h 2253413"/>
              <a:gd name="connsiteX186" fmla="*/ 1071562 w 1603766"/>
              <a:gd name="connsiteY186" fmla="*/ 2138362 h 2253413"/>
              <a:gd name="connsiteX187" fmla="*/ 1095375 w 1603766"/>
              <a:gd name="connsiteY187" fmla="*/ 2143125 h 2253413"/>
              <a:gd name="connsiteX188" fmla="*/ 1138237 w 1603766"/>
              <a:gd name="connsiteY188" fmla="*/ 2147887 h 2253413"/>
              <a:gd name="connsiteX189" fmla="*/ 1143000 w 1603766"/>
              <a:gd name="connsiteY189" fmla="*/ 2162175 h 2253413"/>
              <a:gd name="connsiteX190" fmla="*/ 1157287 w 1603766"/>
              <a:gd name="connsiteY190" fmla="*/ 2176462 h 2253413"/>
              <a:gd name="connsiteX191" fmla="*/ 1252537 w 1603766"/>
              <a:gd name="connsiteY191" fmla="*/ 2195512 h 2253413"/>
              <a:gd name="connsiteX192" fmla="*/ 1295400 w 1603766"/>
              <a:gd name="connsiteY192" fmla="*/ 2190750 h 2253413"/>
              <a:gd name="connsiteX193" fmla="*/ 1309687 w 1603766"/>
              <a:gd name="connsiteY193" fmla="*/ 2185987 h 2253413"/>
              <a:gd name="connsiteX194" fmla="*/ 1343025 w 1603766"/>
              <a:gd name="connsiteY194" fmla="*/ 2190750 h 2253413"/>
              <a:gd name="connsiteX195" fmla="*/ 1352550 w 1603766"/>
              <a:gd name="connsiteY195" fmla="*/ 2205037 h 2253413"/>
              <a:gd name="connsiteX196" fmla="*/ 1395412 w 1603766"/>
              <a:gd name="connsiteY196" fmla="*/ 2224087 h 2253413"/>
              <a:gd name="connsiteX197" fmla="*/ 1409700 w 1603766"/>
              <a:gd name="connsiteY197" fmla="*/ 2228850 h 2253413"/>
              <a:gd name="connsiteX198" fmla="*/ 1514475 w 1603766"/>
              <a:gd name="connsiteY198" fmla="*/ 2205037 h 2253413"/>
              <a:gd name="connsiteX199" fmla="*/ 1504950 w 1603766"/>
              <a:gd name="connsiteY199" fmla="*/ 2190750 h 2253413"/>
              <a:gd name="connsiteX200" fmla="*/ 1490662 w 1603766"/>
              <a:gd name="connsiteY200" fmla="*/ 2181225 h 2253413"/>
              <a:gd name="connsiteX201" fmla="*/ 1481137 w 1603766"/>
              <a:gd name="connsiteY201" fmla="*/ 2166937 h 2253413"/>
              <a:gd name="connsiteX202" fmla="*/ 1457325 w 1603766"/>
              <a:gd name="connsiteY202" fmla="*/ 2143125 h 2253413"/>
              <a:gd name="connsiteX203" fmla="*/ 1452562 w 1603766"/>
              <a:gd name="connsiteY203" fmla="*/ 2124075 h 2253413"/>
              <a:gd name="connsiteX204" fmla="*/ 1443037 w 1603766"/>
              <a:gd name="connsiteY204" fmla="*/ 2090737 h 2253413"/>
              <a:gd name="connsiteX205" fmla="*/ 1438275 w 1603766"/>
              <a:gd name="connsiteY205" fmla="*/ 2066925 h 2253413"/>
              <a:gd name="connsiteX206" fmla="*/ 1423987 w 1603766"/>
              <a:gd name="connsiteY206" fmla="*/ 2052637 h 2253413"/>
              <a:gd name="connsiteX207" fmla="*/ 1404937 w 1603766"/>
              <a:gd name="connsiteY207" fmla="*/ 2024062 h 2253413"/>
              <a:gd name="connsiteX208" fmla="*/ 1400175 w 1603766"/>
              <a:gd name="connsiteY208" fmla="*/ 2009775 h 2253413"/>
              <a:gd name="connsiteX209" fmla="*/ 1385887 w 1603766"/>
              <a:gd name="connsiteY209" fmla="*/ 1995487 h 2253413"/>
              <a:gd name="connsiteX210" fmla="*/ 1347787 w 1603766"/>
              <a:gd name="connsiteY210" fmla="*/ 1962150 h 2253413"/>
              <a:gd name="connsiteX211" fmla="*/ 1314450 w 1603766"/>
              <a:gd name="connsiteY211" fmla="*/ 1957387 h 2253413"/>
              <a:gd name="connsiteX212" fmla="*/ 1309687 w 1603766"/>
              <a:gd name="connsiteY212" fmla="*/ 1943100 h 2253413"/>
              <a:gd name="connsiteX213" fmla="*/ 1323975 w 1603766"/>
              <a:gd name="connsiteY213" fmla="*/ 1914525 h 2253413"/>
              <a:gd name="connsiteX214" fmla="*/ 1323975 w 1603766"/>
              <a:gd name="connsiteY214" fmla="*/ 1785937 h 2253413"/>
              <a:gd name="connsiteX215" fmla="*/ 1328737 w 1603766"/>
              <a:gd name="connsiteY215" fmla="*/ 1647825 h 2253413"/>
              <a:gd name="connsiteX216" fmla="*/ 1343025 w 1603766"/>
              <a:gd name="connsiteY216" fmla="*/ 1638300 h 2253413"/>
              <a:gd name="connsiteX217" fmla="*/ 1366837 w 1603766"/>
              <a:gd name="connsiteY217" fmla="*/ 1619250 h 2253413"/>
              <a:gd name="connsiteX218" fmla="*/ 1381125 w 1603766"/>
              <a:gd name="connsiteY218" fmla="*/ 1604962 h 2253413"/>
              <a:gd name="connsiteX219" fmla="*/ 1409700 w 1603766"/>
              <a:gd name="connsiteY219" fmla="*/ 1585912 h 2253413"/>
              <a:gd name="connsiteX220" fmla="*/ 1423987 w 1603766"/>
              <a:gd name="connsiteY220" fmla="*/ 1571625 h 2253413"/>
              <a:gd name="connsiteX221" fmla="*/ 1466850 w 1603766"/>
              <a:gd name="connsiteY221" fmla="*/ 1566862 h 2253413"/>
              <a:gd name="connsiteX222" fmla="*/ 1495425 w 1603766"/>
              <a:gd name="connsiteY222" fmla="*/ 1552575 h 2253413"/>
              <a:gd name="connsiteX223" fmla="*/ 1500187 w 1603766"/>
              <a:gd name="connsiteY223" fmla="*/ 1538287 h 2253413"/>
              <a:gd name="connsiteX224" fmla="*/ 1509712 w 1603766"/>
              <a:gd name="connsiteY224" fmla="*/ 1524000 h 2253413"/>
              <a:gd name="connsiteX225" fmla="*/ 1519237 w 1603766"/>
              <a:gd name="connsiteY225" fmla="*/ 1485900 h 2253413"/>
              <a:gd name="connsiteX226" fmla="*/ 1533525 w 1603766"/>
              <a:gd name="connsiteY226" fmla="*/ 1471612 h 2253413"/>
              <a:gd name="connsiteX227" fmla="*/ 1562100 w 1603766"/>
              <a:gd name="connsiteY227" fmla="*/ 1452562 h 2253413"/>
              <a:gd name="connsiteX228" fmla="*/ 1566862 w 1603766"/>
              <a:gd name="connsiteY228" fmla="*/ 1438275 h 2253413"/>
              <a:gd name="connsiteX229" fmla="*/ 1571625 w 1603766"/>
              <a:gd name="connsiteY229" fmla="*/ 1419225 h 2253413"/>
              <a:gd name="connsiteX230" fmla="*/ 1590675 w 1603766"/>
              <a:gd name="connsiteY230" fmla="*/ 1390650 h 2253413"/>
              <a:gd name="connsiteX231" fmla="*/ 1595437 w 1603766"/>
              <a:gd name="connsiteY231" fmla="*/ 1376362 h 2253413"/>
              <a:gd name="connsiteX232" fmla="*/ 1595437 w 1603766"/>
              <a:gd name="connsiteY232" fmla="*/ 1300162 h 2253413"/>
              <a:gd name="connsiteX233" fmla="*/ 1581150 w 1603766"/>
              <a:gd name="connsiteY233" fmla="*/ 1285875 h 2253413"/>
              <a:gd name="connsiteX234" fmla="*/ 1547812 w 1603766"/>
              <a:gd name="connsiteY234" fmla="*/ 1252537 h 2253413"/>
              <a:gd name="connsiteX235" fmla="*/ 1538287 w 1603766"/>
              <a:gd name="connsiteY235" fmla="*/ 1238250 h 2253413"/>
              <a:gd name="connsiteX236" fmla="*/ 1543050 w 1603766"/>
              <a:gd name="connsiteY236" fmla="*/ 1219200 h 2253413"/>
              <a:gd name="connsiteX237" fmla="*/ 1552575 w 1603766"/>
              <a:gd name="connsiteY237" fmla="*/ 1176337 h 2253413"/>
              <a:gd name="connsiteX238" fmla="*/ 1566862 w 1603766"/>
              <a:gd name="connsiteY238" fmla="*/ 1162050 h 2253413"/>
              <a:gd name="connsiteX239" fmla="*/ 1562100 w 1603766"/>
              <a:gd name="connsiteY239" fmla="*/ 1119187 h 2253413"/>
              <a:gd name="connsiteX240" fmla="*/ 1557337 w 1603766"/>
              <a:gd name="connsiteY240" fmla="*/ 1104900 h 2253413"/>
              <a:gd name="connsiteX241" fmla="*/ 1543050 w 1603766"/>
              <a:gd name="connsiteY241" fmla="*/ 1095375 h 2253413"/>
              <a:gd name="connsiteX242" fmla="*/ 1533525 w 1603766"/>
              <a:gd name="connsiteY242" fmla="*/ 1081087 h 2253413"/>
              <a:gd name="connsiteX243" fmla="*/ 1519237 w 1603766"/>
              <a:gd name="connsiteY243" fmla="*/ 1052512 h 2253413"/>
              <a:gd name="connsiteX244" fmla="*/ 1495425 w 1603766"/>
              <a:gd name="connsiteY244" fmla="*/ 1023937 h 2253413"/>
              <a:gd name="connsiteX245" fmla="*/ 1490662 w 1603766"/>
              <a:gd name="connsiteY245" fmla="*/ 1009650 h 2253413"/>
              <a:gd name="connsiteX246" fmla="*/ 1471612 w 1603766"/>
              <a:gd name="connsiteY246" fmla="*/ 981075 h 2253413"/>
              <a:gd name="connsiteX247" fmla="*/ 1462087 w 1603766"/>
              <a:gd name="connsiteY247" fmla="*/ 952500 h 2253413"/>
              <a:gd name="connsiteX248" fmla="*/ 1452562 w 1603766"/>
              <a:gd name="connsiteY248" fmla="*/ 919162 h 2253413"/>
              <a:gd name="connsiteX249" fmla="*/ 1443037 w 1603766"/>
              <a:gd name="connsiteY249" fmla="*/ 904875 h 2253413"/>
              <a:gd name="connsiteX250" fmla="*/ 1428750 w 1603766"/>
              <a:gd name="connsiteY250" fmla="*/ 862012 h 2253413"/>
              <a:gd name="connsiteX251" fmla="*/ 1423987 w 1603766"/>
              <a:gd name="connsiteY251" fmla="*/ 847725 h 2253413"/>
              <a:gd name="connsiteX252" fmla="*/ 1390650 w 1603766"/>
              <a:gd name="connsiteY252" fmla="*/ 804862 h 2253413"/>
              <a:gd name="connsiteX253" fmla="*/ 1376362 w 1603766"/>
              <a:gd name="connsiteY253" fmla="*/ 795337 h 2253413"/>
              <a:gd name="connsiteX254" fmla="*/ 1371600 w 1603766"/>
              <a:gd name="connsiteY254" fmla="*/ 781050 h 2253413"/>
              <a:gd name="connsiteX255" fmla="*/ 1357312 w 1603766"/>
              <a:gd name="connsiteY255" fmla="*/ 776287 h 2253413"/>
              <a:gd name="connsiteX256" fmla="*/ 1343025 w 1603766"/>
              <a:gd name="connsiteY256" fmla="*/ 762000 h 2253413"/>
              <a:gd name="connsiteX257" fmla="*/ 1338262 w 1603766"/>
              <a:gd name="connsiteY257" fmla="*/ 709612 h 2253413"/>
              <a:gd name="connsiteX258" fmla="*/ 1323975 w 1603766"/>
              <a:gd name="connsiteY258" fmla="*/ 700087 h 2253413"/>
              <a:gd name="connsiteX259" fmla="*/ 1319212 w 1603766"/>
              <a:gd name="connsiteY259" fmla="*/ 685800 h 2253413"/>
              <a:gd name="connsiteX260" fmla="*/ 1309687 w 1603766"/>
              <a:gd name="connsiteY260" fmla="*/ 671512 h 2253413"/>
              <a:gd name="connsiteX261" fmla="*/ 1338262 w 1603766"/>
              <a:gd name="connsiteY261" fmla="*/ 690562 h 2253413"/>
              <a:gd name="connsiteX0" fmla="*/ 1338262 w 1603766"/>
              <a:gd name="connsiteY0" fmla="*/ 690562 h 2253413"/>
              <a:gd name="connsiteX1" fmla="*/ 1323975 w 1603766"/>
              <a:gd name="connsiteY1" fmla="*/ 681037 h 2253413"/>
              <a:gd name="connsiteX2" fmla="*/ 1309687 w 1603766"/>
              <a:gd name="connsiteY2" fmla="*/ 666750 h 2253413"/>
              <a:gd name="connsiteX3" fmla="*/ 1281112 w 1603766"/>
              <a:gd name="connsiteY3" fmla="*/ 657225 h 2253413"/>
              <a:gd name="connsiteX4" fmla="*/ 1238250 w 1603766"/>
              <a:gd name="connsiteY4" fmla="*/ 652462 h 2253413"/>
              <a:gd name="connsiteX5" fmla="*/ 1185862 w 1603766"/>
              <a:gd name="connsiteY5" fmla="*/ 647700 h 2253413"/>
              <a:gd name="connsiteX6" fmla="*/ 1128712 w 1603766"/>
              <a:gd name="connsiteY6" fmla="*/ 619125 h 2253413"/>
              <a:gd name="connsiteX7" fmla="*/ 1114425 w 1603766"/>
              <a:gd name="connsiteY7" fmla="*/ 609600 h 2253413"/>
              <a:gd name="connsiteX8" fmla="*/ 1100137 w 1603766"/>
              <a:gd name="connsiteY8" fmla="*/ 542925 h 2253413"/>
              <a:gd name="connsiteX9" fmla="*/ 1090612 w 1603766"/>
              <a:gd name="connsiteY9" fmla="*/ 514350 h 2253413"/>
              <a:gd name="connsiteX10" fmla="*/ 1081087 w 1603766"/>
              <a:gd name="connsiteY10" fmla="*/ 461962 h 2253413"/>
              <a:gd name="connsiteX11" fmla="*/ 1062037 w 1603766"/>
              <a:gd name="connsiteY11" fmla="*/ 433387 h 2253413"/>
              <a:gd name="connsiteX12" fmla="*/ 1052512 w 1603766"/>
              <a:gd name="connsiteY12" fmla="*/ 404812 h 2253413"/>
              <a:gd name="connsiteX13" fmla="*/ 1028700 w 1603766"/>
              <a:gd name="connsiteY13" fmla="*/ 361950 h 2253413"/>
              <a:gd name="connsiteX14" fmla="*/ 1014412 w 1603766"/>
              <a:gd name="connsiteY14" fmla="*/ 352425 h 2253413"/>
              <a:gd name="connsiteX15" fmla="*/ 1004887 w 1603766"/>
              <a:gd name="connsiteY15" fmla="*/ 338137 h 2253413"/>
              <a:gd name="connsiteX16" fmla="*/ 990600 w 1603766"/>
              <a:gd name="connsiteY16" fmla="*/ 328612 h 2253413"/>
              <a:gd name="connsiteX17" fmla="*/ 971550 w 1603766"/>
              <a:gd name="connsiteY17" fmla="*/ 304800 h 2253413"/>
              <a:gd name="connsiteX18" fmla="*/ 962025 w 1603766"/>
              <a:gd name="connsiteY18" fmla="*/ 290512 h 2253413"/>
              <a:gd name="connsiteX19" fmla="*/ 947737 w 1603766"/>
              <a:gd name="connsiteY19" fmla="*/ 280987 h 2253413"/>
              <a:gd name="connsiteX20" fmla="*/ 928687 w 1603766"/>
              <a:gd name="connsiteY20" fmla="*/ 261937 h 2253413"/>
              <a:gd name="connsiteX21" fmla="*/ 909637 w 1603766"/>
              <a:gd name="connsiteY21" fmla="*/ 238125 h 2253413"/>
              <a:gd name="connsiteX22" fmla="*/ 890587 w 1603766"/>
              <a:gd name="connsiteY22" fmla="*/ 209550 h 2253413"/>
              <a:gd name="connsiteX23" fmla="*/ 876300 w 1603766"/>
              <a:gd name="connsiteY23" fmla="*/ 195262 h 2253413"/>
              <a:gd name="connsiteX24" fmla="*/ 866775 w 1603766"/>
              <a:gd name="connsiteY24" fmla="*/ 166687 h 2253413"/>
              <a:gd name="connsiteX25" fmla="*/ 862012 w 1603766"/>
              <a:gd name="connsiteY25" fmla="*/ 152400 h 2253413"/>
              <a:gd name="connsiteX26" fmla="*/ 852487 w 1603766"/>
              <a:gd name="connsiteY26" fmla="*/ 138112 h 2253413"/>
              <a:gd name="connsiteX27" fmla="*/ 847725 w 1603766"/>
              <a:gd name="connsiteY27" fmla="*/ 123825 h 2253413"/>
              <a:gd name="connsiteX28" fmla="*/ 838200 w 1603766"/>
              <a:gd name="connsiteY28" fmla="*/ 109537 h 2253413"/>
              <a:gd name="connsiteX29" fmla="*/ 819150 w 1603766"/>
              <a:gd name="connsiteY29" fmla="*/ 71437 h 2253413"/>
              <a:gd name="connsiteX30" fmla="*/ 790575 w 1603766"/>
              <a:gd name="connsiteY30" fmla="*/ 52387 h 2253413"/>
              <a:gd name="connsiteX31" fmla="*/ 795337 w 1603766"/>
              <a:gd name="connsiteY31" fmla="*/ 33337 h 2253413"/>
              <a:gd name="connsiteX32" fmla="*/ 776287 w 1603766"/>
              <a:gd name="connsiteY32" fmla="*/ 4762 h 2253413"/>
              <a:gd name="connsiteX33" fmla="*/ 762000 w 1603766"/>
              <a:gd name="connsiteY33" fmla="*/ 0 h 2253413"/>
              <a:gd name="connsiteX34" fmla="*/ 757237 w 1603766"/>
              <a:gd name="connsiteY34" fmla="*/ 14287 h 2253413"/>
              <a:gd name="connsiteX35" fmla="*/ 752475 w 1603766"/>
              <a:gd name="connsiteY35" fmla="*/ 33337 h 2253413"/>
              <a:gd name="connsiteX36" fmla="*/ 719137 w 1603766"/>
              <a:gd name="connsiteY36" fmla="*/ 38100 h 2253413"/>
              <a:gd name="connsiteX37" fmla="*/ 704850 w 1603766"/>
              <a:gd name="connsiteY37" fmla="*/ 47625 h 2253413"/>
              <a:gd name="connsiteX38" fmla="*/ 671512 w 1603766"/>
              <a:gd name="connsiteY38" fmla="*/ 52387 h 2253413"/>
              <a:gd name="connsiteX39" fmla="*/ 657225 w 1603766"/>
              <a:gd name="connsiteY39" fmla="*/ 57150 h 2253413"/>
              <a:gd name="connsiteX40" fmla="*/ 657225 w 1603766"/>
              <a:gd name="connsiteY40" fmla="*/ 109537 h 2253413"/>
              <a:gd name="connsiteX41" fmla="*/ 628650 w 1603766"/>
              <a:gd name="connsiteY41" fmla="*/ 114300 h 2253413"/>
              <a:gd name="connsiteX42" fmla="*/ 614362 w 1603766"/>
              <a:gd name="connsiteY42" fmla="*/ 128587 h 2253413"/>
              <a:gd name="connsiteX43" fmla="*/ 600075 w 1603766"/>
              <a:gd name="connsiteY43" fmla="*/ 133350 h 2253413"/>
              <a:gd name="connsiteX44" fmla="*/ 533400 w 1603766"/>
              <a:gd name="connsiteY44" fmla="*/ 142875 h 2253413"/>
              <a:gd name="connsiteX45" fmla="*/ 519112 w 1603766"/>
              <a:gd name="connsiteY45" fmla="*/ 147637 h 2253413"/>
              <a:gd name="connsiteX46" fmla="*/ 519112 w 1603766"/>
              <a:gd name="connsiteY46" fmla="*/ 200025 h 2253413"/>
              <a:gd name="connsiteX47" fmla="*/ 481012 w 1603766"/>
              <a:gd name="connsiteY47" fmla="*/ 204787 h 2253413"/>
              <a:gd name="connsiteX48" fmla="*/ 466725 w 1603766"/>
              <a:gd name="connsiteY48" fmla="*/ 214312 h 2253413"/>
              <a:gd name="connsiteX49" fmla="*/ 395287 w 1603766"/>
              <a:gd name="connsiteY49" fmla="*/ 219075 h 2253413"/>
              <a:gd name="connsiteX50" fmla="*/ 390525 w 1603766"/>
              <a:gd name="connsiteY50" fmla="*/ 247650 h 2253413"/>
              <a:gd name="connsiteX51" fmla="*/ 385762 w 1603766"/>
              <a:gd name="connsiteY51" fmla="*/ 261937 h 2253413"/>
              <a:gd name="connsiteX52" fmla="*/ 409575 w 1603766"/>
              <a:gd name="connsiteY52" fmla="*/ 285750 h 2253413"/>
              <a:gd name="connsiteX53" fmla="*/ 404812 w 1603766"/>
              <a:gd name="connsiteY53" fmla="*/ 300037 h 2253413"/>
              <a:gd name="connsiteX54" fmla="*/ 409575 w 1603766"/>
              <a:gd name="connsiteY54" fmla="*/ 314325 h 2253413"/>
              <a:gd name="connsiteX55" fmla="*/ 395287 w 1603766"/>
              <a:gd name="connsiteY55" fmla="*/ 319087 h 2253413"/>
              <a:gd name="connsiteX56" fmla="*/ 357187 w 1603766"/>
              <a:gd name="connsiteY56" fmla="*/ 323850 h 2253413"/>
              <a:gd name="connsiteX57" fmla="*/ 361950 w 1603766"/>
              <a:gd name="connsiteY57" fmla="*/ 357187 h 2253413"/>
              <a:gd name="connsiteX58" fmla="*/ 381000 w 1603766"/>
              <a:gd name="connsiteY58" fmla="*/ 385762 h 2253413"/>
              <a:gd name="connsiteX59" fmla="*/ 376237 w 1603766"/>
              <a:gd name="connsiteY59" fmla="*/ 466725 h 2253413"/>
              <a:gd name="connsiteX60" fmla="*/ 361950 w 1603766"/>
              <a:gd name="connsiteY60" fmla="*/ 471487 h 2253413"/>
              <a:gd name="connsiteX61" fmla="*/ 347662 w 1603766"/>
              <a:gd name="connsiteY61" fmla="*/ 500062 h 2253413"/>
              <a:gd name="connsiteX62" fmla="*/ 385762 w 1603766"/>
              <a:gd name="connsiteY62" fmla="*/ 504825 h 2253413"/>
              <a:gd name="connsiteX63" fmla="*/ 395287 w 1603766"/>
              <a:gd name="connsiteY63" fmla="*/ 519112 h 2253413"/>
              <a:gd name="connsiteX64" fmla="*/ 400050 w 1603766"/>
              <a:gd name="connsiteY64" fmla="*/ 557212 h 2253413"/>
              <a:gd name="connsiteX65" fmla="*/ 404812 w 1603766"/>
              <a:gd name="connsiteY65" fmla="*/ 571500 h 2253413"/>
              <a:gd name="connsiteX66" fmla="*/ 419100 w 1603766"/>
              <a:gd name="connsiteY66" fmla="*/ 576262 h 2253413"/>
              <a:gd name="connsiteX67" fmla="*/ 481012 w 1603766"/>
              <a:gd name="connsiteY67" fmla="*/ 581025 h 2253413"/>
              <a:gd name="connsiteX68" fmla="*/ 495300 w 1603766"/>
              <a:gd name="connsiteY68" fmla="*/ 590550 h 2253413"/>
              <a:gd name="connsiteX69" fmla="*/ 500062 w 1603766"/>
              <a:gd name="connsiteY69" fmla="*/ 604837 h 2253413"/>
              <a:gd name="connsiteX70" fmla="*/ 528637 w 1603766"/>
              <a:gd name="connsiteY70" fmla="*/ 623887 h 2253413"/>
              <a:gd name="connsiteX71" fmla="*/ 533400 w 1603766"/>
              <a:gd name="connsiteY71" fmla="*/ 638175 h 2253413"/>
              <a:gd name="connsiteX72" fmla="*/ 547687 w 1603766"/>
              <a:gd name="connsiteY72" fmla="*/ 647700 h 2253413"/>
              <a:gd name="connsiteX73" fmla="*/ 557212 w 1603766"/>
              <a:gd name="connsiteY73" fmla="*/ 661987 h 2253413"/>
              <a:gd name="connsiteX74" fmla="*/ 561975 w 1603766"/>
              <a:gd name="connsiteY74" fmla="*/ 785812 h 2253413"/>
              <a:gd name="connsiteX75" fmla="*/ 566737 w 1603766"/>
              <a:gd name="connsiteY75" fmla="*/ 804862 h 2253413"/>
              <a:gd name="connsiteX76" fmla="*/ 600075 w 1603766"/>
              <a:gd name="connsiteY76" fmla="*/ 819150 h 2253413"/>
              <a:gd name="connsiteX77" fmla="*/ 614362 w 1603766"/>
              <a:gd name="connsiteY77" fmla="*/ 828675 h 2253413"/>
              <a:gd name="connsiteX78" fmla="*/ 609600 w 1603766"/>
              <a:gd name="connsiteY78" fmla="*/ 895350 h 2253413"/>
              <a:gd name="connsiteX79" fmla="*/ 581025 w 1603766"/>
              <a:gd name="connsiteY79" fmla="*/ 904875 h 2253413"/>
              <a:gd name="connsiteX80" fmla="*/ 571500 w 1603766"/>
              <a:gd name="connsiteY80" fmla="*/ 919162 h 2253413"/>
              <a:gd name="connsiteX81" fmla="*/ 514350 w 1603766"/>
              <a:gd name="connsiteY81" fmla="*/ 947737 h 2253413"/>
              <a:gd name="connsiteX82" fmla="*/ 485775 w 1603766"/>
              <a:gd name="connsiteY82" fmla="*/ 952500 h 2253413"/>
              <a:gd name="connsiteX83" fmla="*/ 476250 w 1603766"/>
              <a:gd name="connsiteY83" fmla="*/ 966787 h 2253413"/>
              <a:gd name="connsiteX84" fmla="*/ 471487 w 1603766"/>
              <a:gd name="connsiteY84" fmla="*/ 981075 h 2253413"/>
              <a:gd name="connsiteX85" fmla="*/ 452437 w 1603766"/>
              <a:gd name="connsiteY85" fmla="*/ 1009650 h 2253413"/>
              <a:gd name="connsiteX86" fmla="*/ 433387 w 1603766"/>
              <a:gd name="connsiteY86" fmla="*/ 1038225 h 2253413"/>
              <a:gd name="connsiteX87" fmla="*/ 423862 w 1603766"/>
              <a:gd name="connsiteY87" fmla="*/ 1052512 h 2253413"/>
              <a:gd name="connsiteX88" fmla="*/ 414337 w 1603766"/>
              <a:gd name="connsiteY88" fmla="*/ 1066800 h 2253413"/>
              <a:gd name="connsiteX89" fmla="*/ 371475 w 1603766"/>
              <a:gd name="connsiteY89" fmla="*/ 1081087 h 2253413"/>
              <a:gd name="connsiteX90" fmla="*/ 357187 w 1603766"/>
              <a:gd name="connsiteY90" fmla="*/ 1085850 h 2253413"/>
              <a:gd name="connsiteX91" fmla="*/ 342900 w 1603766"/>
              <a:gd name="connsiteY91" fmla="*/ 1100137 h 2253413"/>
              <a:gd name="connsiteX92" fmla="*/ 328612 w 1603766"/>
              <a:gd name="connsiteY92" fmla="*/ 1128712 h 2253413"/>
              <a:gd name="connsiteX93" fmla="*/ 309562 w 1603766"/>
              <a:gd name="connsiteY93" fmla="*/ 1133475 h 2253413"/>
              <a:gd name="connsiteX94" fmla="*/ 280987 w 1603766"/>
              <a:gd name="connsiteY94" fmla="*/ 1143000 h 2253413"/>
              <a:gd name="connsiteX95" fmla="*/ 247650 w 1603766"/>
              <a:gd name="connsiteY95" fmla="*/ 1152525 h 2253413"/>
              <a:gd name="connsiteX96" fmla="*/ 233362 w 1603766"/>
              <a:gd name="connsiteY96" fmla="*/ 1162050 h 2253413"/>
              <a:gd name="connsiteX97" fmla="*/ 223837 w 1603766"/>
              <a:gd name="connsiteY97" fmla="*/ 1176337 h 2253413"/>
              <a:gd name="connsiteX98" fmla="*/ 195262 w 1603766"/>
              <a:gd name="connsiteY98" fmla="*/ 1190625 h 2253413"/>
              <a:gd name="connsiteX99" fmla="*/ 180975 w 1603766"/>
              <a:gd name="connsiteY99" fmla="*/ 1200150 h 2253413"/>
              <a:gd name="connsiteX100" fmla="*/ 133350 w 1603766"/>
              <a:gd name="connsiteY100" fmla="*/ 1195387 h 2253413"/>
              <a:gd name="connsiteX101" fmla="*/ 119062 w 1603766"/>
              <a:gd name="connsiteY101" fmla="*/ 1190625 h 2253413"/>
              <a:gd name="connsiteX102" fmla="*/ 104775 w 1603766"/>
              <a:gd name="connsiteY102" fmla="*/ 1147762 h 2253413"/>
              <a:gd name="connsiteX103" fmla="*/ 100012 w 1603766"/>
              <a:gd name="connsiteY103" fmla="*/ 1133475 h 2253413"/>
              <a:gd name="connsiteX104" fmla="*/ 85725 w 1603766"/>
              <a:gd name="connsiteY104" fmla="*/ 1123950 h 2253413"/>
              <a:gd name="connsiteX105" fmla="*/ 57150 w 1603766"/>
              <a:gd name="connsiteY105" fmla="*/ 1100137 h 2253413"/>
              <a:gd name="connsiteX106" fmla="*/ 33337 w 1603766"/>
              <a:gd name="connsiteY106" fmla="*/ 1123950 h 2253413"/>
              <a:gd name="connsiteX107" fmla="*/ 28575 w 1603766"/>
              <a:gd name="connsiteY107" fmla="*/ 1143000 h 2253413"/>
              <a:gd name="connsiteX108" fmla="*/ 4762 w 1603766"/>
              <a:gd name="connsiteY108" fmla="*/ 1176337 h 2253413"/>
              <a:gd name="connsiteX109" fmla="*/ 0 w 1603766"/>
              <a:gd name="connsiteY109" fmla="*/ 1190625 h 2253413"/>
              <a:gd name="connsiteX110" fmla="*/ 4762 w 1603766"/>
              <a:gd name="connsiteY110" fmla="*/ 1300162 h 2253413"/>
              <a:gd name="connsiteX111" fmla="*/ 33337 w 1603766"/>
              <a:gd name="connsiteY111" fmla="*/ 1357312 h 2253413"/>
              <a:gd name="connsiteX112" fmla="*/ 47625 w 1603766"/>
              <a:gd name="connsiteY112" fmla="*/ 1371600 h 2253413"/>
              <a:gd name="connsiteX113" fmla="*/ 57150 w 1603766"/>
              <a:gd name="connsiteY113" fmla="*/ 1390650 h 2253413"/>
              <a:gd name="connsiteX114" fmla="*/ 95250 w 1603766"/>
              <a:gd name="connsiteY114" fmla="*/ 1419225 h 2253413"/>
              <a:gd name="connsiteX115" fmla="*/ 104775 w 1603766"/>
              <a:gd name="connsiteY115" fmla="*/ 1447800 h 2253413"/>
              <a:gd name="connsiteX116" fmla="*/ 109537 w 1603766"/>
              <a:gd name="connsiteY116" fmla="*/ 1466850 h 2253413"/>
              <a:gd name="connsiteX117" fmla="*/ 128587 w 1603766"/>
              <a:gd name="connsiteY117" fmla="*/ 1495425 h 2253413"/>
              <a:gd name="connsiteX118" fmla="*/ 142875 w 1603766"/>
              <a:gd name="connsiteY118" fmla="*/ 1504950 h 2253413"/>
              <a:gd name="connsiteX119" fmla="*/ 152400 w 1603766"/>
              <a:gd name="connsiteY119" fmla="*/ 1533525 h 2253413"/>
              <a:gd name="connsiteX120" fmla="*/ 157162 w 1603766"/>
              <a:gd name="connsiteY120" fmla="*/ 1547812 h 2253413"/>
              <a:gd name="connsiteX121" fmla="*/ 166687 w 1603766"/>
              <a:gd name="connsiteY121" fmla="*/ 1566862 h 2253413"/>
              <a:gd name="connsiteX122" fmla="*/ 176212 w 1603766"/>
              <a:gd name="connsiteY122" fmla="*/ 1581150 h 2253413"/>
              <a:gd name="connsiteX123" fmla="*/ 180975 w 1603766"/>
              <a:gd name="connsiteY123" fmla="*/ 1595437 h 2253413"/>
              <a:gd name="connsiteX124" fmla="*/ 166687 w 1603766"/>
              <a:gd name="connsiteY124" fmla="*/ 1657350 h 2253413"/>
              <a:gd name="connsiteX125" fmla="*/ 171450 w 1603766"/>
              <a:gd name="connsiteY125" fmla="*/ 1719262 h 2253413"/>
              <a:gd name="connsiteX126" fmla="*/ 185737 w 1603766"/>
              <a:gd name="connsiteY126" fmla="*/ 1728787 h 2253413"/>
              <a:gd name="connsiteX127" fmla="*/ 204787 w 1603766"/>
              <a:gd name="connsiteY127" fmla="*/ 1743075 h 2253413"/>
              <a:gd name="connsiteX128" fmla="*/ 309562 w 1603766"/>
              <a:gd name="connsiteY128" fmla="*/ 1738312 h 2253413"/>
              <a:gd name="connsiteX129" fmla="*/ 342900 w 1603766"/>
              <a:gd name="connsiteY129" fmla="*/ 1728787 h 2253413"/>
              <a:gd name="connsiteX130" fmla="*/ 366712 w 1603766"/>
              <a:gd name="connsiteY130" fmla="*/ 1733550 h 2253413"/>
              <a:gd name="connsiteX131" fmla="*/ 381000 w 1603766"/>
              <a:gd name="connsiteY131" fmla="*/ 1738312 h 2253413"/>
              <a:gd name="connsiteX132" fmla="*/ 428625 w 1603766"/>
              <a:gd name="connsiteY132" fmla="*/ 1743075 h 2253413"/>
              <a:gd name="connsiteX133" fmla="*/ 423862 w 1603766"/>
              <a:gd name="connsiteY133" fmla="*/ 1819275 h 2253413"/>
              <a:gd name="connsiteX134" fmla="*/ 414337 w 1603766"/>
              <a:gd name="connsiteY134" fmla="*/ 1847850 h 2253413"/>
              <a:gd name="connsiteX135" fmla="*/ 409575 w 1603766"/>
              <a:gd name="connsiteY135" fmla="*/ 1952625 h 2253413"/>
              <a:gd name="connsiteX136" fmla="*/ 404812 w 1603766"/>
              <a:gd name="connsiteY136" fmla="*/ 1966912 h 2253413"/>
              <a:gd name="connsiteX137" fmla="*/ 400050 w 1603766"/>
              <a:gd name="connsiteY137" fmla="*/ 1985962 h 2253413"/>
              <a:gd name="connsiteX138" fmla="*/ 404812 w 1603766"/>
              <a:gd name="connsiteY138" fmla="*/ 2071687 h 2253413"/>
              <a:gd name="connsiteX139" fmla="*/ 419100 w 1603766"/>
              <a:gd name="connsiteY139" fmla="*/ 2076450 h 2253413"/>
              <a:gd name="connsiteX140" fmla="*/ 533400 w 1603766"/>
              <a:gd name="connsiteY140" fmla="*/ 2081212 h 2253413"/>
              <a:gd name="connsiteX141" fmla="*/ 552450 w 1603766"/>
              <a:gd name="connsiteY141" fmla="*/ 2076450 h 2253413"/>
              <a:gd name="connsiteX142" fmla="*/ 590550 w 1603766"/>
              <a:gd name="connsiteY142" fmla="*/ 2043112 h 2253413"/>
              <a:gd name="connsiteX143" fmla="*/ 657225 w 1603766"/>
              <a:gd name="connsiteY143" fmla="*/ 2038350 h 2253413"/>
              <a:gd name="connsiteX144" fmla="*/ 671512 w 1603766"/>
              <a:gd name="connsiteY144" fmla="*/ 2028825 h 2253413"/>
              <a:gd name="connsiteX145" fmla="*/ 714375 w 1603766"/>
              <a:gd name="connsiteY145" fmla="*/ 2019300 h 2253413"/>
              <a:gd name="connsiteX146" fmla="*/ 738187 w 1603766"/>
              <a:gd name="connsiteY146" fmla="*/ 1995487 h 2253413"/>
              <a:gd name="connsiteX147" fmla="*/ 742950 w 1603766"/>
              <a:gd name="connsiteY147" fmla="*/ 1981200 h 2253413"/>
              <a:gd name="connsiteX148" fmla="*/ 757237 w 1603766"/>
              <a:gd name="connsiteY148" fmla="*/ 1971675 h 2253413"/>
              <a:gd name="connsiteX149" fmla="*/ 790575 w 1603766"/>
              <a:gd name="connsiteY149" fmla="*/ 1928812 h 2253413"/>
              <a:gd name="connsiteX150" fmla="*/ 795337 w 1603766"/>
              <a:gd name="connsiteY150" fmla="*/ 1909762 h 2253413"/>
              <a:gd name="connsiteX151" fmla="*/ 800100 w 1603766"/>
              <a:gd name="connsiteY151" fmla="*/ 1895475 h 2253413"/>
              <a:gd name="connsiteX152" fmla="*/ 857256 w 1603766"/>
              <a:gd name="connsiteY152" fmla="*/ 1785950 h 2253413"/>
              <a:gd name="connsiteX153" fmla="*/ 857256 w 1603766"/>
              <a:gd name="connsiteY153" fmla="*/ 1785950 h 2253413"/>
              <a:gd name="connsiteX154" fmla="*/ 857256 w 1603766"/>
              <a:gd name="connsiteY154" fmla="*/ 1785950 h 2253413"/>
              <a:gd name="connsiteX155" fmla="*/ 942975 w 1603766"/>
              <a:gd name="connsiteY155" fmla="*/ 1752600 h 2253413"/>
              <a:gd name="connsiteX156" fmla="*/ 1004887 w 1603766"/>
              <a:gd name="connsiteY156" fmla="*/ 1752600 h 2253413"/>
              <a:gd name="connsiteX157" fmla="*/ 1033462 w 1603766"/>
              <a:gd name="connsiteY157" fmla="*/ 1733550 h 2253413"/>
              <a:gd name="connsiteX158" fmla="*/ 1066800 w 1603766"/>
              <a:gd name="connsiteY158" fmla="*/ 1714500 h 2253413"/>
              <a:gd name="connsiteX159" fmla="*/ 1104900 w 1603766"/>
              <a:gd name="connsiteY159" fmla="*/ 1704975 h 2253413"/>
              <a:gd name="connsiteX160" fmla="*/ 1119187 w 1603766"/>
              <a:gd name="connsiteY160" fmla="*/ 1695450 h 2253413"/>
              <a:gd name="connsiteX161" fmla="*/ 1143000 w 1603766"/>
              <a:gd name="connsiteY161" fmla="*/ 1700212 h 2253413"/>
              <a:gd name="connsiteX162" fmla="*/ 1152525 w 1603766"/>
              <a:gd name="connsiteY162" fmla="*/ 1728787 h 2253413"/>
              <a:gd name="connsiteX163" fmla="*/ 1166812 w 1603766"/>
              <a:gd name="connsiteY163" fmla="*/ 1733550 h 2253413"/>
              <a:gd name="connsiteX164" fmla="*/ 1162050 w 1603766"/>
              <a:gd name="connsiteY164" fmla="*/ 1771650 h 2253413"/>
              <a:gd name="connsiteX165" fmla="*/ 1147762 w 1603766"/>
              <a:gd name="connsiteY165" fmla="*/ 1776412 h 2253413"/>
              <a:gd name="connsiteX166" fmla="*/ 1133475 w 1603766"/>
              <a:gd name="connsiteY166" fmla="*/ 1790700 h 2253413"/>
              <a:gd name="connsiteX167" fmla="*/ 1119187 w 1603766"/>
              <a:gd name="connsiteY167" fmla="*/ 1800225 h 2253413"/>
              <a:gd name="connsiteX168" fmla="*/ 1114425 w 1603766"/>
              <a:gd name="connsiteY168" fmla="*/ 1862137 h 2253413"/>
              <a:gd name="connsiteX169" fmla="*/ 1104900 w 1603766"/>
              <a:gd name="connsiteY169" fmla="*/ 1876425 h 2253413"/>
              <a:gd name="connsiteX170" fmla="*/ 1100137 w 1603766"/>
              <a:gd name="connsiteY170" fmla="*/ 1890712 h 2253413"/>
              <a:gd name="connsiteX171" fmla="*/ 1114425 w 1603766"/>
              <a:gd name="connsiteY171" fmla="*/ 1895475 h 2253413"/>
              <a:gd name="connsiteX172" fmla="*/ 1138237 w 1603766"/>
              <a:gd name="connsiteY172" fmla="*/ 1900237 h 2253413"/>
              <a:gd name="connsiteX173" fmla="*/ 1133475 w 1603766"/>
              <a:gd name="connsiteY173" fmla="*/ 1914525 h 2253413"/>
              <a:gd name="connsiteX174" fmla="*/ 1119187 w 1603766"/>
              <a:gd name="connsiteY174" fmla="*/ 1928812 h 2253413"/>
              <a:gd name="connsiteX175" fmla="*/ 1109662 w 1603766"/>
              <a:gd name="connsiteY175" fmla="*/ 1943100 h 2253413"/>
              <a:gd name="connsiteX176" fmla="*/ 1104900 w 1603766"/>
              <a:gd name="connsiteY176" fmla="*/ 1971675 h 2253413"/>
              <a:gd name="connsiteX177" fmla="*/ 1085850 w 1603766"/>
              <a:gd name="connsiteY177" fmla="*/ 1976437 h 2253413"/>
              <a:gd name="connsiteX178" fmla="*/ 1071562 w 1603766"/>
              <a:gd name="connsiteY178" fmla="*/ 2052637 h 2253413"/>
              <a:gd name="connsiteX179" fmla="*/ 1057275 w 1603766"/>
              <a:gd name="connsiteY179" fmla="*/ 2062162 h 2253413"/>
              <a:gd name="connsiteX180" fmla="*/ 1033462 w 1603766"/>
              <a:gd name="connsiteY180" fmla="*/ 2100262 h 2253413"/>
              <a:gd name="connsiteX181" fmla="*/ 1004887 w 1603766"/>
              <a:gd name="connsiteY181" fmla="*/ 2109787 h 2253413"/>
              <a:gd name="connsiteX182" fmla="*/ 981075 w 1603766"/>
              <a:gd name="connsiteY182" fmla="*/ 2152650 h 2253413"/>
              <a:gd name="connsiteX183" fmla="*/ 995362 w 1603766"/>
              <a:gd name="connsiteY183" fmla="*/ 2162175 h 2253413"/>
              <a:gd name="connsiteX184" fmla="*/ 1004887 w 1603766"/>
              <a:gd name="connsiteY184" fmla="*/ 2147887 h 2253413"/>
              <a:gd name="connsiteX185" fmla="*/ 1023937 w 1603766"/>
              <a:gd name="connsiteY185" fmla="*/ 2133600 h 2253413"/>
              <a:gd name="connsiteX186" fmla="*/ 1071562 w 1603766"/>
              <a:gd name="connsiteY186" fmla="*/ 2138362 h 2253413"/>
              <a:gd name="connsiteX187" fmla="*/ 1095375 w 1603766"/>
              <a:gd name="connsiteY187" fmla="*/ 2143125 h 2253413"/>
              <a:gd name="connsiteX188" fmla="*/ 1138237 w 1603766"/>
              <a:gd name="connsiteY188" fmla="*/ 2147887 h 2253413"/>
              <a:gd name="connsiteX189" fmla="*/ 1143000 w 1603766"/>
              <a:gd name="connsiteY189" fmla="*/ 2162175 h 2253413"/>
              <a:gd name="connsiteX190" fmla="*/ 1157287 w 1603766"/>
              <a:gd name="connsiteY190" fmla="*/ 2176462 h 2253413"/>
              <a:gd name="connsiteX191" fmla="*/ 1252537 w 1603766"/>
              <a:gd name="connsiteY191" fmla="*/ 2195512 h 2253413"/>
              <a:gd name="connsiteX192" fmla="*/ 1295400 w 1603766"/>
              <a:gd name="connsiteY192" fmla="*/ 2190750 h 2253413"/>
              <a:gd name="connsiteX193" fmla="*/ 1309687 w 1603766"/>
              <a:gd name="connsiteY193" fmla="*/ 2185987 h 2253413"/>
              <a:gd name="connsiteX194" fmla="*/ 1343025 w 1603766"/>
              <a:gd name="connsiteY194" fmla="*/ 2190750 h 2253413"/>
              <a:gd name="connsiteX195" fmla="*/ 1352550 w 1603766"/>
              <a:gd name="connsiteY195" fmla="*/ 2205037 h 2253413"/>
              <a:gd name="connsiteX196" fmla="*/ 1395412 w 1603766"/>
              <a:gd name="connsiteY196" fmla="*/ 2224087 h 2253413"/>
              <a:gd name="connsiteX197" fmla="*/ 1409700 w 1603766"/>
              <a:gd name="connsiteY197" fmla="*/ 2228850 h 2253413"/>
              <a:gd name="connsiteX198" fmla="*/ 1514475 w 1603766"/>
              <a:gd name="connsiteY198" fmla="*/ 2205037 h 2253413"/>
              <a:gd name="connsiteX199" fmla="*/ 1504950 w 1603766"/>
              <a:gd name="connsiteY199" fmla="*/ 2190750 h 2253413"/>
              <a:gd name="connsiteX200" fmla="*/ 1490662 w 1603766"/>
              <a:gd name="connsiteY200" fmla="*/ 2181225 h 2253413"/>
              <a:gd name="connsiteX201" fmla="*/ 1481137 w 1603766"/>
              <a:gd name="connsiteY201" fmla="*/ 2166937 h 2253413"/>
              <a:gd name="connsiteX202" fmla="*/ 1457325 w 1603766"/>
              <a:gd name="connsiteY202" fmla="*/ 2143125 h 2253413"/>
              <a:gd name="connsiteX203" fmla="*/ 1452562 w 1603766"/>
              <a:gd name="connsiteY203" fmla="*/ 2124075 h 2253413"/>
              <a:gd name="connsiteX204" fmla="*/ 1443037 w 1603766"/>
              <a:gd name="connsiteY204" fmla="*/ 2090737 h 2253413"/>
              <a:gd name="connsiteX205" fmla="*/ 1438275 w 1603766"/>
              <a:gd name="connsiteY205" fmla="*/ 2066925 h 2253413"/>
              <a:gd name="connsiteX206" fmla="*/ 1423987 w 1603766"/>
              <a:gd name="connsiteY206" fmla="*/ 2052637 h 2253413"/>
              <a:gd name="connsiteX207" fmla="*/ 1404937 w 1603766"/>
              <a:gd name="connsiteY207" fmla="*/ 2024062 h 2253413"/>
              <a:gd name="connsiteX208" fmla="*/ 1400175 w 1603766"/>
              <a:gd name="connsiteY208" fmla="*/ 2009775 h 2253413"/>
              <a:gd name="connsiteX209" fmla="*/ 1385887 w 1603766"/>
              <a:gd name="connsiteY209" fmla="*/ 1995487 h 2253413"/>
              <a:gd name="connsiteX210" fmla="*/ 1347787 w 1603766"/>
              <a:gd name="connsiteY210" fmla="*/ 1962150 h 2253413"/>
              <a:gd name="connsiteX211" fmla="*/ 1314450 w 1603766"/>
              <a:gd name="connsiteY211" fmla="*/ 1957387 h 2253413"/>
              <a:gd name="connsiteX212" fmla="*/ 1309687 w 1603766"/>
              <a:gd name="connsiteY212" fmla="*/ 1943100 h 2253413"/>
              <a:gd name="connsiteX213" fmla="*/ 1323975 w 1603766"/>
              <a:gd name="connsiteY213" fmla="*/ 1914525 h 2253413"/>
              <a:gd name="connsiteX214" fmla="*/ 1323975 w 1603766"/>
              <a:gd name="connsiteY214" fmla="*/ 1785937 h 2253413"/>
              <a:gd name="connsiteX215" fmla="*/ 1328737 w 1603766"/>
              <a:gd name="connsiteY215" fmla="*/ 1647825 h 2253413"/>
              <a:gd name="connsiteX216" fmla="*/ 1343025 w 1603766"/>
              <a:gd name="connsiteY216" fmla="*/ 1638300 h 2253413"/>
              <a:gd name="connsiteX217" fmla="*/ 1366837 w 1603766"/>
              <a:gd name="connsiteY217" fmla="*/ 1619250 h 2253413"/>
              <a:gd name="connsiteX218" fmla="*/ 1381125 w 1603766"/>
              <a:gd name="connsiteY218" fmla="*/ 1604962 h 2253413"/>
              <a:gd name="connsiteX219" fmla="*/ 1409700 w 1603766"/>
              <a:gd name="connsiteY219" fmla="*/ 1585912 h 2253413"/>
              <a:gd name="connsiteX220" fmla="*/ 1423987 w 1603766"/>
              <a:gd name="connsiteY220" fmla="*/ 1571625 h 2253413"/>
              <a:gd name="connsiteX221" fmla="*/ 1466850 w 1603766"/>
              <a:gd name="connsiteY221" fmla="*/ 1566862 h 2253413"/>
              <a:gd name="connsiteX222" fmla="*/ 1495425 w 1603766"/>
              <a:gd name="connsiteY222" fmla="*/ 1552575 h 2253413"/>
              <a:gd name="connsiteX223" fmla="*/ 1500187 w 1603766"/>
              <a:gd name="connsiteY223" fmla="*/ 1538287 h 2253413"/>
              <a:gd name="connsiteX224" fmla="*/ 1509712 w 1603766"/>
              <a:gd name="connsiteY224" fmla="*/ 1524000 h 2253413"/>
              <a:gd name="connsiteX225" fmla="*/ 1519237 w 1603766"/>
              <a:gd name="connsiteY225" fmla="*/ 1485900 h 2253413"/>
              <a:gd name="connsiteX226" fmla="*/ 1533525 w 1603766"/>
              <a:gd name="connsiteY226" fmla="*/ 1471612 h 2253413"/>
              <a:gd name="connsiteX227" fmla="*/ 1562100 w 1603766"/>
              <a:gd name="connsiteY227" fmla="*/ 1452562 h 2253413"/>
              <a:gd name="connsiteX228" fmla="*/ 1566862 w 1603766"/>
              <a:gd name="connsiteY228" fmla="*/ 1438275 h 2253413"/>
              <a:gd name="connsiteX229" fmla="*/ 1571625 w 1603766"/>
              <a:gd name="connsiteY229" fmla="*/ 1419225 h 2253413"/>
              <a:gd name="connsiteX230" fmla="*/ 1590675 w 1603766"/>
              <a:gd name="connsiteY230" fmla="*/ 1390650 h 2253413"/>
              <a:gd name="connsiteX231" fmla="*/ 1595437 w 1603766"/>
              <a:gd name="connsiteY231" fmla="*/ 1376362 h 2253413"/>
              <a:gd name="connsiteX232" fmla="*/ 1595437 w 1603766"/>
              <a:gd name="connsiteY232" fmla="*/ 1300162 h 2253413"/>
              <a:gd name="connsiteX233" fmla="*/ 1581150 w 1603766"/>
              <a:gd name="connsiteY233" fmla="*/ 1285875 h 2253413"/>
              <a:gd name="connsiteX234" fmla="*/ 1547812 w 1603766"/>
              <a:gd name="connsiteY234" fmla="*/ 1252537 h 2253413"/>
              <a:gd name="connsiteX235" fmla="*/ 1538287 w 1603766"/>
              <a:gd name="connsiteY235" fmla="*/ 1238250 h 2253413"/>
              <a:gd name="connsiteX236" fmla="*/ 1543050 w 1603766"/>
              <a:gd name="connsiteY236" fmla="*/ 1219200 h 2253413"/>
              <a:gd name="connsiteX237" fmla="*/ 1552575 w 1603766"/>
              <a:gd name="connsiteY237" fmla="*/ 1176337 h 2253413"/>
              <a:gd name="connsiteX238" fmla="*/ 1566862 w 1603766"/>
              <a:gd name="connsiteY238" fmla="*/ 1162050 h 2253413"/>
              <a:gd name="connsiteX239" fmla="*/ 1562100 w 1603766"/>
              <a:gd name="connsiteY239" fmla="*/ 1119187 h 2253413"/>
              <a:gd name="connsiteX240" fmla="*/ 1557337 w 1603766"/>
              <a:gd name="connsiteY240" fmla="*/ 1104900 h 2253413"/>
              <a:gd name="connsiteX241" fmla="*/ 1543050 w 1603766"/>
              <a:gd name="connsiteY241" fmla="*/ 1095375 h 2253413"/>
              <a:gd name="connsiteX242" fmla="*/ 1533525 w 1603766"/>
              <a:gd name="connsiteY242" fmla="*/ 1081087 h 2253413"/>
              <a:gd name="connsiteX243" fmla="*/ 1519237 w 1603766"/>
              <a:gd name="connsiteY243" fmla="*/ 1052512 h 2253413"/>
              <a:gd name="connsiteX244" fmla="*/ 1495425 w 1603766"/>
              <a:gd name="connsiteY244" fmla="*/ 1023937 h 2253413"/>
              <a:gd name="connsiteX245" fmla="*/ 1490662 w 1603766"/>
              <a:gd name="connsiteY245" fmla="*/ 1009650 h 2253413"/>
              <a:gd name="connsiteX246" fmla="*/ 1471612 w 1603766"/>
              <a:gd name="connsiteY246" fmla="*/ 981075 h 2253413"/>
              <a:gd name="connsiteX247" fmla="*/ 1462087 w 1603766"/>
              <a:gd name="connsiteY247" fmla="*/ 952500 h 2253413"/>
              <a:gd name="connsiteX248" fmla="*/ 1452562 w 1603766"/>
              <a:gd name="connsiteY248" fmla="*/ 919162 h 2253413"/>
              <a:gd name="connsiteX249" fmla="*/ 1443037 w 1603766"/>
              <a:gd name="connsiteY249" fmla="*/ 904875 h 2253413"/>
              <a:gd name="connsiteX250" fmla="*/ 1428750 w 1603766"/>
              <a:gd name="connsiteY250" fmla="*/ 862012 h 2253413"/>
              <a:gd name="connsiteX251" fmla="*/ 1423987 w 1603766"/>
              <a:gd name="connsiteY251" fmla="*/ 847725 h 2253413"/>
              <a:gd name="connsiteX252" fmla="*/ 1390650 w 1603766"/>
              <a:gd name="connsiteY252" fmla="*/ 804862 h 2253413"/>
              <a:gd name="connsiteX253" fmla="*/ 1376362 w 1603766"/>
              <a:gd name="connsiteY253" fmla="*/ 795337 h 2253413"/>
              <a:gd name="connsiteX254" fmla="*/ 1371600 w 1603766"/>
              <a:gd name="connsiteY254" fmla="*/ 781050 h 2253413"/>
              <a:gd name="connsiteX255" fmla="*/ 1357312 w 1603766"/>
              <a:gd name="connsiteY255" fmla="*/ 776287 h 2253413"/>
              <a:gd name="connsiteX256" fmla="*/ 1343025 w 1603766"/>
              <a:gd name="connsiteY256" fmla="*/ 762000 h 2253413"/>
              <a:gd name="connsiteX257" fmla="*/ 1338262 w 1603766"/>
              <a:gd name="connsiteY257" fmla="*/ 709612 h 2253413"/>
              <a:gd name="connsiteX258" fmla="*/ 1323975 w 1603766"/>
              <a:gd name="connsiteY258" fmla="*/ 700087 h 2253413"/>
              <a:gd name="connsiteX259" fmla="*/ 1319212 w 1603766"/>
              <a:gd name="connsiteY259" fmla="*/ 685800 h 2253413"/>
              <a:gd name="connsiteX260" fmla="*/ 1309687 w 1603766"/>
              <a:gd name="connsiteY260" fmla="*/ 671512 h 2253413"/>
              <a:gd name="connsiteX261" fmla="*/ 1338262 w 1603766"/>
              <a:gd name="connsiteY261" fmla="*/ 690562 h 2253413"/>
              <a:gd name="connsiteX0" fmla="*/ 1338262 w 1603766"/>
              <a:gd name="connsiteY0" fmla="*/ 690562 h 2253413"/>
              <a:gd name="connsiteX1" fmla="*/ 1323975 w 1603766"/>
              <a:gd name="connsiteY1" fmla="*/ 681037 h 2253413"/>
              <a:gd name="connsiteX2" fmla="*/ 1309687 w 1603766"/>
              <a:gd name="connsiteY2" fmla="*/ 666750 h 2253413"/>
              <a:gd name="connsiteX3" fmla="*/ 1281112 w 1603766"/>
              <a:gd name="connsiteY3" fmla="*/ 657225 h 2253413"/>
              <a:gd name="connsiteX4" fmla="*/ 1238250 w 1603766"/>
              <a:gd name="connsiteY4" fmla="*/ 652462 h 2253413"/>
              <a:gd name="connsiteX5" fmla="*/ 1185862 w 1603766"/>
              <a:gd name="connsiteY5" fmla="*/ 647700 h 2253413"/>
              <a:gd name="connsiteX6" fmla="*/ 1128712 w 1603766"/>
              <a:gd name="connsiteY6" fmla="*/ 619125 h 2253413"/>
              <a:gd name="connsiteX7" fmla="*/ 1114425 w 1603766"/>
              <a:gd name="connsiteY7" fmla="*/ 609600 h 2253413"/>
              <a:gd name="connsiteX8" fmla="*/ 1100137 w 1603766"/>
              <a:gd name="connsiteY8" fmla="*/ 542925 h 2253413"/>
              <a:gd name="connsiteX9" fmla="*/ 1090612 w 1603766"/>
              <a:gd name="connsiteY9" fmla="*/ 514350 h 2253413"/>
              <a:gd name="connsiteX10" fmla="*/ 1081087 w 1603766"/>
              <a:gd name="connsiteY10" fmla="*/ 461962 h 2253413"/>
              <a:gd name="connsiteX11" fmla="*/ 1062037 w 1603766"/>
              <a:gd name="connsiteY11" fmla="*/ 433387 h 2253413"/>
              <a:gd name="connsiteX12" fmla="*/ 1052512 w 1603766"/>
              <a:gd name="connsiteY12" fmla="*/ 404812 h 2253413"/>
              <a:gd name="connsiteX13" fmla="*/ 1028700 w 1603766"/>
              <a:gd name="connsiteY13" fmla="*/ 361950 h 2253413"/>
              <a:gd name="connsiteX14" fmla="*/ 1014412 w 1603766"/>
              <a:gd name="connsiteY14" fmla="*/ 352425 h 2253413"/>
              <a:gd name="connsiteX15" fmla="*/ 1004887 w 1603766"/>
              <a:gd name="connsiteY15" fmla="*/ 338137 h 2253413"/>
              <a:gd name="connsiteX16" fmla="*/ 990600 w 1603766"/>
              <a:gd name="connsiteY16" fmla="*/ 328612 h 2253413"/>
              <a:gd name="connsiteX17" fmla="*/ 971550 w 1603766"/>
              <a:gd name="connsiteY17" fmla="*/ 304800 h 2253413"/>
              <a:gd name="connsiteX18" fmla="*/ 962025 w 1603766"/>
              <a:gd name="connsiteY18" fmla="*/ 290512 h 2253413"/>
              <a:gd name="connsiteX19" fmla="*/ 947737 w 1603766"/>
              <a:gd name="connsiteY19" fmla="*/ 280987 h 2253413"/>
              <a:gd name="connsiteX20" fmla="*/ 928687 w 1603766"/>
              <a:gd name="connsiteY20" fmla="*/ 261937 h 2253413"/>
              <a:gd name="connsiteX21" fmla="*/ 909637 w 1603766"/>
              <a:gd name="connsiteY21" fmla="*/ 238125 h 2253413"/>
              <a:gd name="connsiteX22" fmla="*/ 890587 w 1603766"/>
              <a:gd name="connsiteY22" fmla="*/ 209550 h 2253413"/>
              <a:gd name="connsiteX23" fmla="*/ 876300 w 1603766"/>
              <a:gd name="connsiteY23" fmla="*/ 195262 h 2253413"/>
              <a:gd name="connsiteX24" fmla="*/ 866775 w 1603766"/>
              <a:gd name="connsiteY24" fmla="*/ 166687 h 2253413"/>
              <a:gd name="connsiteX25" fmla="*/ 862012 w 1603766"/>
              <a:gd name="connsiteY25" fmla="*/ 152400 h 2253413"/>
              <a:gd name="connsiteX26" fmla="*/ 852487 w 1603766"/>
              <a:gd name="connsiteY26" fmla="*/ 138112 h 2253413"/>
              <a:gd name="connsiteX27" fmla="*/ 847725 w 1603766"/>
              <a:gd name="connsiteY27" fmla="*/ 123825 h 2253413"/>
              <a:gd name="connsiteX28" fmla="*/ 838200 w 1603766"/>
              <a:gd name="connsiteY28" fmla="*/ 109537 h 2253413"/>
              <a:gd name="connsiteX29" fmla="*/ 819150 w 1603766"/>
              <a:gd name="connsiteY29" fmla="*/ 71437 h 2253413"/>
              <a:gd name="connsiteX30" fmla="*/ 790575 w 1603766"/>
              <a:gd name="connsiteY30" fmla="*/ 52387 h 2253413"/>
              <a:gd name="connsiteX31" fmla="*/ 795337 w 1603766"/>
              <a:gd name="connsiteY31" fmla="*/ 33337 h 2253413"/>
              <a:gd name="connsiteX32" fmla="*/ 776287 w 1603766"/>
              <a:gd name="connsiteY32" fmla="*/ 4762 h 2253413"/>
              <a:gd name="connsiteX33" fmla="*/ 762000 w 1603766"/>
              <a:gd name="connsiteY33" fmla="*/ 0 h 2253413"/>
              <a:gd name="connsiteX34" fmla="*/ 757237 w 1603766"/>
              <a:gd name="connsiteY34" fmla="*/ 14287 h 2253413"/>
              <a:gd name="connsiteX35" fmla="*/ 752475 w 1603766"/>
              <a:gd name="connsiteY35" fmla="*/ 33337 h 2253413"/>
              <a:gd name="connsiteX36" fmla="*/ 719137 w 1603766"/>
              <a:gd name="connsiteY36" fmla="*/ 38100 h 2253413"/>
              <a:gd name="connsiteX37" fmla="*/ 704850 w 1603766"/>
              <a:gd name="connsiteY37" fmla="*/ 47625 h 2253413"/>
              <a:gd name="connsiteX38" fmla="*/ 671512 w 1603766"/>
              <a:gd name="connsiteY38" fmla="*/ 52387 h 2253413"/>
              <a:gd name="connsiteX39" fmla="*/ 657225 w 1603766"/>
              <a:gd name="connsiteY39" fmla="*/ 57150 h 2253413"/>
              <a:gd name="connsiteX40" fmla="*/ 657225 w 1603766"/>
              <a:gd name="connsiteY40" fmla="*/ 109537 h 2253413"/>
              <a:gd name="connsiteX41" fmla="*/ 628650 w 1603766"/>
              <a:gd name="connsiteY41" fmla="*/ 114300 h 2253413"/>
              <a:gd name="connsiteX42" fmla="*/ 614362 w 1603766"/>
              <a:gd name="connsiteY42" fmla="*/ 128587 h 2253413"/>
              <a:gd name="connsiteX43" fmla="*/ 600075 w 1603766"/>
              <a:gd name="connsiteY43" fmla="*/ 133350 h 2253413"/>
              <a:gd name="connsiteX44" fmla="*/ 533400 w 1603766"/>
              <a:gd name="connsiteY44" fmla="*/ 142875 h 2253413"/>
              <a:gd name="connsiteX45" fmla="*/ 519112 w 1603766"/>
              <a:gd name="connsiteY45" fmla="*/ 147637 h 2253413"/>
              <a:gd name="connsiteX46" fmla="*/ 519112 w 1603766"/>
              <a:gd name="connsiteY46" fmla="*/ 200025 h 2253413"/>
              <a:gd name="connsiteX47" fmla="*/ 481012 w 1603766"/>
              <a:gd name="connsiteY47" fmla="*/ 204787 h 2253413"/>
              <a:gd name="connsiteX48" fmla="*/ 466725 w 1603766"/>
              <a:gd name="connsiteY48" fmla="*/ 214312 h 2253413"/>
              <a:gd name="connsiteX49" fmla="*/ 395287 w 1603766"/>
              <a:gd name="connsiteY49" fmla="*/ 219075 h 2253413"/>
              <a:gd name="connsiteX50" fmla="*/ 390525 w 1603766"/>
              <a:gd name="connsiteY50" fmla="*/ 247650 h 2253413"/>
              <a:gd name="connsiteX51" fmla="*/ 385762 w 1603766"/>
              <a:gd name="connsiteY51" fmla="*/ 261937 h 2253413"/>
              <a:gd name="connsiteX52" fmla="*/ 409575 w 1603766"/>
              <a:gd name="connsiteY52" fmla="*/ 285750 h 2253413"/>
              <a:gd name="connsiteX53" fmla="*/ 404812 w 1603766"/>
              <a:gd name="connsiteY53" fmla="*/ 300037 h 2253413"/>
              <a:gd name="connsiteX54" fmla="*/ 409575 w 1603766"/>
              <a:gd name="connsiteY54" fmla="*/ 314325 h 2253413"/>
              <a:gd name="connsiteX55" fmla="*/ 395287 w 1603766"/>
              <a:gd name="connsiteY55" fmla="*/ 319087 h 2253413"/>
              <a:gd name="connsiteX56" fmla="*/ 357187 w 1603766"/>
              <a:gd name="connsiteY56" fmla="*/ 323850 h 2253413"/>
              <a:gd name="connsiteX57" fmla="*/ 361950 w 1603766"/>
              <a:gd name="connsiteY57" fmla="*/ 357187 h 2253413"/>
              <a:gd name="connsiteX58" fmla="*/ 381000 w 1603766"/>
              <a:gd name="connsiteY58" fmla="*/ 385762 h 2253413"/>
              <a:gd name="connsiteX59" fmla="*/ 376237 w 1603766"/>
              <a:gd name="connsiteY59" fmla="*/ 466725 h 2253413"/>
              <a:gd name="connsiteX60" fmla="*/ 361950 w 1603766"/>
              <a:gd name="connsiteY60" fmla="*/ 471487 h 2253413"/>
              <a:gd name="connsiteX61" fmla="*/ 347662 w 1603766"/>
              <a:gd name="connsiteY61" fmla="*/ 500062 h 2253413"/>
              <a:gd name="connsiteX62" fmla="*/ 385762 w 1603766"/>
              <a:gd name="connsiteY62" fmla="*/ 504825 h 2253413"/>
              <a:gd name="connsiteX63" fmla="*/ 395287 w 1603766"/>
              <a:gd name="connsiteY63" fmla="*/ 519112 h 2253413"/>
              <a:gd name="connsiteX64" fmla="*/ 400050 w 1603766"/>
              <a:gd name="connsiteY64" fmla="*/ 557212 h 2253413"/>
              <a:gd name="connsiteX65" fmla="*/ 404812 w 1603766"/>
              <a:gd name="connsiteY65" fmla="*/ 571500 h 2253413"/>
              <a:gd name="connsiteX66" fmla="*/ 419100 w 1603766"/>
              <a:gd name="connsiteY66" fmla="*/ 576262 h 2253413"/>
              <a:gd name="connsiteX67" fmla="*/ 481012 w 1603766"/>
              <a:gd name="connsiteY67" fmla="*/ 581025 h 2253413"/>
              <a:gd name="connsiteX68" fmla="*/ 495300 w 1603766"/>
              <a:gd name="connsiteY68" fmla="*/ 590550 h 2253413"/>
              <a:gd name="connsiteX69" fmla="*/ 500062 w 1603766"/>
              <a:gd name="connsiteY69" fmla="*/ 604837 h 2253413"/>
              <a:gd name="connsiteX70" fmla="*/ 528637 w 1603766"/>
              <a:gd name="connsiteY70" fmla="*/ 623887 h 2253413"/>
              <a:gd name="connsiteX71" fmla="*/ 533400 w 1603766"/>
              <a:gd name="connsiteY71" fmla="*/ 638175 h 2253413"/>
              <a:gd name="connsiteX72" fmla="*/ 547687 w 1603766"/>
              <a:gd name="connsiteY72" fmla="*/ 647700 h 2253413"/>
              <a:gd name="connsiteX73" fmla="*/ 557212 w 1603766"/>
              <a:gd name="connsiteY73" fmla="*/ 661987 h 2253413"/>
              <a:gd name="connsiteX74" fmla="*/ 561975 w 1603766"/>
              <a:gd name="connsiteY74" fmla="*/ 785812 h 2253413"/>
              <a:gd name="connsiteX75" fmla="*/ 566737 w 1603766"/>
              <a:gd name="connsiteY75" fmla="*/ 804862 h 2253413"/>
              <a:gd name="connsiteX76" fmla="*/ 600075 w 1603766"/>
              <a:gd name="connsiteY76" fmla="*/ 819150 h 2253413"/>
              <a:gd name="connsiteX77" fmla="*/ 614362 w 1603766"/>
              <a:gd name="connsiteY77" fmla="*/ 828675 h 2253413"/>
              <a:gd name="connsiteX78" fmla="*/ 609600 w 1603766"/>
              <a:gd name="connsiteY78" fmla="*/ 895350 h 2253413"/>
              <a:gd name="connsiteX79" fmla="*/ 581025 w 1603766"/>
              <a:gd name="connsiteY79" fmla="*/ 904875 h 2253413"/>
              <a:gd name="connsiteX80" fmla="*/ 571500 w 1603766"/>
              <a:gd name="connsiteY80" fmla="*/ 919162 h 2253413"/>
              <a:gd name="connsiteX81" fmla="*/ 514350 w 1603766"/>
              <a:gd name="connsiteY81" fmla="*/ 947737 h 2253413"/>
              <a:gd name="connsiteX82" fmla="*/ 485775 w 1603766"/>
              <a:gd name="connsiteY82" fmla="*/ 952500 h 2253413"/>
              <a:gd name="connsiteX83" fmla="*/ 476250 w 1603766"/>
              <a:gd name="connsiteY83" fmla="*/ 966787 h 2253413"/>
              <a:gd name="connsiteX84" fmla="*/ 471487 w 1603766"/>
              <a:gd name="connsiteY84" fmla="*/ 981075 h 2253413"/>
              <a:gd name="connsiteX85" fmla="*/ 452437 w 1603766"/>
              <a:gd name="connsiteY85" fmla="*/ 1009650 h 2253413"/>
              <a:gd name="connsiteX86" fmla="*/ 433387 w 1603766"/>
              <a:gd name="connsiteY86" fmla="*/ 1038225 h 2253413"/>
              <a:gd name="connsiteX87" fmla="*/ 423862 w 1603766"/>
              <a:gd name="connsiteY87" fmla="*/ 1052512 h 2253413"/>
              <a:gd name="connsiteX88" fmla="*/ 414337 w 1603766"/>
              <a:gd name="connsiteY88" fmla="*/ 1066800 h 2253413"/>
              <a:gd name="connsiteX89" fmla="*/ 371475 w 1603766"/>
              <a:gd name="connsiteY89" fmla="*/ 1081087 h 2253413"/>
              <a:gd name="connsiteX90" fmla="*/ 357187 w 1603766"/>
              <a:gd name="connsiteY90" fmla="*/ 1085850 h 2253413"/>
              <a:gd name="connsiteX91" fmla="*/ 342900 w 1603766"/>
              <a:gd name="connsiteY91" fmla="*/ 1100137 h 2253413"/>
              <a:gd name="connsiteX92" fmla="*/ 328612 w 1603766"/>
              <a:gd name="connsiteY92" fmla="*/ 1128712 h 2253413"/>
              <a:gd name="connsiteX93" fmla="*/ 309562 w 1603766"/>
              <a:gd name="connsiteY93" fmla="*/ 1133475 h 2253413"/>
              <a:gd name="connsiteX94" fmla="*/ 280987 w 1603766"/>
              <a:gd name="connsiteY94" fmla="*/ 1143000 h 2253413"/>
              <a:gd name="connsiteX95" fmla="*/ 247650 w 1603766"/>
              <a:gd name="connsiteY95" fmla="*/ 1152525 h 2253413"/>
              <a:gd name="connsiteX96" fmla="*/ 233362 w 1603766"/>
              <a:gd name="connsiteY96" fmla="*/ 1162050 h 2253413"/>
              <a:gd name="connsiteX97" fmla="*/ 223837 w 1603766"/>
              <a:gd name="connsiteY97" fmla="*/ 1176337 h 2253413"/>
              <a:gd name="connsiteX98" fmla="*/ 195262 w 1603766"/>
              <a:gd name="connsiteY98" fmla="*/ 1190625 h 2253413"/>
              <a:gd name="connsiteX99" fmla="*/ 180975 w 1603766"/>
              <a:gd name="connsiteY99" fmla="*/ 1200150 h 2253413"/>
              <a:gd name="connsiteX100" fmla="*/ 133350 w 1603766"/>
              <a:gd name="connsiteY100" fmla="*/ 1195387 h 2253413"/>
              <a:gd name="connsiteX101" fmla="*/ 119062 w 1603766"/>
              <a:gd name="connsiteY101" fmla="*/ 1190625 h 2253413"/>
              <a:gd name="connsiteX102" fmla="*/ 104775 w 1603766"/>
              <a:gd name="connsiteY102" fmla="*/ 1147762 h 2253413"/>
              <a:gd name="connsiteX103" fmla="*/ 100012 w 1603766"/>
              <a:gd name="connsiteY103" fmla="*/ 1133475 h 2253413"/>
              <a:gd name="connsiteX104" fmla="*/ 85725 w 1603766"/>
              <a:gd name="connsiteY104" fmla="*/ 1123950 h 2253413"/>
              <a:gd name="connsiteX105" fmla="*/ 57150 w 1603766"/>
              <a:gd name="connsiteY105" fmla="*/ 1100137 h 2253413"/>
              <a:gd name="connsiteX106" fmla="*/ 33337 w 1603766"/>
              <a:gd name="connsiteY106" fmla="*/ 1123950 h 2253413"/>
              <a:gd name="connsiteX107" fmla="*/ 28575 w 1603766"/>
              <a:gd name="connsiteY107" fmla="*/ 1143000 h 2253413"/>
              <a:gd name="connsiteX108" fmla="*/ 4762 w 1603766"/>
              <a:gd name="connsiteY108" fmla="*/ 1176337 h 2253413"/>
              <a:gd name="connsiteX109" fmla="*/ 0 w 1603766"/>
              <a:gd name="connsiteY109" fmla="*/ 1190625 h 2253413"/>
              <a:gd name="connsiteX110" fmla="*/ 4762 w 1603766"/>
              <a:gd name="connsiteY110" fmla="*/ 1300162 h 2253413"/>
              <a:gd name="connsiteX111" fmla="*/ 33337 w 1603766"/>
              <a:gd name="connsiteY111" fmla="*/ 1357312 h 2253413"/>
              <a:gd name="connsiteX112" fmla="*/ 47625 w 1603766"/>
              <a:gd name="connsiteY112" fmla="*/ 1371600 h 2253413"/>
              <a:gd name="connsiteX113" fmla="*/ 57150 w 1603766"/>
              <a:gd name="connsiteY113" fmla="*/ 1390650 h 2253413"/>
              <a:gd name="connsiteX114" fmla="*/ 95250 w 1603766"/>
              <a:gd name="connsiteY114" fmla="*/ 1419225 h 2253413"/>
              <a:gd name="connsiteX115" fmla="*/ 104775 w 1603766"/>
              <a:gd name="connsiteY115" fmla="*/ 1447800 h 2253413"/>
              <a:gd name="connsiteX116" fmla="*/ 109537 w 1603766"/>
              <a:gd name="connsiteY116" fmla="*/ 1466850 h 2253413"/>
              <a:gd name="connsiteX117" fmla="*/ 128587 w 1603766"/>
              <a:gd name="connsiteY117" fmla="*/ 1495425 h 2253413"/>
              <a:gd name="connsiteX118" fmla="*/ 142875 w 1603766"/>
              <a:gd name="connsiteY118" fmla="*/ 1504950 h 2253413"/>
              <a:gd name="connsiteX119" fmla="*/ 152400 w 1603766"/>
              <a:gd name="connsiteY119" fmla="*/ 1533525 h 2253413"/>
              <a:gd name="connsiteX120" fmla="*/ 157162 w 1603766"/>
              <a:gd name="connsiteY120" fmla="*/ 1547812 h 2253413"/>
              <a:gd name="connsiteX121" fmla="*/ 166687 w 1603766"/>
              <a:gd name="connsiteY121" fmla="*/ 1566862 h 2253413"/>
              <a:gd name="connsiteX122" fmla="*/ 176212 w 1603766"/>
              <a:gd name="connsiteY122" fmla="*/ 1581150 h 2253413"/>
              <a:gd name="connsiteX123" fmla="*/ 180975 w 1603766"/>
              <a:gd name="connsiteY123" fmla="*/ 1595437 h 2253413"/>
              <a:gd name="connsiteX124" fmla="*/ 166687 w 1603766"/>
              <a:gd name="connsiteY124" fmla="*/ 1657350 h 2253413"/>
              <a:gd name="connsiteX125" fmla="*/ 171450 w 1603766"/>
              <a:gd name="connsiteY125" fmla="*/ 1719262 h 2253413"/>
              <a:gd name="connsiteX126" fmla="*/ 185737 w 1603766"/>
              <a:gd name="connsiteY126" fmla="*/ 1728787 h 2253413"/>
              <a:gd name="connsiteX127" fmla="*/ 204787 w 1603766"/>
              <a:gd name="connsiteY127" fmla="*/ 1743075 h 2253413"/>
              <a:gd name="connsiteX128" fmla="*/ 309562 w 1603766"/>
              <a:gd name="connsiteY128" fmla="*/ 1738312 h 2253413"/>
              <a:gd name="connsiteX129" fmla="*/ 342900 w 1603766"/>
              <a:gd name="connsiteY129" fmla="*/ 1728787 h 2253413"/>
              <a:gd name="connsiteX130" fmla="*/ 366712 w 1603766"/>
              <a:gd name="connsiteY130" fmla="*/ 1733550 h 2253413"/>
              <a:gd name="connsiteX131" fmla="*/ 381000 w 1603766"/>
              <a:gd name="connsiteY131" fmla="*/ 1738312 h 2253413"/>
              <a:gd name="connsiteX132" fmla="*/ 428625 w 1603766"/>
              <a:gd name="connsiteY132" fmla="*/ 1743075 h 2253413"/>
              <a:gd name="connsiteX133" fmla="*/ 423862 w 1603766"/>
              <a:gd name="connsiteY133" fmla="*/ 1819275 h 2253413"/>
              <a:gd name="connsiteX134" fmla="*/ 414337 w 1603766"/>
              <a:gd name="connsiteY134" fmla="*/ 1847850 h 2253413"/>
              <a:gd name="connsiteX135" fmla="*/ 409575 w 1603766"/>
              <a:gd name="connsiteY135" fmla="*/ 1952625 h 2253413"/>
              <a:gd name="connsiteX136" fmla="*/ 404812 w 1603766"/>
              <a:gd name="connsiteY136" fmla="*/ 1966912 h 2253413"/>
              <a:gd name="connsiteX137" fmla="*/ 400050 w 1603766"/>
              <a:gd name="connsiteY137" fmla="*/ 1985962 h 2253413"/>
              <a:gd name="connsiteX138" fmla="*/ 404812 w 1603766"/>
              <a:gd name="connsiteY138" fmla="*/ 2071687 h 2253413"/>
              <a:gd name="connsiteX139" fmla="*/ 419100 w 1603766"/>
              <a:gd name="connsiteY139" fmla="*/ 2076450 h 2253413"/>
              <a:gd name="connsiteX140" fmla="*/ 533400 w 1603766"/>
              <a:gd name="connsiteY140" fmla="*/ 2081212 h 2253413"/>
              <a:gd name="connsiteX141" fmla="*/ 552450 w 1603766"/>
              <a:gd name="connsiteY141" fmla="*/ 2076450 h 2253413"/>
              <a:gd name="connsiteX142" fmla="*/ 590550 w 1603766"/>
              <a:gd name="connsiteY142" fmla="*/ 2043112 h 2253413"/>
              <a:gd name="connsiteX143" fmla="*/ 657225 w 1603766"/>
              <a:gd name="connsiteY143" fmla="*/ 2038350 h 2253413"/>
              <a:gd name="connsiteX144" fmla="*/ 671512 w 1603766"/>
              <a:gd name="connsiteY144" fmla="*/ 2028825 h 2253413"/>
              <a:gd name="connsiteX145" fmla="*/ 714375 w 1603766"/>
              <a:gd name="connsiteY145" fmla="*/ 2019300 h 2253413"/>
              <a:gd name="connsiteX146" fmla="*/ 738187 w 1603766"/>
              <a:gd name="connsiteY146" fmla="*/ 1995487 h 2253413"/>
              <a:gd name="connsiteX147" fmla="*/ 742950 w 1603766"/>
              <a:gd name="connsiteY147" fmla="*/ 1981200 h 2253413"/>
              <a:gd name="connsiteX148" fmla="*/ 785818 w 1603766"/>
              <a:gd name="connsiteY148" fmla="*/ 2000264 h 2253413"/>
              <a:gd name="connsiteX149" fmla="*/ 790575 w 1603766"/>
              <a:gd name="connsiteY149" fmla="*/ 1928812 h 2253413"/>
              <a:gd name="connsiteX150" fmla="*/ 795337 w 1603766"/>
              <a:gd name="connsiteY150" fmla="*/ 1909762 h 2253413"/>
              <a:gd name="connsiteX151" fmla="*/ 800100 w 1603766"/>
              <a:gd name="connsiteY151" fmla="*/ 1895475 h 2253413"/>
              <a:gd name="connsiteX152" fmla="*/ 857256 w 1603766"/>
              <a:gd name="connsiteY152" fmla="*/ 1785950 h 2253413"/>
              <a:gd name="connsiteX153" fmla="*/ 857256 w 1603766"/>
              <a:gd name="connsiteY153" fmla="*/ 1785950 h 2253413"/>
              <a:gd name="connsiteX154" fmla="*/ 857256 w 1603766"/>
              <a:gd name="connsiteY154" fmla="*/ 1785950 h 2253413"/>
              <a:gd name="connsiteX155" fmla="*/ 942975 w 1603766"/>
              <a:gd name="connsiteY155" fmla="*/ 1752600 h 2253413"/>
              <a:gd name="connsiteX156" fmla="*/ 1004887 w 1603766"/>
              <a:gd name="connsiteY156" fmla="*/ 1752600 h 2253413"/>
              <a:gd name="connsiteX157" fmla="*/ 1033462 w 1603766"/>
              <a:gd name="connsiteY157" fmla="*/ 1733550 h 2253413"/>
              <a:gd name="connsiteX158" fmla="*/ 1066800 w 1603766"/>
              <a:gd name="connsiteY158" fmla="*/ 1714500 h 2253413"/>
              <a:gd name="connsiteX159" fmla="*/ 1104900 w 1603766"/>
              <a:gd name="connsiteY159" fmla="*/ 1704975 h 2253413"/>
              <a:gd name="connsiteX160" fmla="*/ 1119187 w 1603766"/>
              <a:gd name="connsiteY160" fmla="*/ 1695450 h 2253413"/>
              <a:gd name="connsiteX161" fmla="*/ 1143000 w 1603766"/>
              <a:gd name="connsiteY161" fmla="*/ 1700212 h 2253413"/>
              <a:gd name="connsiteX162" fmla="*/ 1152525 w 1603766"/>
              <a:gd name="connsiteY162" fmla="*/ 1728787 h 2253413"/>
              <a:gd name="connsiteX163" fmla="*/ 1166812 w 1603766"/>
              <a:gd name="connsiteY163" fmla="*/ 1733550 h 2253413"/>
              <a:gd name="connsiteX164" fmla="*/ 1162050 w 1603766"/>
              <a:gd name="connsiteY164" fmla="*/ 1771650 h 2253413"/>
              <a:gd name="connsiteX165" fmla="*/ 1147762 w 1603766"/>
              <a:gd name="connsiteY165" fmla="*/ 1776412 h 2253413"/>
              <a:gd name="connsiteX166" fmla="*/ 1133475 w 1603766"/>
              <a:gd name="connsiteY166" fmla="*/ 1790700 h 2253413"/>
              <a:gd name="connsiteX167" fmla="*/ 1119187 w 1603766"/>
              <a:gd name="connsiteY167" fmla="*/ 1800225 h 2253413"/>
              <a:gd name="connsiteX168" fmla="*/ 1114425 w 1603766"/>
              <a:gd name="connsiteY168" fmla="*/ 1862137 h 2253413"/>
              <a:gd name="connsiteX169" fmla="*/ 1104900 w 1603766"/>
              <a:gd name="connsiteY169" fmla="*/ 1876425 h 2253413"/>
              <a:gd name="connsiteX170" fmla="*/ 1100137 w 1603766"/>
              <a:gd name="connsiteY170" fmla="*/ 1890712 h 2253413"/>
              <a:gd name="connsiteX171" fmla="*/ 1114425 w 1603766"/>
              <a:gd name="connsiteY171" fmla="*/ 1895475 h 2253413"/>
              <a:gd name="connsiteX172" fmla="*/ 1138237 w 1603766"/>
              <a:gd name="connsiteY172" fmla="*/ 1900237 h 2253413"/>
              <a:gd name="connsiteX173" fmla="*/ 1133475 w 1603766"/>
              <a:gd name="connsiteY173" fmla="*/ 1914525 h 2253413"/>
              <a:gd name="connsiteX174" fmla="*/ 1119187 w 1603766"/>
              <a:gd name="connsiteY174" fmla="*/ 1928812 h 2253413"/>
              <a:gd name="connsiteX175" fmla="*/ 1109662 w 1603766"/>
              <a:gd name="connsiteY175" fmla="*/ 1943100 h 2253413"/>
              <a:gd name="connsiteX176" fmla="*/ 1104900 w 1603766"/>
              <a:gd name="connsiteY176" fmla="*/ 1971675 h 2253413"/>
              <a:gd name="connsiteX177" fmla="*/ 1085850 w 1603766"/>
              <a:gd name="connsiteY177" fmla="*/ 1976437 h 2253413"/>
              <a:gd name="connsiteX178" fmla="*/ 1071562 w 1603766"/>
              <a:gd name="connsiteY178" fmla="*/ 2052637 h 2253413"/>
              <a:gd name="connsiteX179" fmla="*/ 1057275 w 1603766"/>
              <a:gd name="connsiteY179" fmla="*/ 2062162 h 2253413"/>
              <a:gd name="connsiteX180" fmla="*/ 1033462 w 1603766"/>
              <a:gd name="connsiteY180" fmla="*/ 2100262 h 2253413"/>
              <a:gd name="connsiteX181" fmla="*/ 1004887 w 1603766"/>
              <a:gd name="connsiteY181" fmla="*/ 2109787 h 2253413"/>
              <a:gd name="connsiteX182" fmla="*/ 981075 w 1603766"/>
              <a:gd name="connsiteY182" fmla="*/ 2152650 h 2253413"/>
              <a:gd name="connsiteX183" fmla="*/ 995362 w 1603766"/>
              <a:gd name="connsiteY183" fmla="*/ 2162175 h 2253413"/>
              <a:gd name="connsiteX184" fmla="*/ 1004887 w 1603766"/>
              <a:gd name="connsiteY184" fmla="*/ 2147887 h 2253413"/>
              <a:gd name="connsiteX185" fmla="*/ 1023937 w 1603766"/>
              <a:gd name="connsiteY185" fmla="*/ 2133600 h 2253413"/>
              <a:gd name="connsiteX186" fmla="*/ 1071562 w 1603766"/>
              <a:gd name="connsiteY186" fmla="*/ 2138362 h 2253413"/>
              <a:gd name="connsiteX187" fmla="*/ 1095375 w 1603766"/>
              <a:gd name="connsiteY187" fmla="*/ 2143125 h 2253413"/>
              <a:gd name="connsiteX188" fmla="*/ 1138237 w 1603766"/>
              <a:gd name="connsiteY188" fmla="*/ 2147887 h 2253413"/>
              <a:gd name="connsiteX189" fmla="*/ 1143000 w 1603766"/>
              <a:gd name="connsiteY189" fmla="*/ 2162175 h 2253413"/>
              <a:gd name="connsiteX190" fmla="*/ 1157287 w 1603766"/>
              <a:gd name="connsiteY190" fmla="*/ 2176462 h 2253413"/>
              <a:gd name="connsiteX191" fmla="*/ 1252537 w 1603766"/>
              <a:gd name="connsiteY191" fmla="*/ 2195512 h 2253413"/>
              <a:gd name="connsiteX192" fmla="*/ 1295400 w 1603766"/>
              <a:gd name="connsiteY192" fmla="*/ 2190750 h 2253413"/>
              <a:gd name="connsiteX193" fmla="*/ 1309687 w 1603766"/>
              <a:gd name="connsiteY193" fmla="*/ 2185987 h 2253413"/>
              <a:gd name="connsiteX194" fmla="*/ 1343025 w 1603766"/>
              <a:gd name="connsiteY194" fmla="*/ 2190750 h 2253413"/>
              <a:gd name="connsiteX195" fmla="*/ 1352550 w 1603766"/>
              <a:gd name="connsiteY195" fmla="*/ 2205037 h 2253413"/>
              <a:gd name="connsiteX196" fmla="*/ 1395412 w 1603766"/>
              <a:gd name="connsiteY196" fmla="*/ 2224087 h 2253413"/>
              <a:gd name="connsiteX197" fmla="*/ 1409700 w 1603766"/>
              <a:gd name="connsiteY197" fmla="*/ 2228850 h 2253413"/>
              <a:gd name="connsiteX198" fmla="*/ 1514475 w 1603766"/>
              <a:gd name="connsiteY198" fmla="*/ 2205037 h 2253413"/>
              <a:gd name="connsiteX199" fmla="*/ 1504950 w 1603766"/>
              <a:gd name="connsiteY199" fmla="*/ 2190750 h 2253413"/>
              <a:gd name="connsiteX200" fmla="*/ 1490662 w 1603766"/>
              <a:gd name="connsiteY200" fmla="*/ 2181225 h 2253413"/>
              <a:gd name="connsiteX201" fmla="*/ 1481137 w 1603766"/>
              <a:gd name="connsiteY201" fmla="*/ 2166937 h 2253413"/>
              <a:gd name="connsiteX202" fmla="*/ 1457325 w 1603766"/>
              <a:gd name="connsiteY202" fmla="*/ 2143125 h 2253413"/>
              <a:gd name="connsiteX203" fmla="*/ 1452562 w 1603766"/>
              <a:gd name="connsiteY203" fmla="*/ 2124075 h 2253413"/>
              <a:gd name="connsiteX204" fmla="*/ 1443037 w 1603766"/>
              <a:gd name="connsiteY204" fmla="*/ 2090737 h 2253413"/>
              <a:gd name="connsiteX205" fmla="*/ 1438275 w 1603766"/>
              <a:gd name="connsiteY205" fmla="*/ 2066925 h 2253413"/>
              <a:gd name="connsiteX206" fmla="*/ 1423987 w 1603766"/>
              <a:gd name="connsiteY206" fmla="*/ 2052637 h 2253413"/>
              <a:gd name="connsiteX207" fmla="*/ 1404937 w 1603766"/>
              <a:gd name="connsiteY207" fmla="*/ 2024062 h 2253413"/>
              <a:gd name="connsiteX208" fmla="*/ 1400175 w 1603766"/>
              <a:gd name="connsiteY208" fmla="*/ 2009775 h 2253413"/>
              <a:gd name="connsiteX209" fmla="*/ 1385887 w 1603766"/>
              <a:gd name="connsiteY209" fmla="*/ 1995487 h 2253413"/>
              <a:gd name="connsiteX210" fmla="*/ 1347787 w 1603766"/>
              <a:gd name="connsiteY210" fmla="*/ 1962150 h 2253413"/>
              <a:gd name="connsiteX211" fmla="*/ 1314450 w 1603766"/>
              <a:gd name="connsiteY211" fmla="*/ 1957387 h 2253413"/>
              <a:gd name="connsiteX212" fmla="*/ 1309687 w 1603766"/>
              <a:gd name="connsiteY212" fmla="*/ 1943100 h 2253413"/>
              <a:gd name="connsiteX213" fmla="*/ 1323975 w 1603766"/>
              <a:gd name="connsiteY213" fmla="*/ 1914525 h 2253413"/>
              <a:gd name="connsiteX214" fmla="*/ 1323975 w 1603766"/>
              <a:gd name="connsiteY214" fmla="*/ 1785937 h 2253413"/>
              <a:gd name="connsiteX215" fmla="*/ 1328737 w 1603766"/>
              <a:gd name="connsiteY215" fmla="*/ 1647825 h 2253413"/>
              <a:gd name="connsiteX216" fmla="*/ 1343025 w 1603766"/>
              <a:gd name="connsiteY216" fmla="*/ 1638300 h 2253413"/>
              <a:gd name="connsiteX217" fmla="*/ 1366837 w 1603766"/>
              <a:gd name="connsiteY217" fmla="*/ 1619250 h 2253413"/>
              <a:gd name="connsiteX218" fmla="*/ 1381125 w 1603766"/>
              <a:gd name="connsiteY218" fmla="*/ 1604962 h 2253413"/>
              <a:gd name="connsiteX219" fmla="*/ 1409700 w 1603766"/>
              <a:gd name="connsiteY219" fmla="*/ 1585912 h 2253413"/>
              <a:gd name="connsiteX220" fmla="*/ 1423987 w 1603766"/>
              <a:gd name="connsiteY220" fmla="*/ 1571625 h 2253413"/>
              <a:gd name="connsiteX221" fmla="*/ 1466850 w 1603766"/>
              <a:gd name="connsiteY221" fmla="*/ 1566862 h 2253413"/>
              <a:gd name="connsiteX222" fmla="*/ 1495425 w 1603766"/>
              <a:gd name="connsiteY222" fmla="*/ 1552575 h 2253413"/>
              <a:gd name="connsiteX223" fmla="*/ 1500187 w 1603766"/>
              <a:gd name="connsiteY223" fmla="*/ 1538287 h 2253413"/>
              <a:gd name="connsiteX224" fmla="*/ 1509712 w 1603766"/>
              <a:gd name="connsiteY224" fmla="*/ 1524000 h 2253413"/>
              <a:gd name="connsiteX225" fmla="*/ 1519237 w 1603766"/>
              <a:gd name="connsiteY225" fmla="*/ 1485900 h 2253413"/>
              <a:gd name="connsiteX226" fmla="*/ 1533525 w 1603766"/>
              <a:gd name="connsiteY226" fmla="*/ 1471612 h 2253413"/>
              <a:gd name="connsiteX227" fmla="*/ 1562100 w 1603766"/>
              <a:gd name="connsiteY227" fmla="*/ 1452562 h 2253413"/>
              <a:gd name="connsiteX228" fmla="*/ 1566862 w 1603766"/>
              <a:gd name="connsiteY228" fmla="*/ 1438275 h 2253413"/>
              <a:gd name="connsiteX229" fmla="*/ 1571625 w 1603766"/>
              <a:gd name="connsiteY229" fmla="*/ 1419225 h 2253413"/>
              <a:gd name="connsiteX230" fmla="*/ 1590675 w 1603766"/>
              <a:gd name="connsiteY230" fmla="*/ 1390650 h 2253413"/>
              <a:gd name="connsiteX231" fmla="*/ 1595437 w 1603766"/>
              <a:gd name="connsiteY231" fmla="*/ 1376362 h 2253413"/>
              <a:gd name="connsiteX232" fmla="*/ 1595437 w 1603766"/>
              <a:gd name="connsiteY232" fmla="*/ 1300162 h 2253413"/>
              <a:gd name="connsiteX233" fmla="*/ 1581150 w 1603766"/>
              <a:gd name="connsiteY233" fmla="*/ 1285875 h 2253413"/>
              <a:gd name="connsiteX234" fmla="*/ 1547812 w 1603766"/>
              <a:gd name="connsiteY234" fmla="*/ 1252537 h 2253413"/>
              <a:gd name="connsiteX235" fmla="*/ 1538287 w 1603766"/>
              <a:gd name="connsiteY235" fmla="*/ 1238250 h 2253413"/>
              <a:gd name="connsiteX236" fmla="*/ 1543050 w 1603766"/>
              <a:gd name="connsiteY236" fmla="*/ 1219200 h 2253413"/>
              <a:gd name="connsiteX237" fmla="*/ 1552575 w 1603766"/>
              <a:gd name="connsiteY237" fmla="*/ 1176337 h 2253413"/>
              <a:gd name="connsiteX238" fmla="*/ 1566862 w 1603766"/>
              <a:gd name="connsiteY238" fmla="*/ 1162050 h 2253413"/>
              <a:gd name="connsiteX239" fmla="*/ 1562100 w 1603766"/>
              <a:gd name="connsiteY239" fmla="*/ 1119187 h 2253413"/>
              <a:gd name="connsiteX240" fmla="*/ 1557337 w 1603766"/>
              <a:gd name="connsiteY240" fmla="*/ 1104900 h 2253413"/>
              <a:gd name="connsiteX241" fmla="*/ 1543050 w 1603766"/>
              <a:gd name="connsiteY241" fmla="*/ 1095375 h 2253413"/>
              <a:gd name="connsiteX242" fmla="*/ 1533525 w 1603766"/>
              <a:gd name="connsiteY242" fmla="*/ 1081087 h 2253413"/>
              <a:gd name="connsiteX243" fmla="*/ 1519237 w 1603766"/>
              <a:gd name="connsiteY243" fmla="*/ 1052512 h 2253413"/>
              <a:gd name="connsiteX244" fmla="*/ 1495425 w 1603766"/>
              <a:gd name="connsiteY244" fmla="*/ 1023937 h 2253413"/>
              <a:gd name="connsiteX245" fmla="*/ 1490662 w 1603766"/>
              <a:gd name="connsiteY245" fmla="*/ 1009650 h 2253413"/>
              <a:gd name="connsiteX246" fmla="*/ 1471612 w 1603766"/>
              <a:gd name="connsiteY246" fmla="*/ 981075 h 2253413"/>
              <a:gd name="connsiteX247" fmla="*/ 1462087 w 1603766"/>
              <a:gd name="connsiteY247" fmla="*/ 952500 h 2253413"/>
              <a:gd name="connsiteX248" fmla="*/ 1452562 w 1603766"/>
              <a:gd name="connsiteY248" fmla="*/ 919162 h 2253413"/>
              <a:gd name="connsiteX249" fmla="*/ 1443037 w 1603766"/>
              <a:gd name="connsiteY249" fmla="*/ 904875 h 2253413"/>
              <a:gd name="connsiteX250" fmla="*/ 1428750 w 1603766"/>
              <a:gd name="connsiteY250" fmla="*/ 862012 h 2253413"/>
              <a:gd name="connsiteX251" fmla="*/ 1423987 w 1603766"/>
              <a:gd name="connsiteY251" fmla="*/ 847725 h 2253413"/>
              <a:gd name="connsiteX252" fmla="*/ 1390650 w 1603766"/>
              <a:gd name="connsiteY252" fmla="*/ 804862 h 2253413"/>
              <a:gd name="connsiteX253" fmla="*/ 1376362 w 1603766"/>
              <a:gd name="connsiteY253" fmla="*/ 795337 h 2253413"/>
              <a:gd name="connsiteX254" fmla="*/ 1371600 w 1603766"/>
              <a:gd name="connsiteY254" fmla="*/ 781050 h 2253413"/>
              <a:gd name="connsiteX255" fmla="*/ 1357312 w 1603766"/>
              <a:gd name="connsiteY255" fmla="*/ 776287 h 2253413"/>
              <a:gd name="connsiteX256" fmla="*/ 1343025 w 1603766"/>
              <a:gd name="connsiteY256" fmla="*/ 762000 h 2253413"/>
              <a:gd name="connsiteX257" fmla="*/ 1338262 w 1603766"/>
              <a:gd name="connsiteY257" fmla="*/ 709612 h 2253413"/>
              <a:gd name="connsiteX258" fmla="*/ 1323975 w 1603766"/>
              <a:gd name="connsiteY258" fmla="*/ 700087 h 2253413"/>
              <a:gd name="connsiteX259" fmla="*/ 1319212 w 1603766"/>
              <a:gd name="connsiteY259" fmla="*/ 685800 h 2253413"/>
              <a:gd name="connsiteX260" fmla="*/ 1309687 w 1603766"/>
              <a:gd name="connsiteY260" fmla="*/ 671512 h 2253413"/>
              <a:gd name="connsiteX261" fmla="*/ 1338262 w 1603766"/>
              <a:gd name="connsiteY261" fmla="*/ 690562 h 2253413"/>
              <a:gd name="connsiteX0" fmla="*/ 1338262 w 1603766"/>
              <a:gd name="connsiteY0" fmla="*/ 690562 h 2253413"/>
              <a:gd name="connsiteX1" fmla="*/ 1323975 w 1603766"/>
              <a:gd name="connsiteY1" fmla="*/ 681037 h 2253413"/>
              <a:gd name="connsiteX2" fmla="*/ 1309687 w 1603766"/>
              <a:gd name="connsiteY2" fmla="*/ 666750 h 2253413"/>
              <a:gd name="connsiteX3" fmla="*/ 1281112 w 1603766"/>
              <a:gd name="connsiteY3" fmla="*/ 657225 h 2253413"/>
              <a:gd name="connsiteX4" fmla="*/ 1238250 w 1603766"/>
              <a:gd name="connsiteY4" fmla="*/ 652462 h 2253413"/>
              <a:gd name="connsiteX5" fmla="*/ 1185862 w 1603766"/>
              <a:gd name="connsiteY5" fmla="*/ 647700 h 2253413"/>
              <a:gd name="connsiteX6" fmla="*/ 1128712 w 1603766"/>
              <a:gd name="connsiteY6" fmla="*/ 619125 h 2253413"/>
              <a:gd name="connsiteX7" fmla="*/ 1114425 w 1603766"/>
              <a:gd name="connsiteY7" fmla="*/ 609600 h 2253413"/>
              <a:gd name="connsiteX8" fmla="*/ 1100137 w 1603766"/>
              <a:gd name="connsiteY8" fmla="*/ 542925 h 2253413"/>
              <a:gd name="connsiteX9" fmla="*/ 1090612 w 1603766"/>
              <a:gd name="connsiteY9" fmla="*/ 514350 h 2253413"/>
              <a:gd name="connsiteX10" fmla="*/ 1081087 w 1603766"/>
              <a:gd name="connsiteY10" fmla="*/ 461962 h 2253413"/>
              <a:gd name="connsiteX11" fmla="*/ 1062037 w 1603766"/>
              <a:gd name="connsiteY11" fmla="*/ 433387 h 2253413"/>
              <a:gd name="connsiteX12" fmla="*/ 1052512 w 1603766"/>
              <a:gd name="connsiteY12" fmla="*/ 404812 h 2253413"/>
              <a:gd name="connsiteX13" fmla="*/ 1028700 w 1603766"/>
              <a:gd name="connsiteY13" fmla="*/ 361950 h 2253413"/>
              <a:gd name="connsiteX14" fmla="*/ 1014412 w 1603766"/>
              <a:gd name="connsiteY14" fmla="*/ 352425 h 2253413"/>
              <a:gd name="connsiteX15" fmla="*/ 1004887 w 1603766"/>
              <a:gd name="connsiteY15" fmla="*/ 338137 h 2253413"/>
              <a:gd name="connsiteX16" fmla="*/ 990600 w 1603766"/>
              <a:gd name="connsiteY16" fmla="*/ 328612 h 2253413"/>
              <a:gd name="connsiteX17" fmla="*/ 971550 w 1603766"/>
              <a:gd name="connsiteY17" fmla="*/ 304800 h 2253413"/>
              <a:gd name="connsiteX18" fmla="*/ 962025 w 1603766"/>
              <a:gd name="connsiteY18" fmla="*/ 290512 h 2253413"/>
              <a:gd name="connsiteX19" fmla="*/ 947737 w 1603766"/>
              <a:gd name="connsiteY19" fmla="*/ 280987 h 2253413"/>
              <a:gd name="connsiteX20" fmla="*/ 928687 w 1603766"/>
              <a:gd name="connsiteY20" fmla="*/ 261937 h 2253413"/>
              <a:gd name="connsiteX21" fmla="*/ 909637 w 1603766"/>
              <a:gd name="connsiteY21" fmla="*/ 238125 h 2253413"/>
              <a:gd name="connsiteX22" fmla="*/ 890587 w 1603766"/>
              <a:gd name="connsiteY22" fmla="*/ 209550 h 2253413"/>
              <a:gd name="connsiteX23" fmla="*/ 876300 w 1603766"/>
              <a:gd name="connsiteY23" fmla="*/ 195262 h 2253413"/>
              <a:gd name="connsiteX24" fmla="*/ 866775 w 1603766"/>
              <a:gd name="connsiteY24" fmla="*/ 166687 h 2253413"/>
              <a:gd name="connsiteX25" fmla="*/ 862012 w 1603766"/>
              <a:gd name="connsiteY25" fmla="*/ 152400 h 2253413"/>
              <a:gd name="connsiteX26" fmla="*/ 852487 w 1603766"/>
              <a:gd name="connsiteY26" fmla="*/ 138112 h 2253413"/>
              <a:gd name="connsiteX27" fmla="*/ 847725 w 1603766"/>
              <a:gd name="connsiteY27" fmla="*/ 123825 h 2253413"/>
              <a:gd name="connsiteX28" fmla="*/ 838200 w 1603766"/>
              <a:gd name="connsiteY28" fmla="*/ 109537 h 2253413"/>
              <a:gd name="connsiteX29" fmla="*/ 819150 w 1603766"/>
              <a:gd name="connsiteY29" fmla="*/ 71437 h 2253413"/>
              <a:gd name="connsiteX30" fmla="*/ 790575 w 1603766"/>
              <a:gd name="connsiteY30" fmla="*/ 52387 h 2253413"/>
              <a:gd name="connsiteX31" fmla="*/ 795337 w 1603766"/>
              <a:gd name="connsiteY31" fmla="*/ 33337 h 2253413"/>
              <a:gd name="connsiteX32" fmla="*/ 776287 w 1603766"/>
              <a:gd name="connsiteY32" fmla="*/ 4762 h 2253413"/>
              <a:gd name="connsiteX33" fmla="*/ 762000 w 1603766"/>
              <a:gd name="connsiteY33" fmla="*/ 0 h 2253413"/>
              <a:gd name="connsiteX34" fmla="*/ 757237 w 1603766"/>
              <a:gd name="connsiteY34" fmla="*/ 14287 h 2253413"/>
              <a:gd name="connsiteX35" fmla="*/ 752475 w 1603766"/>
              <a:gd name="connsiteY35" fmla="*/ 33337 h 2253413"/>
              <a:gd name="connsiteX36" fmla="*/ 719137 w 1603766"/>
              <a:gd name="connsiteY36" fmla="*/ 38100 h 2253413"/>
              <a:gd name="connsiteX37" fmla="*/ 704850 w 1603766"/>
              <a:gd name="connsiteY37" fmla="*/ 47625 h 2253413"/>
              <a:gd name="connsiteX38" fmla="*/ 671512 w 1603766"/>
              <a:gd name="connsiteY38" fmla="*/ 52387 h 2253413"/>
              <a:gd name="connsiteX39" fmla="*/ 657225 w 1603766"/>
              <a:gd name="connsiteY39" fmla="*/ 57150 h 2253413"/>
              <a:gd name="connsiteX40" fmla="*/ 657225 w 1603766"/>
              <a:gd name="connsiteY40" fmla="*/ 109537 h 2253413"/>
              <a:gd name="connsiteX41" fmla="*/ 628650 w 1603766"/>
              <a:gd name="connsiteY41" fmla="*/ 114300 h 2253413"/>
              <a:gd name="connsiteX42" fmla="*/ 614362 w 1603766"/>
              <a:gd name="connsiteY42" fmla="*/ 128587 h 2253413"/>
              <a:gd name="connsiteX43" fmla="*/ 600075 w 1603766"/>
              <a:gd name="connsiteY43" fmla="*/ 133350 h 2253413"/>
              <a:gd name="connsiteX44" fmla="*/ 533400 w 1603766"/>
              <a:gd name="connsiteY44" fmla="*/ 142875 h 2253413"/>
              <a:gd name="connsiteX45" fmla="*/ 519112 w 1603766"/>
              <a:gd name="connsiteY45" fmla="*/ 147637 h 2253413"/>
              <a:gd name="connsiteX46" fmla="*/ 519112 w 1603766"/>
              <a:gd name="connsiteY46" fmla="*/ 200025 h 2253413"/>
              <a:gd name="connsiteX47" fmla="*/ 481012 w 1603766"/>
              <a:gd name="connsiteY47" fmla="*/ 204787 h 2253413"/>
              <a:gd name="connsiteX48" fmla="*/ 466725 w 1603766"/>
              <a:gd name="connsiteY48" fmla="*/ 214312 h 2253413"/>
              <a:gd name="connsiteX49" fmla="*/ 395287 w 1603766"/>
              <a:gd name="connsiteY49" fmla="*/ 219075 h 2253413"/>
              <a:gd name="connsiteX50" fmla="*/ 390525 w 1603766"/>
              <a:gd name="connsiteY50" fmla="*/ 247650 h 2253413"/>
              <a:gd name="connsiteX51" fmla="*/ 385762 w 1603766"/>
              <a:gd name="connsiteY51" fmla="*/ 261937 h 2253413"/>
              <a:gd name="connsiteX52" fmla="*/ 409575 w 1603766"/>
              <a:gd name="connsiteY52" fmla="*/ 285750 h 2253413"/>
              <a:gd name="connsiteX53" fmla="*/ 404812 w 1603766"/>
              <a:gd name="connsiteY53" fmla="*/ 300037 h 2253413"/>
              <a:gd name="connsiteX54" fmla="*/ 409575 w 1603766"/>
              <a:gd name="connsiteY54" fmla="*/ 314325 h 2253413"/>
              <a:gd name="connsiteX55" fmla="*/ 395287 w 1603766"/>
              <a:gd name="connsiteY55" fmla="*/ 319087 h 2253413"/>
              <a:gd name="connsiteX56" fmla="*/ 357187 w 1603766"/>
              <a:gd name="connsiteY56" fmla="*/ 323850 h 2253413"/>
              <a:gd name="connsiteX57" fmla="*/ 361950 w 1603766"/>
              <a:gd name="connsiteY57" fmla="*/ 357187 h 2253413"/>
              <a:gd name="connsiteX58" fmla="*/ 381000 w 1603766"/>
              <a:gd name="connsiteY58" fmla="*/ 385762 h 2253413"/>
              <a:gd name="connsiteX59" fmla="*/ 376237 w 1603766"/>
              <a:gd name="connsiteY59" fmla="*/ 466725 h 2253413"/>
              <a:gd name="connsiteX60" fmla="*/ 361950 w 1603766"/>
              <a:gd name="connsiteY60" fmla="*/ 471487 h 2253413"/>
              <a:gd name="connsiteX61" fmla="*/ 347662 w 1603766"/>
              <a:gd name="connsiteY61" fmla="*/ 500062 h 2253413"/>
              <a:gd name="connsiteX62" fmla="*/ 385762 w 1603766"/>
              <a:gd name="connsiteY62" fmla="*/ 504825 h 2253413"/>
              <a:gd name="connsiteX63" fmla="*/ 395287 w 1603766"/>
              <a:gd name="connsiteY63" fmla="*/ 519112 h 2253413"/>
              <a:gd name="connsiteX64" fmla="*/ 400050 w 1603766"/>
              <a:gd name="connsiteY64" fmla="*/ 557212 h 2253413"/>
              <a:gd name="connsiteX65" fmla="*/ 404812 w 1603766"/>
              <a:gd name="connsiteY65" fmla="*/ 571500 h 2253413"/>
              <a:gd name="connsiteX66" fmla="*/ 419100 w 1603766"/>
              <a:gd name="connsiteY66" fmla="*/ 576262 h 2253413"/>
              <a:gd name="connsiteX67" fmla="*/ 481012 w 1603766"/>
              <a:gd name="connsiteY67" fmla="*/ 581025 h 2253413"/>
              <a:gd name="connsiteX68" fmla="*/ 495300 w 1603766"/>
              <a:gd name="connsiteY68" fmla="*/ 590550 h 2253413"/>
              <a:gd name="connsiteX69" fmla="*/ 500062 w 1603766"/>
              <a:gd name="connsiteY69" fmla="*/ 604837 h 2253413"/>
              <a:gd name="connsiteX70" fmla="*/ 528637 w 1603766"/>
              <a:gd name="connsiteY70" fmla="*/ 623887 h 2253413"/>
              <a:gd name="connsiteX71" fmla="*/ 533400 w 1603766"/>
              <a:gd name="connsiteY71" fmla="*/ 638175 h 2253413"/>
              <a:gd name="connsiteX72" fmla="*/ 547687 w 1603766"/>
              <a:gd name="connsiteY72" fmla="*/ 647700 h 2253413"/>
              <a:gd name="connsiteX73" fmla="*/ 557212 w 1603766"/>
              <a:gd name="connsiteY73" fmla="*/ 661987 h 2253413"/>
              <a:gd name="connsiteX74" fmla="*/ 561975 w 1603766"/>
              <a:gd name="connsiteY74" fmla="*/ 785812 h 2253413"/>
              <a:gd name="connsiteX75" fmla="*/ 566737 w 1603766"/>
              <a:gd name="connsiteY75" fmla="*/ 804862 h 2253413"/>
              <a:gd name="connsiteX76" fmla="*/ 600075 w 1603766"/>
              <a:gd name="connsiteY76" fmla="*/ 819150 h 2253413"/>
              <a:gd name="connsiteX77" fmla="*/ 614362 w 1603766"/>
              <a:gd name="connsiteY77" fmla="*/ 828675 h 2253413"/>
              <a:gd name="connsiteX78" fmla="*/ 609600 w 1603766"/>
              <a:gd name="connsiteY78" fmla="*/ 895350 h 2253413"/>
              <a:gd name="connsiteX79" fmla="*/ 581025 w 1603766"/>
              <a:gd name="connsiteY79" fmla="*/ 904875 h 2253413"/>
              <a:gd name="connsiteX80" fmla="*/ 571500 w 1603766"/>
              <a:gd name="connsiteY80" fmla="*/ 919162 h 2253413"/>
              <a:gd name="connsiteX81" fmla="*/ 514350 w 1603766"/>
              <a:gd name="connsiteY81" fmla="*/ 947737 h 2253413"/>
              <a:gd name="connsiteX82" fmla="*/ 485775 w 1603766"/>
              <a:gd name="connsiteY82" fmla="*/ 952500 h 2253413"/>
              <a:gd name="connsiteX83" fmla="*/ 476250 w 1603766"/>
              <a:gd name="connsiteY83" fmla="*/ 966787 h 2253413"/>
              <a:gd name="connsiteX84" fmla="*/ 471487 w 1603766"/>
              <a:gd name="connsiteY84" fmla="*/ 981075 h 2253413"/>
              <a:gd name="connsiteX85" fmla="*/ 452437 w 1603766"/>
              <a:gd name="connsiteY85" fmla="*/ 1009650 h 2253413"/>
              <a:gd name="connsiteX86" fmla="*/ 433387 w 1603766"/>
              <a:gd name="connsiteY86" fmla="*/ 1038225 h 2253413"/>
              <a:gd name="connsiteX87" fmla="*/ 423862 w 1603766"/>
              <a:gd name="connsiteY87" fmla="*/ 1052512 h 2253413"/>
              <a:gd name="connsiteX88" fmla="*/ 414337 w 1603766"/>
              <a:gd name="connsiteY88" fmla="*/ 1066800 h 2253413"/>
              <a:gd name="connsiteX89" fmla="*/ 371475 w 1603766"/>
              <a:gd name="connsiteY89" fmla="*/ 1081087 h 2253413"/>
              <a:gd name="connsiteX90" fmla="*/ 357187 w 1603766"/>
              <a:gd name="connsiteY90" fmla="*/ 1085850 h 2253413"/>
              <a:gd name="connsiteX91" fmla="*/ 342900 w 1603766"/>
              <a:gd name="connsiteY91" fmla="*/ 1100137 h 2253413"/>
              <a:gd name="connsiteX92" fmla="*/ 328612 w 1603766"/>
              <a:gd name="connsiteY92" fmla="*/ 1128712 h 2253413"/>
              <a:gd name="connsiteX93" fmla="*/ 309562 w 1603766"/>
              <a:gd name="connsiteY93" fmla="*/ 1133475 h 2253413"/>
              <a:gd name="connsiteX94" fmla="*/ 280987 w 1603766"/>
              <a:gd name="connsiteY94" fmla="*/ 1143000 h 2253413"/>
              <a:gd name="connsiteX95" fmla="*/ 247650 w 1603766"/>
              <a:gd name="connsiteY95" fmla="*/ 1152525 h 2253413"/>
              <a:gd name="connsiteX96" fmla="*/ 233362 w 1603766"/>
              <a:gd name="connsiteY96" fmla="*/ 1162050 h 2253413"/>
              <a:gd name="connsiteX97" fmla="*/ 223837 w 1603766"/>
              <a:gd name="connsiteY97" fmla="*/ 1176337 h 2253413"/>
              <a:gd name="connsiteX98" fmla="*/ 195262 w 1603766"/>
              <a:gd name="connsiteY98" fmla="*/ 1190625 h 2253413"/>
              <a:gd name="connsiteX99" fmla="*/ 180975 w 1603766"/>
              <a:gd name="connsiteY99" fmla="*/ 1200150 h 2253413"/>
              <a:gd name="connsiteX100" fmla="*/ 133350 w 1603766"/>
              <a:gd name="connsiteY100" fmla="*/ 1195387 h 2253413"/>
              <a:gd name="connsiteX101" fmla="*/ 119062 w 1603766"/>
              <a:gd name="connsiteY101" fmla="*/ 1190625 h 2253413"/>
              <a:gd name="connsiteX102" fmla="*/ 104775 w 1603766"/>
              <a:gd name="connsiteY102" fmla="*/ 1147762 h 2253413"/>
              <a:gd name="connsiteX103" fmla="*/ 100012 w 1603766"/>
              <a:gd name="connsiteY103" fmla="*/ 1133475 h 2253413"/>
              <a:gd name="connsiteX104" fmla="*/ 85725 w 1603766"/>
              <a:gd name="connsiteY104" fmla="*/ 1123950 h 2253413"/>
              <a:gd name="connsiteX105" fmla="*/ 57150 w 1603766"/>
              <a:gd name="connsiteY105" fmla="*/ 1100137 h 2253413"/>
              <a:gd name="connsiteX106" fmla="*/ 33337 w 1603766"/>
              <a:gd name="connsiteY106" fmla="*/ 1123950 h 2253413"/>
              <a:gd name="connsiteX107" fmla="*/ 28575 w 1603766"/>
              <a:gd name="connsiteY107" fmla="*/ 1143000 h 2253413"/>
              <a:gd name="connsiteX108" fmla="*/ 4762 w 1603766"/>
              <a:gd name="connsiteY108" fmla="*/ 1176337 h 2253413"/>
              <a:gd name="connsiteX109" fmla="*/ 0 w 1603766"/>
              <a:gd name="connsiteY109" fmla="*/ 1190625 h 2253413"/>
              <a:gd name="connsiteX110" fmla="*/ 4762 w 1603766"/>
              <a:gd name="connsiteY110" fmla="*/ 1300162 h 2253413"/>
              <a:gd name="connsiteX111" fmla="*/ 33337 w 1603766"/>
              <a:gd name="connsiteY111" fmla="*/ 1357312 h 2253413"/>
              <a:gd name="connsiteX112" fmla="*/ 47625 w 1603766"/>
              <a:gd name="connsiteY112" fmla="*/ 1371600 h 2253413"/>
              <a:gd name="connsiteX113" fmla="*/ 57150 w 1603766"/>
              <a:gd name="connsiteY113" fmla="*/ 1390650 h 2253413"/>
              <a:gd name="connsiteX114" fmla="*/ 95250 w 1603766"/>
              <a:gd name="connsiteY114" fmla="*/ 1419225 h 2253413"/>
              <a:gd name="connsiteX115" fmla="*/ 104775 w 1603766"/>
              <a:gd name="connsiteY115" fmla="*/ 1447800 h 2253413"/>
              <a:gd name="connsiteX116" fmla="*/ 109537 w 1603766"/>
              <a:gd name="connsiteY116" fmla="*/ 1466850 h 2253413"/>
              <a:gd name="connsiteX117" fmla="*/ 128587 w 1603766"/>
              <a:gd name="connsiteY117" fmla="*/ 1495425 h 2253413"/>
              <a:gd name="connsiteX118" fmla="*/ 142875 w 1603766"/>
              <a:gd name="connsiteY118" fmla="*/ 1504950 h 2253413"/>
              <a:gd name="connsiteX119" fmla="*/ 152400 w 1603766"/>
              <a:gd name="connsiteY119" fmla="*/ 1533525 h 2253413"/>
              <a:gd name="connsiteX120" fmla="*/ 157162 w 1603766"/>
              <a:gd name="connsiteY120" fmla="*/ 1547812 h 2253413"/>
              <a:gd name="connsiteX121" fmla="*/ 166687 w 1603766"/>
              <a:gd name="connsiteY121" fmla="*/ 1566862 h 2253413"/>
              <a:gd name="connsiteX122" fmla="*/ 176212 w 1603766"/>
              <a:gd name="connsiteY122" fmla="*/ 1581150 h 2253413"/>
              <a:gd name="connsiteX123" fmla="*/ 180975 w 1603766"/>
              <a:gd name="connsiteY123" fmla="*/ 1595437 h 2253413"/>
              <a:gd name="connsiteX124" fmla="*/ 166687 w 1603766"/>
              <a:gd name="connsiteY124" fmla="*/ 1657350 h 2253413"/>
              <a:gd name="connsiteX125" fmla="*/ 171450 w 1603766"/>
              <a:gd name="connsiteY125" fmla="*/ 1719262 h 2253413"/>
              <a:gd name="connsiteX126" fmla="*/ 185737 w 1603766"/>
              <a:gd name="connsiteY126" fmla="*/ 1728787 h 2253413"/>
              <a:gd name="connsiteX127" fmla="*/ 204787 w 1603766"/>
              <a:gd name="connsiteY127" fmla="*/ 1743075 h 2253413"/>
              <a:gd name="connsiteX128" fmla="*/ 309562 w 1603766"/>
              <a:gd name="connsiteY128" fmla="*/ 1738312 h 2253413"/>
              <a:gd name="connsiteX129" fmla="*/ 342900 w 1603766"/>
              <a:gd name="connsiteY129" fmla="*/ 1728787 h 2253413"/>
              <a:gd name="connsiteX130" fmla="*/ 366712 w 1603766"/>
              <a:gd name="connsiteY130" fmla="*/ 1733550 h 2253413"/>
              <a:gd name="connsiteX131" fmla="*/ 381000 w 1603766"/>
              <a:gd name="connsiteY131" fmla="*/ 1738312 h 2253413"/>
              <a:gd name="connsiteX132" fmla="*/ 428625 w 1603766"/>
              <a:gd name="connsiteY132" fmla="*/ 1743075 h 2253413"/>
              <a:gd name="connsiteX133" fmla="*/ 423862 w 1603766"/>
              <a:gd name="connsiteY133" fmla="*/ 1819275 h 2253413"/>
              <a:gd name="connsiteX134" fmla="*/ 414337 w 1603766"/>
              <a:gd name="connsiteY134" fmla="*/ 1847850 h 2253413"/>
              <a:gd name="connsiteX135" fmla="*/ 409575 w 1603766"/>
              <a:gd name="connsiteY135" fmla="*/ 1952625 h 2253413"/>
              <a:gd name="connsiteX136" fmla="*/ 404812 w 1603766"/>
              <a:gd name="connsiteY136" fmla="*/ 1966912 h 2253413"/>
              <a:gd name="connsiteX137" fmla="*/ 400050 w 1603766"/>
              <a:gd name="connsiteY137" fmla="*/ 1985962 h 2253413"/>
              <a:gd name="connsiteX138" fmla="*/ 404812 w 1603766"/>
              <a:gd name="connsiteY138" fmla="*/ 2071687 h 2253413"/>
              <a:gd name="connsiteX139" fmla="*/ 419100 w 1603766"/>
              <a:gd name="connsiteY139" fmla="*/ 2076450 h 2253413"/>
              <a:gd name="connsiteX140" fmla="*/ 533400 w 1603766"/>
              <a:gd name="connsiteY140" fmla="*/ 2081212 h 2253413"/>
              <a:gd name="connsiteX141" fmla="*/ 552450 w 1603766"/>
              <a:gd name="connsiteY141" fmla="*/ 2076450 h 2253413"/>
              <a:gd name="connsiteX142" fmla="*/ 590550 w 1603766"/>
              <a:gd name="connsiteY142" fmla="*/ 2043112 h 2253413"/>
              <a:gd name="connsiteX143" fmla="*/ 657225 w 1603766"/>
              <a:gd name="connsiteY143" fmla="*/ 2038350 h 2253413"/>
              <a:gd name="connsiteX144" fmla="*/ 671512 w 1603766"/>
              <a:gd name="connsiteY144" fmla="*/ 2028825 h 2253413"/>
              <a:gd name="connsiteX145" fmla="*/ 714375 w 1603766"/>
              <a:gd name="connsiteY145" fmla="*/ 2019300 h 2253413"/>
              <a:gd name="connsiteX146" fmla="*/ 738187 w 1603766"/>
              <a:gd name="connsiteY146" fmla="*/ 1995487 h 2253413"/>
              <a:gd name="connsiteX147" fmla="*/ 785818 w 1603766"/>
              <a:gd name="connsiteY147" fmla="*/ 2000264 h 2253413"/>
              <a:gd name="connsiteX148" fmla="*/ 785818 w 1603766"/>
              <a:gd name="connsiteY148" fmla="*/ 2000264 h 2253413"/>
              <a:gd name="connsiteX149" fmla="*/ 790575 w 1603766"/>
              <a:gd name="connsiteY149" fmla="*/ 1928812 h 2253413"/>
              <a:gd name="connsiteX150" fmla="*/ 795337 w 1603766"/>
              <a:gd name="connsiteY150" fmla="*/ 1909762 h 2253413"/>
              <a:gd name="connsiteX151" fmla="*/ 800100 w 1603766"/>
              <a:gd name="connsiteY151" fmla="*/ 1895475 h 2253413"/>
              <a:gd name="connsiteX152" fmla="*/ 857256 w 1603766"/>
              <a:gd name="connsiteY152" fmla="*/ 1785950 h 2253413"/>
              <a:gd name="connsiteX153" fmla="*/ 857256 w 1603766"/>
              <a:gd name="connsiteY153" fmla="*/ 1785950 h 2253413"/>
              <a:gd name="connsiteX154" fmla="*/ 857256 w 1603766"/>
              <a:gd name="connsiteY154" fmla="*/ 1785950 h 2253413"/>
              <a:gd name="connsiteX155" fmla="*/ 942975 w 1603766"/>
              <a:gd name="connsiteY155" fmla="*/ 1752600 h 2253413"/>
              <a:gd name="connsiteX156" fmla="*/ 1004887 w 1603766"/>
              <a:gd name="connsiteY156" fmla="*/ 1752600 h 2253413"/>
              <a:gd name="connsiteX157" fmla="*/ 1033462 w 1603766"/>
              <a:gd name="connsiteY157" fmla="*/ 1733550 h 2253413"/>
              <a:gd name="connsiteX158" fmla="*/ 1066800 w 1603766"/>
              <a:gd name="connsiteY158" fmla="*/ 1714500 h 2253413"/>
              <a:gd name="connsiteX159" fmla="*/ 1104900 w 1603766"/>
              <a:gd name="connsiteY159" fmla="*/ 1704975 h 2253413"/>
              <a:gd name="connsiteX160" fmla="*/ 1119187 w 1603766"/>
              <a:gd name="connsiteY160" fmla="*/ 1695450 h 2253413"/>
              <a:gd name="connsiteX161" fmla="*/ 1143000 w 1603766"/>
              <a:gd name="connsiteY161" fmla="*/ 1700212 h 2253413"/>
              <a:gd name="connsiteX162" fmla="*/ 1152525 w 1603766"/>
              <a:gd name="connsiteY162" fmla="*/ 1728787 h 2253413"/>
              <a:gd name="connsiteX163" fmla="*/ 1166812 w 1603766"/>
              <a:gd name="connsiteY163" fmla="*/ 1733550 h 2253413"/>
              <a:gd name="connsiteX164" fmla="*/ 1162050 w 1603766"/>
              <a:gd name="connsiteY164" fmla="*/ 1771650 h 2253413"/>
              <a:gd name="connsiteX165" fmla="*/ 1147762 w 1603766"/>
              <a:gd name="connsiteY165" fmla="*/ 1776412 h 2253413"/>
              <a:gd name="connsiteX166" fmla="*/ 1133475 w 1603766"/>
              <a:gd name="connsiteY166" fmla="*/ 1790700 h 2253413"/>
              <a:gd name="connsiteX167" fmla="*/ 1119187 w 1603766"/>
              <a:gd name="connsiteY167" fmla="*/ 1800225 h 2253413"/>
              <a:gd name="connsiteX168" fmla="*/ 1114425 w 1603766"/>
              <a:gd name="connsiteY168" fmla="*/ 1862137 h 2253413"/>
              <a:gd name="connsiteX169" fmla="*/ 1104900 w 1603766"/>
              <a:gd name="connsiteY169" fmla="*/ 1876425 h 2253413"/>
              <a:gd name="connsiteX170" fmla="*/ 1100137 w 1603766"/>
              <a:gd name="connsiteY170" fmla="*/ 1890712 h 2253413"/>
              <a:gd name="connsiteX171" fmla="*/ 1114425 w 1603766"/>
              <a:gd name="connsiteY171" fmla="*/ 1895475 h 2253413"/>
              <a:gd name="connsiteX172" fmla="*/ 1138237 w 1603766"/>
              <a:gd name="connsiteY172" fmla="*/ 1900237 h 2253413"/>
              <a:gd name="connsiteX173" fmla="*/ 1133475 w 1603766"/>
              <a:gd name="connsiteY173" fmla="*/ 1914525 h 2253413"/>
              <a:gd name="connsiteX174" fmla="*/ 1119187 w 1603766"/>
              <a:gd name="connsiteY174" fmla="*/ 1928812 h 2253413"/>
              <a:gd name="connsiteX175" fmla="*/ 1109662 w 1603766"/>
              <a:gd name="connsiteY175" fmla="*/ 1943100 h 2253413"/>
              <a:gd name="connsiteX176" fmla="*/ 1104900 w 1603766"/>
              <a:gd name="connsiteY176" fmla="*/ 1971675 h 2253413"/>
              <a:gd name="connsiteX177" fmla="*/ 1085850 w 1603766"/>
              <a:gd name="connsiteY177" fmla="*/ 1976437 h 2253413"/>
              <a:gd name="connsiteX178" fmla="*/ 1071562 w 1603766"/>
              <a:gd name="connsiteY178" fmla="*/ 2052637 h 2253413"/>
              <a:gd name="connsiteX179" fmla="*/ 1057275 w 1603766"/>
              <a:gd name="connsiteY179" fmla="*/ 2062162 h 2253413"/>
              <a:gd name="connsiteX180" fmla="*/ 1033462 w 1603766"/>
              <a:gd name="connsiteY180" fmla="*/ 2100262 h 2253413"/>
              <a:gd name="connsiteX181" fmla="*/ 1004887 w 1603766"/>
              <a:gd name="connsiteY181" fmla="*/ 2109787 h 2253413"/>
              <a:gd name="connsiteX182" fmla="*/ 981075 w 1603766"/>
              <a:gd name="connsiteY182" fmla="*/ 2152650 h 2253413"/>
              <a:gd name="connsiteX183" fmla="*/ 995362 w 1603766"/>
              <a:gd name="connsiteY183" fmla="*/ 2162175 h 2253413"/>
              <a:gd name="connsiteX184" fmla="*/ 1004887 w 1603766"/>
              <a:gd name="connsiteY184" fmla="*/ 2147887 h 2253413"/>
              <a:gd name="connsiteX185" fmla="*/ 1023937 w 1603766"/>
              <a:gd name="connsiteY185" fmla="*/ 2133600 h 2253413"/>
              <a:gd name="connsiteX186" fmla="*/ 1071562 w 1603766"/>
              <a:gd name="connsiteY186" fmla="*/ 2138362 h 2253413"/>
              <a:gd name="connsiteX187" fmla="*/ 1095375 w 1603766"/>
              <a:gd name="connsiteY187" fmla="*/ 2143125 h 2253413"/>
              <a:gd name="connsiteX188" fmla="*/ 1138237 w 1603766"/>
              <a:gd name="connsiteY188" fmla="*/ 2147887 h 2253413"/>
              <a:gd name="connsiteX189" fmla="*/ 1143000 w 1603766"/>
              <a:gd name="connsiteY189" fmla="*/ 2162175 h 2253413"/>
              <a:gd name="connsiteX190" fmla="*/ 1157287 w 1603766"/>
              <a:gd name="connsiteY190" fmla="*/ 2176462 h 2253413"/>
              <a:gd name="connsiteX191" fmla="*/ 1252537 w 1603766"/>
              <a:gd name="connsiteY191" fmla="*/ 2195512 h 2253413"/>
              <a:gd name="connsiteX192" fmla="*/ 1295400 w 1603766"/>
              <a:gd name="connsiteY192" fmla="*/ 2190750 h 2253413"/>
              <a:gd name="connsiteX193" fmla="*/ 1309687 w 1603766"/>
              <a:gd name="connsiteY193" fmla="*/ 2185987 h 2253413"/>
              <a:gd name="connsiteX194" fmla="*/ 1343025 w 1603766"/>
              <a:gd name="connsiteY194" fmla="*/ 2190750 h 2253413"/>
              <a:gd name="connsiteX195" fmla="*/ 1352550 w 1603766"/>
              <a:gd name="connsiteY195" fmla="*/ 2205037 h 2253413"/>
              <a:gd name="connsiteX196" fmla="*/ 1395412 w 1603766"/>
              <a:gd name="connsiteY196" fmla="*/ 2224087 h 2253413"/>
              <a:gd name="connsiteX197" fmla="*/ 1409700 w 1603766"/>
              <a:gd name="connsiteY197" fmla="*/ 2228850 h 2253413"/>
              <a:gd name="connsiteX198" fmla="*/ 1514475 w 1603766"/>
              <a:gd name="connsiteY198" fmla="*/ 2205037 h 2253413"/>
              <a:gd name="connsiteX199" fmla="*/ 1504950 w 1603766"/>
              <a:gd name="connsiteY199" fmla="*/ 2190750 h 2253413"/>
              <a:gd name="connsiteX200" fmla="*/ 1490662 w 1603766"/>
              <a:gd name="connsiteY200" fmla="*/ 2181225 h 2253413"/>
              <a:gd name="connsiteX201" fmla="*/ 1481137 w 1603766"/>
              <a:gd name="connsiteY201" fmla="*/ 2166937 h 2253413"/>
              <a:gd name="connsiteX202" fmla="*/ 1457325 w 1603766"/>
              <a:gd name="connsiteY202" fmla="*/ 2143125 h 2253413"/>
              <a:gd name="connsiteX203" fmla="*/ 1452562 w 1603766"/>
              <a:gd name="connsiteY203" fmla="*/ 2124075 h 2253413"/>
              <a:gd name="connsiteX204" fmla="*/ 1443037 w 1603766"/>
              <a:gd name="connsiteY204" fmla="*/ 2090737 h 2253413"/>
              <a:gd name="connsiteX205" fmla="*/ 1438275 w 1603766"/>
              <a:gd name="connsiteY205" fmla="*/ 2066925 h 2253413"/>
              <a:gd name="connsiteX206" fmla="*/ 1423987 w 1603766"/>
              <a:gd name="connsiteY206" fmla="*/ 2052637 h 2253413"/>
              <a:gd name="connsiteX207" fmla="*/ 1404937 w 1603766"/>
              <a:gd name="connsiteY207" fmla="*/ 2024062 h 2253413"/>
              <a:gd name="connsiteX208" fmla="*/ 1400175 w 1603766"/>
              <a:gd name="connsiteY208" fmla="*/ 2009775 h 2253413"/>
              <a:gd name="connsiteX209" fmla="*/ 1385887 w 1603766"/>
              <a:gd name="connsiteY209" fmla="*/ 1995487 h 2253413"/>
              <a:gd name="connsiteX210" fmla="*/ 1347787 w 1603766"/>
              <a:gd name="connsiteY210" fmla="*/ 1962150 h 2253413"/>
              <a:gd name="connsiteX211" fmla="*/ 1314450 w 1603766"/>
              <a:gd name="connsiteY211" fmla="*/ 1957387 h 2253413"/>
              <a:gd name="connsiteX212" fmla="*/ 1309687 w 1603766"/>
              <a:gd name="connsiteY212" fmla="*/ 1943100 h 2253413"/>
              <a:gd name="connsiteX213" fmla="*/ 1323975 w 1603766"/>
              <a:gd name="connsiteY213" fmla="*/ 1914525 h 2253413"/>
              <a:gd name="connsiteX214" fmla="*/ 1323975 w 1603766"/>
              <a:gd name="connsiteY214" fmla="*/ 1785937 h 2253413"/>
              <a:gd name="connsiteX215" fmla="*/ 1328737 w 1603766"/>
              <a:gd name="connsiteY215" fmla="*/ 1647825 h 2253413"/>
              <a:gd name="connsiteX216" fmla="*/ 1343025 w 1603766"/>
              <a:gd name="connsiteY216" fmla="*/ 1638300 h 2253413"/>
              <a:gd name="connsiteX217" fmla="*/ 1366837 w 1603766"/>
              <a:gd name="connsiteY217" fmla="*/ 1619250 h 2253413"/>
              <a:gd name="connsiteX218" fmla="*/ 1381125 w 1603766"/>
              <a:gd name="connsiteY218" fmla="*/ 1604962 h 2253413"/>
              <a:gd name="connsiteX219" fmla="*/ 1409700 w 1603766"/>
              <a:gd name="connsiteY219" fmla="*/ 1585912 h 2253413"/>
              <a:gd name="connsiteX220" fmla="*/ 1423987 w 1603766"/>
              <a:gd name="connsiteY220" fmla="*/ 1571625 h 2253413"/>
              <a:gd name="connsiteX221" fmla="*/ 1466850 w 1603766"/>
              <a:gd name="connsiteY221" fmla="*/ 1566862 h 2253413"/>
              <a:gd name="connsiteX222" fmla="*/ 1495425 w 1603766"/>
              <a:gd name="connsiteY222" fmla="*/ 1552575 h 2253413"/>
              <a:gd name="connsiteX223" fmla="*/ 1500187 w 1603766"/>
              <a:gd name="connsiteY223" fmla="*/ 1538287 h 2253413"/>
              <a:gd name="connsiteX224" fmla="*/ 1509712 w 1603766"/>
              <a:gd name="connsiteY224" fmla="*/ 1524000 h 2253413"/>
              <a:gd name="connsiteX225" fmla="*/ 1519237 w 1603766"/>
              <a:gd name="connsiteY225" fmla="*/ 1485900 h 2253413"/>
              <a:gd name="connsiteX226" fmla="*/ 1533525 w 1603766"/>
              <a:gd name="connsiteY226" fmla="*/ 1471612 h 2253413"/>
              <a:gd name="connsiteX227" fmla="*/ 1562100 w 1603766"/>
              <a:gd name="connsiteY227" fmla="*/ 1452562 h 2253413"/>
              <a:gd name="connsiteX228" fmla="*/ 1566862 w 1603766"/>
              <a:gd name="connsiteY228" fmla="*/ 1438275 h 2253413"/>
              <a:gd name="connsiteX229" fmla="*/ 1571625 w 1603766"/>
              <a:gd name="connsiteY229" fmla="*/ 1419225 h 2253413"/>
              <a:gd name="connsiteX230" fmla="*/ 1590675 w 1603766"/>
              <a:gd name="connsiteY230" fmla="*/ 1390650 h 2253413"/>
              <a:gd name="connsiteX231" fmla="*/ 1595437 w 1603766"/>
              <a:gd name="connsiteY231" fmla="*/ 1376362 h 2253413"/>
              <a:gd name="connsiteX232" fmla="*/ 1595437 w 1603766"/>
              <a:gd name="connsiteY232" fmla="*/ 1300162 h 2253413"/>
              <a:gd name="connsiteX233" fmla="*/ 1581150 w 1603766"/>
              <a:gd name="connsiteY233" fmla="*/ 1285875 h 2253413"/>
              <a:gd name="connsiteX234" fmla="*/ 1547812 w 1603766"/>
              <a:gd name="connsiteY234" fmla="*/ 1252537 h 2253413"/>
              <a:gd name="connsiteX235" fmla="*/ 1538287 w 1603766"/>
              <a:gd name="connsiteY235" fmla="*/ 1238250 h 2253413"/>
              <a:gd name="connsiteX236" fmla="*/ 1543050 w 1603766"/>
              <a:gd name="connsiteY236" fmla="*/ 1219200 h 2253413"/>
              <a:gd name="connsiteX237" fmla="*/ 1552575 w 1603766"/>
              <a:gd name="connsiteY237" fmla="*/ 1176337 h 2253413"/>
              <a:gd name="connsiteX238" fmla="*/ 1566862 w 1603766"/>
              <a:gd name="connsiteY238" fmla="*/ 1162050 h 2253413"/>
              <a:gd name="connsiteX239" fmla="*/ 1562100 w 1603766"/>
              <a:gd name="connsiteY239" fmla="*/ 1119187 h 2253413"/>
              <a:gd name="connsiteX240" fmla="*/ 1557337 w 1603766"/>
              <a:gd name="connsiteY240" fmla="*/ 1104900 h 2253413"/>
              <a:gd name="connsiteX241" fmla="*/ 1543050 w 1603766"/>
              <a:gd name="connsiteY241" fmla="*/ 1095375 h 2253413"/>
              <a:gd name="connsiteX242" fmla="*/ 1533525 w 1603766"/>
              <a:gd name="connsiteY242" fmla="*/ 1081087 h 2253413"/>
              <a:gd name="connsiteX243" fmla="*/ 1519237 w 1603766"/>
              <a:gd name="connsiteY243" fmla="*/ 1052512 h 2253413"/>
              <a:gd name="connsiteX244" fmla="*/ 1495425 w 1603766"/>
              <a:gd name="connsiteY244" fmla="*/ 1023937 h 2253413"/>
              <a:gd name="connsiteX245" fmla="*/ 1490662 w 1603766"/>
              <a:gd name="connsiteY245" fmla="*/ 1009650 h 2253413"/>
              <a:gd name="connsiteX246" fmla="*/ 1471612 w 1603766"/>
              <a:gd name="connsiteY246" fmla="*/ 981075 h 2253413"/>
              <a:gd name="connsiteX247" fmla="*/ 1462087 w 1603766"/>
              <a:gd name="connsiteY247" fmla="*/ 952500 h 2253413"/>
              <a:gd name="connsiteX248" fmla="*/ 1452562 w 1603766"/>
              <a:gd name="connsiteY248" fmla="*/ 919162 h 2253413"/>
              <a:gd name="connsiteX249" fmla="*/ 1443037 w 1603766"/>
              <a:gd name="connsiteY249" fmla="*/ 904875 h 2253413"/>
              <a:gd name="connsiteX250" fmla="*/ 1428750 w 1603766"/>
              <a:gd name="connsiteY250" fmla="*/ 862012 h 2253413"/>
              <a:gd name="connsiteX251" fmla="*/ 1423987 w 1603766"/>
              <a:gd name="connsiteY251" fmla="*/ 847725 h 2253413"/>
              <a:gd name="connsiteX252" fmla="*/ 1390650 w 1603766"/>
              <a:gd name="connsiteY252" fmla="*/ 804862 h 2253413"/>
              <a:gd name="connsiteX253" fmla="*/ 1376362 w 1603766"/>
              <a:gd name="connsiteY253" fmla="*/ 795337 h 2253413"/>
              <a:gd name="connsiteX254" fmla="*/ 1371600 w 1603766"/>
              <a:gd name="connsiteY254" fmla="*/ 781050 h 2253413"/>
              <a:gd name="connsiteX255" fmla="*/ 1357312 w 1603766"/>
              <a:gd name="connsiteY255" fmla="*/ 776287 h 2253413"/>
              <a:gd name="connsiteX256" fmla="*/ 1343025 w 1603766"/>
              <a:gd name="connsiteY256" fmla="*/ 762000 h 2253413"/>
              <a:gd name="connsiteX257" fmla="*/ 1338262 w 1603766"/>
              <a:gd name="connsiteY257" fmla="*/ 709612 h 2253413"/>
              <a:gd name="connsiteX258" fmla="*/ 1323975 w 1603766"/>
              <a:gd name="connsiteY258" fmla="*/ 700087 h 2253413"/>
              <a:gd name="connsiteX259" fmla="*/ 1319212 w 1603766"/>
              <a:gd name="connsiteY259" fmla="*/ 685800 h 2253413"/>
              <a:gd name="connsiteX260" fmla="*/ 1309687 w 1603766"/>
              <a:gd name="connsiteY260" fmla="*/ 671512 h 2253413"/>
              <a:gd name="connsiteX261" fmla="*/ 1338262 w 1603766"/>
              <a:gd name="connsiteY261" fmla="*/ 690562 h 2253413"/>
              <a:gd name="connsiteX0" fmla="*/ 1338262 w 1603766"/>
              <a:gd name="connsiteY0" fmla="*/ 690562 h 2253413"/>
              <a:gd name="connsiteX1" fmla="*/ 1323975 w 1603766"/>
              <a:gd name="connsiteY1" fmla="*/ 681037 h 2253413"/>
              <a:gd name="connsiteX2" fmla="*/ 1309687 w 1603766"/>
              <a:gd name="connsiteY2" fmla="*/ 666750 h 2253413"/>
              <a:gd name="connsiteX3" fmla="*/ 1281112 w 1603766"/>
              <a:gd name="connsiteY3" fmla="*/ 657225 h 2253413"/>
              <a:gd name="connsiteX4" fmla="*/ 1238250 w 1603766"/>
              <a:gd name="connsiteY4" fmla="*/ 652462 h 2253413"/>
              <a:gd name="connsiteX5" fmla="*/ 1185862 w 1603766"/>
              <a:gd name="connsiteY5" fmla="*/ 647700 h 2253413"/>
              <a:gd name="connsiteX6" fmla="*/ 1128712 w 1603766"/>
              <a:gd name="connsiteY6" fmla="*/ 619125 h 2253413"/>
              <a:gd name="connsiteX7" fmla="*/ 1114425 w 1603766"/>
              <a:gd name="connsiteY7" fmla="*/ 609600 h 2253413"/>
              <a:gd name="connsiteX8" fmla="*/ 1100137 w 1603766"/>
              <a:gd name="connsiteY8" fmla="*/ 542925 h 2253413"/>
              <a:gd name="connsiteX9" fmla="*/ 1090612 w 1603766"/>
              <a:gd name="connsiteY9" fmla="*/ 514350 h 2253413"/>
              <a:gd name="connsiteX10" fmla="*/ 1081087 w 1603766"/>
              <a:gd name="connsiteY10" fmla="*/ 461962 h 2253413"/>
              <a:gd name="connsiteX11" fmla="*/ 1062037 w 1603766"/>
              <a:gd name="connsiteY11" fmla="*/ 433387 h 2253413"/>
              <a:gd name="connsiteX12" fmla="*/ 1052512 w 1603766"/>
              <a:gd name="connsiteY12" fmla="*/ 404812 h 2253413"/>
              <a:gd name="connsiteX13" fmla="*/ 1028700 w 1603766"/>
              <a:gd name="connsiteY13" fmla="*/ 361950 h 2253413"/>
              <a:gd name="connsiteX14" fmla="*/ 1014412 w 1603766"/>
              <a:gd name="connsiteY14" fmla="*/ 352425 h 2253413"/>
              <a:gd name="connsiteX15" fmla="*/ 1004887 w 1603766"/>
              <a:gd name="connsiteY15" fmla="*/ 338137 h 2253413"/>
              <a:gd name="connsiteX16" fmla="*/ 990600 w 1603766"/>
              <a:gd name="connsiteY16" fmla="*/ 328612 h 2253413"/>
              <a:gd name="connsiteX17" fmla="*/ 971550 w 1603766"/>
              <a:gd name="connsiteY17" fmla="*/ 304800 h 2253413"/>
              <a:gd name="connsiteX18" fmla="*/ 962025 w 1603766"/>
              <a:gd name="connsiteY18" fmla="*/ 290512 h 2253413"/>
              <a:gd name="connsiteX19" fmla="*/ 947737 w 1603766"/>
              <a:gd name="connsiteY19" fmla="*/ 280987 h 2253413"/>
              <a:gd name="connsiteX20" fmla="*/ 928687 w 1603766"/>
              <a:gd name="connsiteY20" fmla="*/ 261937 h 2253413"/>
              <a:gd name="connsiteX21" fmla="*/ 909637 w 1603766"/>
              <a:gd name="connsiteY21" fmla="*/ 238125 h 2253413"/>
              <a:gd name="connsiteX22" fmla="*/ 890587 w 1603766"/>
              <a:gd name="connsiteY22" fmla="*/ 209550 h 2253413"/>
              <a:gd name="connsiteX23" fmla="*/ 876300 w 1603766"/>
              <a:gd name="connsiteY23" fmla="*/ 195262 h 2253413"/>
              <a:gd name="connsiteX24" fmla="*/ 866775 w 1603766"/>
              <a:gd name="connsiteY24" fmla="*/ 166687 h 2253413"/>
              <a:gd name="connsiteX25" fmla="*/ 862012 w 1603766"/>
              <a:gd name="connsiteY25" fmla="*/ 152400 h 2253413"/>
              <a:gd name="connsiteX26" fmla="*/ 852487 w 1603766"/>
              <a:gd name="connsiteY26" fmla="*/ 138112 h 2253413"/>
              <a:gd name="connsiteX27" fmla="*/ 847725 w 1603766"/>
              <a:gd name="connsiteY27" fmla="*/ 123825 h 2253413"/>
              <a:gd name="connsiteX28" fmla="*/ 838200 w 1603766"/>
              <a:gd name="connsiteY28" fmla="*/ 109537 h 2253413"/>
              <a:gd name="connsiteX29" fmla="*/ 819150 w 1603766"/>
              <a:gd name="connsiteY29" fmla="*/ 71437 h 2253413"/>
              <a:gd name="connsiteX30" fmla="*/ 790575 w 1603766"/>
              <a:gd name="connsiteY30" fmla="*/ 52387 h 2253413"/>
              <a:gd name="connsiteX31" fmla="*/ 795337 w 1603766"/>
              <a:gd name="connsiteY31" fmla="*/ 33337 h 2253413"/>
              <a:gd name="connsiteX32" fmla="*/ 776287 w 1603766"/>
              <a:gd name="connsiteY32" fmla="*/ 4762 h 2253413"/>
              <a:gd name="connsiteX33" fmla="*/ 762000 w 1603766"/>
              <a:gd name="connsiteY33" fmla="*/ 0 h 2253413"/>
              <a:gd name="connsiteX34" fmla="*/ 757237 w 1603766"/>
              <a:gd name="connsiteY34" fmla="*/ 14287 h 2253413"/>
              <a:gd name="connsiteX35" fmla="*/ 752475 w 1603766"/>
              <a:gd name="connsiteY35" fmla="*/ 33337 h 2253413"/>
              <a:gd name="connsiteX36" fmla="*/ 719137 w 1603766"/>
              <a:gd name="connsiteY36" fmla="*/ 38100 h 2253413"/>
              <a:gd name="connsiteX37" fmla="*/ 704850 w 1603766"/>
              <a:gd name="connsiteY37" fmla="*/ 47625 h 2253413"/>
              <a:gd name="connsiteX38" fmla="*/ 671512 w 1603766"/>
              <a:gd name="connsiteY38" fmla="*/ 52387 h 2253413"/>
              <a:gd name="connsiteX39" fmla="*/ 657225 w 1603766"/>
              <a:gd name="connsiteY39" fmla="*/ 57150 h 2253413"/>
              <a:gd name="connsiteX40" fmla="*/ 657225 w 1603766"/>
              <a:gd name="connsiteY40" fmla="*/ 109537 h 2253413"/>
              <a:gd name="connsiteX41" fmla="*/ 628650 w 1603766"/>
              <a:gd name="connsiteY41" fmla="*/ 114300 h 2253413"/>
              <a:gd name="connsiteX42" fmla="*/ 614362 w 1603766"/>
              <a:gd name="connsiteY42" fmla="*/ 128587 h 2253413"/>
              <a:gd name="connsiteX43" fmla="*/ 600075 w 1603766"/>
              <a:gd name="connsiteY43" fmla="*/ 133350 h 2253413"/>
              <a:gd name="connsiteX44" fmla="*/ 533400 w 1603766"/>
              <a:gd name="connsiteY44" fmla="*/ 142875 h 2253413"/>
              <a:gd name="connsiteX45" fmla="*/ 519112 w 1603766"/>
              <a:gd name="connsiteY45" fmla="*/ 147637 h 2253413"/>
              <a:gd name="connsiteX46" fmla="*/ 519112 w 1603766"/>
              <a:gd name="connsiteY46" fmla="*/ 200025 h 2253413"/>
              <a:gd name="connsiteX47" fmla="*/ 481012 w 1603766"/>
              <a:gd name="connsiteY47" fmla="*/ 204787 h 2253413"/>
              <a:gd name="connsiteX48" fmla="*/ 466725 w 1603766"/>
              <a:gd name="connsiteY48" fmla="*/ 214312 h 2253413"/>
              <a:gd name="connsiteX49" fmla="*/ 395287 w 1603766"/>
              <a:gd name="connsiteY49" fmla="*/ 219075 h 2253413"/>
              <a:gd name="connsiteX50" fmla="*/ 390525 w 1603766"/>
              <a:gd name="connsiteY50" fmla="*/ 247650 h 2253413"/>
              <a:gd name="connsiteX51" fmla="*/ 385762 w 1603766"/>
              <a:gd name="connsiteY51" fmla="*/ 261937 h 2253413"/>
              <a:gd name="connsiteX52" fmla="*/ 409575 w 1603766"/>
              <a:gd name="connsiteY52" fmla="*/ 285750 h 2253413"/>
              <a:gd name="connsiteX53" fmla="*/ 404812 w 1603766"/>
              <a:gd name="connsiteY53" fmla="*/ 300037 h 2253413"/>
              <a:gd name="connsiteX54" fmla="*/ 409575 w 1603766"/>
              <a:gd name="connsiteY54" fmla="*/ 314325 h 2253413"/>
              <a:gd name="connsiteX55" fmla="*/ 395287 w 1603766"/>
              <a:gd name="connsiteY55" fmla="*/ 319087 h 2253413"/>
              <a:gd name="connsiteX56" fmla="*/ 357187 w 1603766"/>
              <a:gd name="connsiteY56" fmla="*/ 323850 h 2253413"/>
              <a:gd name="connsiteX57" fmla="*/ 361950 w 1603766"/>
              <a:gd name="connsiteY57" fmla="*/ 357187 h 2253413"/>
              <a:gd name="connsiteX58" fmla="*/ 381000 w 1603766"/>
              <a:gd name="connsiteY58" fmla="*/ 385762 h 2253413"/>
              <a:gd name="connsiteX59" fmla="*/ 376237 w 1603766"/>
              <a:gd name="connsiteY59" fmla="*/ 466725 h 2253413"/>
              <a:gd name="connsiteX60" fmla="*/ 361950 w 1603766"/>
              <a:gd name="connsiteY60" fmla="*/ 471487 h 2253413"/>
              <a:gd name="connsiteX61" fmla="*/ 347662 w 1603766"/>
              <a:gd name="connsiteY61" fmla="*/ 500062 h 2253413"/>
              <a:gd name="connsiteX62" fmla="*/ 385762 w 1603766"/>
              <a:gd name="connsiteY62" fmla="*/ 504825 h 2253413"/>
              <a:gd name="connsiteX63" fmla="*/ 395287 w 1603766"/>
              <a:gd name="connsiteY63" fmla="*/ 519112 h 2253413"/>
              <a:gd name="connsiteX64" fmla="*/ 400050 w 1603766"/>
              <a:gd name="connsiteY64" fmla="*/ 557212 h 2253413"/>
              <a:gd name="connsiteX65" fmla="*/ 404812 w 1603766"/>
              <a:gd name="connsiteY65" fmla="*/ 571500 h 2253413"/>
              <a:gd name="connsiteX66" fmla="*/ 419100 w 1603766"/>
              <a:gd name="connsiteY66" fmla="*/ 576262 h 2253413"/>
              <a:gd name="connsiteX67" fmla="*/ 481012 w 1603766"/>
              <a:gd name="connsiteY67" fmla="*/ 581025 h 2253413"/>
              <a:gd name="connsiteX68" fmla="*/ 495300 w 1603766"/>
              <a:gd name="connsiteY68" fmla="*/ 590550 h 2253413"/>
              <a:gd name="connsiteX69" fmla="*/ 500062 w 1603766"/>
              <a:gd name="connsiteY69" fmla="*/ 604837 h 2253413"/>
              <a:gd name="connsiteX70" fmla="*/ 528637 w 1603766"/>
              <a:gd name="connsiteY70" fmla="*/ 623887 h 2253413"/>
              <a:gd name="connsiteX71" fmla="*/ 533400 w 1603766"/>
              <a:gd name="connsiteY71" fmla="*/ 638175 h 2253413"/>
              <a:gd name="connsiteX72" fmla="*/ 547687 w 1603766"/>
              <a:gd name="connsiteY72" fmla="*/ 647700 h 2253413"/>
              <a:gd name="connsiteX73" fmla="*/ 557212 w 1603766"/>
              <a:gd name="connsiteY73" fmla="*/ 661987 h 2253413"/>
              <a:gd name="connsiteX74" fmla="*/ 561975 w 1603766"/>
              <a:gd name="connsiteY74" fmla="*/ 785812 h 2253413"/>
              <a:gd name="connsiteX75" fmla="*/ 566737 w 1603766"/>
              <a:gd name="connsiteY75" fmla="*/ 804862 h 2253413"/>
              <a:gd name="connsiteX76" fmla="*/ 600075 w 1603766"/>
              <a:gd name="connsiteY76" fmla="*/ 819150 h 2253413"/>
              <a:gd name="connsiteX77" fmla="*/ 614362 w 1603766"/>
              <a:gd name="connsiteY77" fmla="*/ 828675 h 2253413"/>
              <a:gd name="connsiteX78" fmla="*/ 609600 w 1603766"/>
              <a:gd name="connsiteY78" fmla="*/ 895350 h 2253413"/>
              <a:gd name="connsiteX79" fmla="*/ 581025 w 1603766"/>
              <a:gd name="connsiteY79" fmla="*/ 904875 h 2253413"/>
              <a:gd name="connsiteX80" fmla="*/ 571500 w 1603766"/>
              <a:gd name="connsiteY80" fmla="*/ 919162 h 2253413"/>
              <a:gd name="connsiteX81" fmla="*/ 514350 w 1603766"/>
              <a:gd name="connsiteY81" fmla="*/ 947737 h 2253413"/>
              <a:gd name="connsiteX82" fmla="*/ 485775 w 1603766"/>
              <a:gd name="connsiteY82" fmla="*/ 952500 h 2253413"/>
              <a:gd name="connsiteX83" fmla="*/ 476250 w 1603766"/>
              <a:gd name="connsiteY83" fmla="*/ 966787 h 2253413"/>
              <a:gd name="connsiteX84" fmla="*/ 471487 w 1603766"/>
              <a:gd name="connsiteY84" fmla="*/ 981075 h 2253413"/>
              <a:gd name="connsiteX85" fmla="*/ 452437 w 1603766"/>
              <a:gd name="connsiteY85" fmla="*/ 1009650 h 2253413"/>
              <a:gd name="connsiteX86" fmla="*/ 433387 w 1603766"/>
              <a:gd name="connsiteY86" fmla="*/ 1038225 h 2253413"/>
              <a:gd name="connsiteX87" fmla="*/ 423862 w 1603766"/>
              <a:gd name="connsiteY87" fmla="*/ 1052512 h 2253413"/>
              <a:gd name="connsiteX88" fmla="*/ 414337 w 1603766"/>
              <a:gd name="connsiteY88" fmla="*/ 1066800 h 2253413"/>
              <a:gd name="connsiteX89" fmla="*/ 371475 w 1603766"/>
              <a:gd name="connsiteY89" fmla="*/ 1081087 h 2253413"/>
              <a:gd name="connsiteX90" fmla="*/ 357187 w 1603766"/>
              <a:gd name="connsiteY90" fmla="*/ 1085850 h 2253413"/>
              <a:gd name="connsiteX91" fmla="*/ 342900 w 1603766"/>
              <a:gd name="connsiteY91" fmla="*/ 1100137 h 2253413"/>
              <a:gd name="connsiteX92" fmla="*/ 328612 w 1603766"/>
              <a:gd name="connsiteY92" fmla="*/ 1128712 h 2253413"/>
              <a:gd name="connsiteX93" fmla="*/ 309562 w 1603766"/>
              <a:gd name="connsiteY93" fmla="*/ 1133475 h 2253413"/>
              <a:gd name="connsiteX94" fmla="*/ 280987 w 1603766"/>
              <a:gd name="connsiteY94" fmla="*/ 1143000 h 2253413"/>
              <a:gd name="connsiteX95" fmla="*/ 247650 w 1603766"/>
              <a:gd name="connsiteY95" fmla="*/ 1152525 h 2253413"/>
              <a:gd name="connsiteX96" fmla="*/ 233362 w 1603766"/>
              <a:gd name="connsiteY96" fmla="*/ 1162050 h 2253413"/>
              <a:gd name="connsiteX97" fmla="*/ 223837 w 1603766"/>
              <a:gd name="connsiteY97" fmla="*/ 1176337 h 2253413"/>
              <a:gd name="connsiteX98" fmla="*/ 195262 w 1603766"/>
              <a:gd name="connsiteY98" fmla="*/ 1190625 h 2253413"/>
              <a:gd name="connsiteX99" fmla="*/ 180975 w 1603766"/>
              <a:gd name="connsiteY99" fmla="*/ 1200150 h 2253413"/>
              <a:gd name="connsiteX100" fmla="*/ 133350 w 1603766"/>
              <a:gd name="connsiteY100" fmla="*/ 1195387 h 2253413"/>
              <a:gd name="connsiteX101" fmla="*/ 119062 w 1603766"/>
              <a:gd name="connsiteY101" fmla="*/ 1190625 h 2253413"/>
              <a:gd name="connsiteX102" fmla="*/ 104775 w 1603766"/>
              <a:gd name="connsiteY102" fmla="*/ 1147762 h 2253413"/>
              <a:gd name="connsiteX103" fmla="*/ 100012 w 1603766"/>
              <a:gd name="connsiteY103" fmla="*/ 1133475 h 2253413"/>
              <a:gd name="connsiteX104" fmla="*/ 85725 w 1603766"/>
              <a:gd name="connsiteY104" fmla="*/ 1123950 h 2253413"/>
              <a:gd name="connsiteX105" fmla="*/ 57150 w 1603766"/>
              <a:gd name="connsiteY105" fmla="*/ 1100137 h 2253413"/>
              <a:gd name="connsiteX106" fmla="*/ 33337 w 1603766"/>
              <a:gd name="connsiteY106" fmla="*/ 1123950 h 2253413"/>
              <a:gd name="connsiteX107" fmla="*/ 28575 w 1603766"/>
              <a:gd name="connsiteY107" fmla="*/ 1143000 h 2253413"/>
              <a:gd name="connsiteX108" fmla="*/ 4762 w 1603766"/>
              <a:gd name="connsiteY108" fmla="*/ 1176337 h 2253413"/>
              <a:gd name="connsiteX109" fmla="*/ 0 w 1603766"/>
              <a:gd name="connsiteY109" fmla="*/ 1190625 h 2253413"/>
              <a:gd name="connsiteX110" fmla="*/ 4762 w 1603766"/>
              <a:gd name="connsiteY110" fmla="*/ 1300162 h 2253413"/>
              <a:gd name="connsiteX111" fmla="*/ 33337 w 1603766"/>
              <a:gd name="connsiteY111" fmla="*/ 1357312 h 2253413"/>
              <a:gd name="connsiteX112" fmla="*/ 47625 w 1603766"/>
              <a:gd name="connsiteY112" fmla="*/ 1371600 h 2253413"/>
              <a:gd name="connsiteX113" fmla="*/ 57150 w 1603766"/>
              <a:gd name="connsiteY113" fmla="*/ 1390650 h 2253413"/>
              <a:gd name="connsiteX114" fmla="*/ 95250 w 1603766"/>
              <a:gd name="connsiteY114" fmla="*/ 1419225 h 2253413"/>
              <a:gd name="connsiteX115" fmla="*/ 104775 w 1603766"/>
              <a:gd name="connsiteY115" fmla="*/ 1447800 h 2253413"/>
              <a:gd name="connsiteX116" fmla="*/ 109537 w 1603766"/>
              <a:gd name="connsiteY116" fmla="*/ 1466850 h 2253413"/>
              <a:gd name="connsiteX117" fmla="*/ 128587 w 1603766"/>
              <a:gd name="connsiteY117" fmla="*/ 1495425 h 2253413"/>
              <a:gd name="connsiteX118" fmla="*/ 142875 w 1603766"/>
              <a:gd name="connsiteY118" fmla="*/ 1504950 h 2253413"/>
              <a:gd name="connsiteX119" fmla="*/ 152400 w 1603766"/>
              <a:gd name="connsiteY119" fmla="*/ 1533525 h 2253413"/>
              <a:gd name="connsiteX120" fmla="*/ 157162 w 1603766"/>
              <a:gd name="connsiteY120" fmla="*/ 1547812 h 2253413"/>
              <a:gd name="connsiteX121" fmla="*/ 166687 w 1603766"/>
              <a:gd name="connsiteY121" fmla="*/ 1566862 h 2253413"/>
              <a:gd name="connsiteX122" fmla="*/ 176212 w 1603766"/>
              <a:gd name="connsiteY122" fmla="*/ 1581150 h 2253413"/>
              <a:gd name="connsiteX123" fmla="*/ 180975 w 1603766"/>
              <a:gd name="connsiteY123" fmla="*/ 1595437 h 2253413"/>
              <a:gd name="connsiteX124" fmla="*/ 166687 w 1603766"/>
              <a:gd name="connsiteY124" fmla="*/ 1657350 h 2253413"/>
              <a:gd name="connsiteX125" fmla="*/ 171450 w 1603766"/>
              <a:gd name="connsiteY125" fmla="*/ 1719262 h 2253413"/>
              <a:gd name="connsiteX126" fmla="*/ 185737 w 1603766"/>
              <a:gd name="connsiteY126" fmla="*/ 1728787 h 2253413"/>
              <a:gd name="connsiteX127" fmla="*/ 204787 w 1603766"/>
              <a:gd name="connsiteY127" fmla="*/ 1743075 h 2253413"/>
              <a:gd name="connsiteX128" fmla="*/ 309562 w 1603766"/>
              <a:gd name="connsiteY128" fmla="*/ 1738312 h 2253413"/>
              <a:gd name="connsiteX129" fmla="*/ 342900 w 1603766"/>
              <a:gd name="connsiteY129" fmla="*/ 1728787 h 2253413"/>
              <a:gd name="connsiteX130" fmla="*/ 366712 w 1603766"/>
              <a:gd name="connsiteY130" fmla="*/ 1733550 h 2253413"/>
              <a:gd name="connsiteX131" fmla="*/ 381000 w 1603766"/>
              <a:gd name="connsiteY131" fmla="*/ 1738312 h 2253413"/>
              <a:gd name="connsiteX132" fmla="*/ 428625 w 1603766"/>
              <a:gd name="connsiteY132" fmla="*/ 1743075 h 2253413"/>
              <a:gd name="connsiteX133" fmla="*/ 423862 w 1603766"/>
              <a:gd name="connsiteY133" fmla="*/ 1819275 h 2253413"/>
              <a:gd name="connsiteX134" fmla="*/ 414337 w 1603766"/>
              <a:gd name="connsiteY134" fmla="*/ 1847850 h 2253413"/>
              <a:gd name="connsiteX135" fmla="*/ 409575 w 1603766"/>
              <a:gd name="connsiteY135" fmla="*/ 1952625 h 2253413"/>
              <a:gd name="connsiteX136" fmla="*/ 404812 w 1603766"/>
              <a:gd name="connsiteY136" fmla="*/ 1966912 h 2253413"/>
              <a:gd name="connsiteX137" fmla="*/ 400050 w 1603766"/>
              <a:gd name="connsiteY137" fmla="*/ 1985962 h 2253413"/>
              <a:gd name="connsiteX138" fmla="*/ 404812 w 1603766"/>
              <a:gd name="connsiteY138" fmla="*/ 2071687 h 2253413"/>
              <a:gd name="connsiteX139" fmla="*/ 419100 w 1603766"/>
              <a:gd name="connsiteY139" fmla="*/ 2076450 h 2253413"/>
              <a:gd name="connsiteX140" fmla="*/ 533400 w 1603766"/>
              <a:gd name="connsiteY140" fmla="*/ 2081212 h 2253413"/>
              <a:gd name="connsiteX141" fmla="*/ 552450 w 1603766"/>
              <a:gd name="connsiteY141" fmla="*/ 2076450 h 2253413"/>
              <a:gd name="connsiteX142" fmla="*/ 590550 w 1603766"/>
              <a:gd name="connsiteY142" fmla="*/ 2043112 h 2253413"/>
              <a:gd name="connsiteX143" fmla="*/ 657225 w 1603766"/>
              <a:gd name="connsiteY143" fmla="*/ 2038350 h 2253413"/>
              <a:gd name="connsiteX144" fmla="*/ 671512 w 1603766"/>
              <a:gd name="connsiteY144" fmla="*/ 2028825 h 2253413"/>
              <a:gd name="connsiteX145" fmla="*/ 714375 w 1603766"/>
              <a:gd name="connsiteY145" fmla="*/ 2019300 h 2253413"/>
              <a:gd name="connsiteX146" fmla="*/ 738187 w 1603766"/>
              <a:gd name="connsiteY146" fmla="*/ 1995487 h 2253413"/>
              <a:gd name="connsiteX147" fmla="*/ 785818 w 1603766"/>
              <a:gd name="connsiteY147" fmla="*/ 2000264 h 2253413"/>
              <a:gd name="connsiteX148" fmla="*/ 785818 w 1603766"/>
              <a:gd name="connsiteY148" fmla="*/ 2000264 h 2253413"/>
              <a:gd name="connsiteX149" fmla="*/ 785818 w 1603766"/>
              <a:gd name="connsiteY149" fmla="*/ 1928826 h 2253413"/>
              <a:gd name="connsiteX150" fmla="*/ 795337 w 1603766"/>
              <a:gd name="connsiteY150" fmla="*/ 1909762 h 2253413"/>
              <a:gd name="connsiteX151" fmla="*/ 800100 w 1603766"/>
              <a:gd name="connsiteY151" fmla="*/ 1895475 h 2253413"/>
              <a:gd name="connsiteX152" fmla="*/ 857256 w 1603766"/>
              <a:gd name="connsiteY152" fmla="*/ 1785950 h 2253413"/>
              <a:gd name="connsiteX153" fmla="*/ 857256 w 1603766"/>
              <a:gd name="connsiteY153" fmla="*/ 1785950 h 2253413"/>
              <a:gd name="connsiteX154" fmla="*/ 857256 w 1603766"/>
              <a:gd name="connsiteY154" fmla="*/ 1785950 h 2253413"/>
              <a:gd name="connsiteX155" fmla="*/ 942975 w 1603766"/>
              <a:gd name="connsiteY155" fmla="*/ 1752600 h 2253413"/>
              <a:gd name="connsiteX156" fmla="*/ 1004887 w 1603766"/>
              <a:gd name="connsiteY156" fmla="*/ 1752600 h 2253413"/>
              <a:gd name="connsiteX157" fmla="*/ 1033462 w 1603766"/>
              <a:gd name="connsiteY157" fmla="*/ 1733550 h 2253413"/>
              <a:gd name="connsiteX158" fmla="*/ 1066800 w 1603766"/>
              <a:gd name="connsiteY158" fmla="*/ 1714500 h 2253413"/>
              <a:gd name="connsiteX159" fmla="*/ 1104900 w 1603766"/>
              <a:gd name="connsiteY159" fmla="*/ 1704975 h 2253413"/>
              <a:gd name="connsiteX160" fmla="*/ 1119187 w 1603766"/>
              <a:gd name="connsiteY160" fmla="*/ 1695450 h 2253413"/>
              <a:gd name="connsiteX161" fmla="*/ 1143000 w 1603766"/>
              <a:gd name="connsiteY161" fmla="*/ 1700212 h 2253413"/>
              <a:gd name="connsiteX162" fmla="*/ 1152525 w 1603766"/>
              <a:gd name="connsiteY162" fmla="*/ 1728787 h 2253413"/>
              <a:gd name="connsiteX163" fmla="*/ 1166812 w 1603766"/>
              <a:gd name="connsiteY163" fmla="*/ 1733550 h 2253413"/>
              <a:gd name="connsiteX164" fmla="*/ 1162050 w 1603766"/>
              <a:gd name="connsiteY164" fmla="*/ 1771650 h 2253413"/>
              <a:gd name="connsiteX165" fmla="*/ 1147762 w 1603766"/>
              <a:gd name="connsiteY165" fmla="*/ 1776412 h 2253413"/>
              <a:gd name="connsiteX166" fmla="*/ 1133475 w 1603766"/>
              <a:gd name="connsiteY166" fmla="*/ 1790700 h 2253413"/>
              <a:gd name="connsiteX167" fmla="*/ 1119187 w 1603766"/>
              <a:gd name="connsiteY167" fmla="*/ 1800225 h 2253413"/>
              <a:gd name="connsiteX168" fmla="*/ 1114425 w 1603766"/>
              <a:gd name="connsiteY168" fmla="*/ 1862137 h 2253413"/>
              <a:gd name="connsiteX169" fmla="*/ 1104900 w 1603766"/>
              <a:gd name="connsiteY169" fmla="*/ 1876425 h 2253413"/>
              <a:gd name="connsiteX170" fmla="*/ 1100137 w 1603766"/>
              <a:gd name="connsiteY170" fmla="*/ 1890712 h 2253413"/>
              <a:gd name="connsiteX171" fmla="*/ 1114425 w 1603766"/>
              <a:gd name="connsiteY171" fmla="*/ 1895475 h 2253413"/>
              <a:gd name="connsiteX172" fmla="*/ 1138237 w 1603766"/>
              <a:gd name="connsiteY172" fmla="*/ 1900237 h 2253413"/>
              <a:gd name="connsiteX173" fmla="*/ 1133475 w 1603766"/>
              <a:gd name="connsiteY173" fmla="*/ 1914525 h 2253413"/>
              <a:gd name="connsiteX174" fmla="*/ 1119187 w 1603766"/>
              <a:gd name="connsiteY174" fmla="*/ 1928812 h 2253413"/>
              <a:gd name="connsiteX175" fmla="*/ 1109662 w 1603766"/>
              <a:gd name="connsiteY175" fmla="*/ 1943100 h 2253413"/>
              <a:gd name="connsiteX176" fmla="*/ 1104900 w 1603766"/>
              <a:gd name="connsiteY176" fmla="*/ 1971675 h 2253413"/>
              <a:gd name="connsiteX177" fmla="*/ 1085850 w 1603766"/>
              <a:gd name="connsiteY177" fmla="*/ 1976437 h 2253413"/>
              <a:gd name="connsiteX178" fmla="*/ 1071562 w 1603766"/>
              <a:gd name="connsiteY178" fmla="*/ 2052637 h 2253413"/>
              <a:gd name="connsiteX179" fmla="*/ 1057275 w 1603766"/>
              <a:gd name="connsiteY179" fmla="*/ 2062162 h 2253413"/>
              <a:gd name="connsiteX180" fmla="*/ 1033462 w 1603766"/>
              <a:gd name="connsiteY180" fmla="*/ 2100262 h 2253413"/>
              <a:gd name="connsiteX181" fmla="*/ 1004887 w 1603766"/>
              <a:gd name="connsiteY181" fmla="*/ 2109787 h 2253413"/>
              <a:gd name="connsiteX182" fmla="*/ 981075 w 1603766"/>
              <a:gd name="connsiteY182" fmla="*/ 2152650 h 2253413"/>
              <a:gd name="connsiteX183" fmla="*/ 995362 w 1603766"/>
              <a:gd name="connsiteY183" fmla="*/ 2162175 h 2253413"/>
              <a:gd name="connsiteX184" fmla="*/ 1004887 w 1603766"/>
              <a:gd name="connsiteY184" fmla="*/ 2147887 h 2253413"/>
              <a:gd name="connsiteX185" fmla="*/ 1023937 w 1603766"/>
              <a:gd name="connsiteY185" fmla="*/ 2133600 h 2253413"/>
              <a:gd name="connsiteX186" fmla="*/ 1071562 w 1603766"/>
              <a:gd name="connsiteY186" fmla="*/ 2138362 h 2253413"/>
              <a:gd name="connsiteX187" fmla="*/ 1095375 w 1603766"/>
              <a:gd name="connsiteY187" fmla="*/ 2143125 h 2253413"/>
              <a:gd name="connsiteX188" fmla="*/ 1138237 w 1603766"/>
              <a:gd name="connsiteY188" fmla="*/ 2147887 h 2253413"/>
              <a:gd name="connsiteX189" fmla="*/ 1143000 w 1603766"/>
              <a:gd name="connsiteY189" fmla="*/ 2162175 h 2253413"/>
              <a:gd name="connsiteX190" fmla="*/ 1157287 w 1603766"/>
              <a:gd name="connsiteY190" fmla="*/ 2176462 h 2253413"/>
              <a:gd name="connsiteX191" fmla="*/ 1252537 w 1603766"/>
              <a:gd name="connsiteY191" fmla="*/ 2195512 h 2253413"/>
              <a:gd name="connsiteX192" fmla="*/ 1295400 w 1603766"/>
              <a:gd name="connsiteY192" fmla="*/ 2190750 h 2253413"/>
              <a:gd name="connsiteX193" fmla="*/ 1309687 w 1603766"/>
              <a:gd name="connsiteY193" fmla="*/ 2185987 h 2253413"/>
              <a:gd name="connsiteX194" fmla="*/ 1343025 w 1603766"/>
              <a:gd name="connsiteY194" fmla="*/ 2190750 h 2253413"/>
              <a:gd name="connsiteX195" fmla="*/ 1352550 w 1603766"/>
              <a:gd name="connsiteY195" fmla="*/ 2205037 h 2253413"/>
              <a:gd name="connsiteX196" fmla="*/ 1395412 w 1603766"/>
              <a:gd name="connsiteY196" fmla="*/ 2224087 h 2253413"/>
              <a:gd name="connsiteX197" fmla="*/ 1409700 w 1603766"/>
              <a:gd name="connsiteY197" fmla="*/ 2228850 h 2253413"/>
              <a:gd name="connsiteX198" fmla="*/ 1514475 w 1603766"/>
              <a:gd name="connsiteY198" fmla="*/ 2205037 h 2253413"/>
              <a:gd name="connsiteX199" fmla="*/ 1504950 w 1603766"/>
              <a:gd name="connsiteY199" fmla="*/ 2190750 h 2253413"/>
              <a:gd name="connsiteX200" fmla="*/ 1490662 w 1603766"/>
              <a:gd name="connsiteY200" fmla="*/ 2181225 h 2253413"/>
              <a:gd name="connsiteX201" fmla="*/ 1481137 w 1603766"/>
              <a:gd name="connsiteY201" fmla="*/ 2166937 h 2253413"/>
              <a:gd name="connsiteX202" fmla="*/ 1457325 w 1603766"/>
              <a:gd name="connsiteY202" fmla="*/ 2143125 h 2253413"/>
              <a:gd name="connsiteX203" fmla="*/ 1452562 w 1603766"/>
              <a:gd name="connsiteY203" fmla="*/ 2124075 h 2253413"/>
              <a:gd name="connsiteX204" fmla="*/ 1443037 w 1603766"/>
              <a:gd name="connsiteY204" fmla="*/ 2090737 h 2253413"/>
              <a:gd name="connsiteX205" fmla="*/ 1438275 w 1603766"/>
              <a:gd name="connsiteY205" fmla="*/ 2066925 h 2253413"/>
              <a:gd name="connsiteX206" fmla="*/ 1423987 w 1603766"/>
              <a:gd name="connsiteY206" fmla="*/ 2052637 h 2253413"/>
              <a:gd name="connsiteX207" fmla="*/ 1404937 w 1603766"/>
              <a:gd name="connsiteY207" fmla="*/ 2024062 h 2253413"/>
              <a:gd name="connsiteX208" fmla="*/ 1400175 w 1603766"/>
              <a:gd name="connsiteY208" fmla="*/ 2009775 h 2253413"/>
              <a:gd name="connsiteX209" fmla="*/ 1385887 w 1603766"/>
              <a:gd name="connsiteY209" fmla="*/ 1995487 h 2253413"/>
              <a:gd name="connsiteX210" fmla="*/ 1347787 w 1603766"/>
              <a:gd name="connsiteY210" fmla="*/ 1962150 h 2253413"/>
              <a:gd name="connsiteX211" fmla="*/ 1314450 w 1603766"/>
              <a:gd name="connsiteY211" fmla="*/ 1957387 h 2253413"/>
              <a:gd name="connsiteX212" fmla="*/ 1309687 w 1603766"/>
              <a:gd name="connsiteY212" fmla="*/ 1943100 h 2253413"/>
              <a:gd name="connsiteX213" fmla="*/ 1323975 w 1603766"/>
              <a:gd name="connsiteY213" fmla="*/ 1914525 h 2253413"/>
              <a:gd name="connsiteX214" fmla="*/ 1323975 w 1603766"/>
              <a:gd name="connsiteY214" fmla="*/ 1785937 h 2253413"/>
              <a:gd name="connsiteX215" fmla="*/ 1328737 w 1603766"/>
              <a:gd name="connsiteY215" fmla="*/ 1647825 h 2253413"/>
              <a:gd name="connsiteX216" fmla="*/ 1343025 w 1603766"/>
              <a:gd name="connsiteY216" fmla="*/ 1638300 h 2253413"/>
              <a:gd name="connsiteX217" fmla="*/ 1366837 w 1603766"/>
              <a:gd name="connsiteY217" fmla="*/ 1619250 h 2253413"/>
              <a:gd name="connsiteX218" fmla="*/ 1381125 w 1603766"/>
              <a:gd name="connsiteY218" fmla="*/ 1604962 h 2253413"/>
              <a:gd name="connsiteX219" fmla="*/ 1409700 w 1603766"/>
              <a:gd name="connsiteY219" fmla="*/ 1585912 h 2253413"/>
              <a:gd name="connsiteX220" fmla="*/ 1423987 w 1603766"/>
              <a:gd name="connsiteY220" fmla="*/ 1571625 h 2253413"/>
              <a:gd name="connsiteX221" fmla="*/ 1466850 w 1603766"/>
              <a:gd name="connsiteY221" fmla="*/ 1566862 h 2253413"/>
              <a:gd name="connsiteX222" fmla="*/ 1495425 w 1603766"/>
              <a:gd name="connsiteY222" fmla="*/ 1552575 h 2253413"/>
              <a:gd name="connsiteX223" fmla="*/ 1500187 w 1603766"/>
              <a:gd name="connsiteY223" fmla="*/ 1538287 h 2253413"/>
              <a:gd name="connsiteX224" fmla="*/ 1509712 w 1603766"/>
              <a:gd name="connsiteY224" fmla="*/ 1524000 h 2253413"/>
              <a:gd name="connsiteX225" fmla="*/ 1519237 w 1603766"/>
              <a:gd name="connsiteY225" fmla="*/ 1485900 h 2253413"/>
              <a:gd name="connsiteX226" fmla="*/ 1533525 w 1603766"/>
              <a:gd name="connsiteY226" fmla="*/ 1471612 h 2253413"/>
              <a:gd name="connsiteX227" fmla="*/ 1562100 w 1603766"/>
              <a:gd name="connsiteY227" fmla="*/ 1452562 h 2253413"/>
              <a:gd name="connsiteX228" fmla="*/ 1566862 w 1603766"/>
              <a:gd name="connsiteY228" fmla="*/ 1438275 h 2253413"/>
              <a:gd name="connsiteX229" fmla="*/ 1571625 w 1603766"/>
              <a:gd name="connsiteY229" fmla="*/ 1419225 h 2253413"/>
              <a:gd name="connsiteX230" fmla="*/ 1590675 w 1603766"/>
              <a:gd name="connsiteY230" fmla="*/ 1390650 h 2253413"/>
              <a:gd name="connsiteX231" fmla="*/ 1595437 w 1603766"/>
              <a:gd name="connsiteY231" fmla="*/ 1376362 h 2253413"/>
              <a:gd name="connsiteX232" fmla="*/ 1595437 w 1603766"/>
              <a:gd name="connsiteY232" fmla="*/ 1300162 h 2253413"/>
              <a:gd name="connsiteX233" fmla="*/ 1581150 w 1603766"/>
              <a:gd name="connsiteY233" fmla="*/ 1285875 h 2253413"/>
              <a:gd name="connsiteX234" fmla="*/ 1547812 w 1603766"/>
              <a:gd name="connsiteY234" fmla="*/ 1252537 h 2253413"/>
              <a:gd name="connsiteX235" fmla="*/ 1538287 w 1603766"/>
              <a:gd name="connsiteY235" fmla="*/ 1238250 h 2253413"/>
              <a:gd name="connsiteX236" fmla="*/ 1543050 w 1603766"/>
              <a:gd name="connsiteY236" fmla="*/ 1219200 h 2253413"/>
              <a:gd name="connsiteX237" fmla="*/ 1552575 w 1603766"/>
              <a:gd name="connsiteY237" fmla="*/ 1176337 h 2253413"/>
              <a:gd name="connsiteX238" fmla="*/ 1566862 w 1603766"/>
              <a:gd name="connsiteY238" fmla="*/ 1162050 h 2253413"/>
              <a:gd name="connsiteX239" fmla="*/ 1562100 w 1603766"/>
              <a:gd name="connsiteY239" fmla="*/ 1119187 h 2253413"/>
              <a:gd name="connsiteX240" fmla="*/ 1557337 w 1603766"/>
              <a:gd name="connsiteY240" fmla="*/ 1104900 h 2253413"/>
              <a:gd name="connsiteX241" fmla="*/ 1543050 w 1603766"/>
              <a:gd name="connsiteY241" fmla="*/ 1095375 h 2253413"/>
              <a:gd name="connsiteX242" fmla="*/ 1533525 w 1603766"/>
              <a:gd name="connsiteY242" fmla="*/ 1081087 h 2253413"/>
              <a:gd name="connsiteX243" fmla="*/ 1519237 w 1603766"/>
              <a:gd name="connsiteY243" fmla="*/ 1052512 h 2253413"/>
              <a:gd name="connsiteX244" fmla="*/ 1495425 w 1603766"/>
              <a:gd name="connsiteY244" fmla="*/ 1023937 h 2253413"/>
              <a:gd name="connsiteX245" fmla="*/ 1490662 w 1603766"/>
              <a:gd name="connsiteY245" fmla="*/ 1009650 h 2253413"/>
              <a:gd name="connsiteX246" fmla="*/ 1471612 w 1603766"/>
              <a:gd name="connsiteY246" fmla="*/ 981075 h 2253413"/>
              <a:gd name="connsiteX247" fmla="*/ 1462087 w 1603766"/>
              <a:gd name="connsiteY247" fmla="*/ 952500 h 2253413"/>
              <a:gd name="connsiteX248" fmla="*/ 1452562 w 1603766"/>
              <a:gd name="connsiteY248" fmla="*/ 919162 h 2253413"/>
              <a:gd name="connsiteX249" fmla="*/ 1443037 w 1603766"/>
              <a:gd name="connsiteY249" fmla="*/ 904875 h 2253413"/>
              <a:gd name="connsiteX250" fmla="*/ 1428750 w 1603766"/>
              <a:gd name="connsiteY250" fmla="*/ 862012 h 2253413"/>
              <a:gd name="connsiteX251" fmla="*/ 1423987 w 1603766"/>
              <a:gd name="connsiteY251" fmla="*/ 847725 h 2253413"/>
              <a:gd name="connsiteX252" fmla="*/ 1390650 w 1603766"/>
              <a:gd name="connsiteY252" fmla="*/ 804862 h 2253413"/>
              <a:gd name="connsiteX253" fmla="*/ 1376362 w 1603766"/>
              <a:gd name="connsiteY253" fmla="*/ 795337 h 2253413"/>
              <a:gd name="connsiteX254" fmla="*/ 1371600 w 1603766"/>
              <a:gd name="connsiteY254" fmla="*/ 781050 h 2253413"/>
              <a:gd name="connsiteX255" fmla="*/ 1357312 w 1603766"/>
              <a:gd name="connsiteY255" fmla="*/ 776287 h 2253413"/>
              <a:gd name="connsiteX256" fmla="*/ 1343025 w 1603766"/>
              <a:gd name="connsiteY256" fmla="*/ 762000 h 2253413"/>
              <a:gd name="connsiteX257" fmla="*/ 1338262 w 1603766"/>
              <a:gd name="connsiteY257" fmla="*/ 709612 h 2253413"/>
              <a:gd name="connsiteX258" fmla="*/ 1323975 w 1603766"/>
              <a:gd name="connsiteY258" fmla="*/ 700087 h 2253413"/>
              <a:gd name="connsiteX259" fmla="*/ 1319212 w 1603766"/>
              <a:gd name="connsiteY259" fmla="*/ 685800 h 2253413"/>
              <a:gd name="connsiteX260" fmla="*/ 1309687 w 1603766"/>
              <a:gd name="connsiteY260" fmla="*/ 671512 h 2253413"/>
              <a:gd name="connsiteX261" fmla="*/ 1338262 w 1603766"/>
              <a:gd name="connsiteY261" fmla="*/ 690562 h 2253413"/>
              <a:gd name="connsiteX0" fmla="*/ 1338262 w 1603766"/>
              <a:gd name="connsiteY0" fmla="*/ 690562 h 2253413"/>
              <a:gd name="connsiteX1" fmla="*/ 1323975 w 1603766"/>
              <a:gd name="connsiteY1" fmla="*/ 681037 h 2253413"/>
              <a:gd name="connsiteX2" fmla="*/ 1309687 w 1603766"/>
              <a:gd name="connsiteY2" fmla="*/ 666750 h 2253413"/>
              <a:gd name="connsiteX3" fmla="*/ 1281112 w 1603766"/>
              <a:gd name="connsiteY3" fmla="*/ 657225 h 2253413"/>
              <a:gd name="connsiteX4" fmla="*/ 1238250 w 1603766"/>
              <a:gd name="connsiteY4" fmla="*/ 652462 h 2253413"/>
              <a:gd name="connsiteX5" fmla="*/ 1185862 w 1603766"/>
              <a:gd name="connsiteY5" fmla="*/ 647700 h 2253413"/>
              <a:gd name="connsiteX6" fmla="*/ 1128712 w 1603766"/>
              <a:gd name="connsiteY6" fmla="*/ 619125 h 2253413"/>
              <a:gd name="connsiteX7" fmla="*/ 1114425 w 1603766"/>
              <a:gd name="connsiteY7" fmla="*/ 609600 h 2253413"/>
              <a:gd name="connsiteX8" fmla="*/ 1100137 w 1603766"/>
              <a:gd name="connsiteY8" fmla="*/ 542925 h 2253413"/>
              <a:gd name="connsiteX9" fmla="*/ 1090612 w 1603766"/>
              <a:gd name="connsiteY9" fmla="*/ 514350 h 2253413"/>
              <a:gd name="connsiteX10" fmla="*/ 1081087 w 1603766"/>
              <a:gd name="connsiteY10" fmla="*/ 461962 h 2253413"/>
              <a:gd name="connsiteX11" fmla="*/ 1062037 w 1603766"/>
              <a:gd name="connsiteY11" fmla="*/ 433387 h 2253413"/>
              <a:gd name="connsiteX12" fmla="*/ 1052512 w 1603766"/>
              <a:gd name="connsiteY12" fmla="*/ 404812 h 2253413"/>
              <a:gd name="connsiteX13" fmla="*/ 1028700 w 1603766"/>
              <a:gd name="connsiteY13" fmla="*/ 361950 h 2253413"/>
              <a:gd name="connsiteX14" fmla="*/ 1014412 w 1603766"/>
              <a:gd name="connsiteY14" fmla="*/ 352425 h 2253413"/>
              <a:gd name="connsiteX15" fmla="*/ 1004887 w 1603766"/>
              <a:gd name="connsiteY15" fmla="*/ 338137 h 2253413"/>
              <a:gd name="connsiteX16" fmla="*/ 990600 w 1603766"/>
              <a:gd name="connsiteY16" fmla="*/ 328612 h 2253413"/>
              <a:gd name="connsiteX17" fmla="*/ 971550 w 1603766"/>
              <a:gd name="connsiteY17" fmla="*/ 304800 h 2253413"/>
              <a:gd name="connsiteX18" fmla="*/ 962025 w 1603766"/>
              <a:gd name="connsiteY18" fmla="*/ 290512 h 2253413"/>
              <a:gd name="connsiteX19" fmla="*/ 947737 w 1603766"/>
              <a:gd name="connsiteY19" fmla="*/ 280987 h 2253413"/>
              <a:gd name="connsiteX20" fmla="*/ 928687 w 1603766"/>
              <a:gd name="connsiteY20" fmla="*/ 261937 h 2253413"/>
              <a:gd name="connsiteX21" fmla="*/ 909637 w 1603766"/>
              <a:gd name="connsiteY21" fmla="*/ 238125 h 2253413"/>
              <a:gd name="connsiteX22" fmla="*/ 890587 w 1603766"/>
              <a:gd name="connsiteY22" fmla="*/ 209550 h 2253413"/>
              <a:gd name="connsiteX23" fmla="*/ 876300 w 1603766"/>
              <a:gd name="connsiteY23" fmla="*/ 195262 h 2253413"/>
              <a:gd name="connsiteX24" fmla="*/ 866775 w 1603766"/>
              <a:gd name="connsiteY24" fmla="*/ 166687 h 2253413"/>
              <a:gd name="connsiteX25" fmla="*/ 862012 w 1603766"/>
              <a:gd name="connsiteY25" fmla="*/ 152400 h 2253413"/>
              <a:gd name="connsiteX26" fmla="*/ 852487 w 1603766"/>
              <a:gd name="connsiteY26" fmla="*/ 138112 h 2253413"/>
              <a:gd name="connsiteX27" fmla="*/ 847725 w 1603766"/>
              <a:gd name="connsiteY27" fmla="*/ 123825 h 2253413"/>
              <a:gd name="connsiteX28" fmla="*/ 838200 w 1603766"/>
              <a:gd name="connsiteY28" fmla="*/ 109537 h 2253413"/>
              <a:gd name="connsiteX29" fmla="*/ 819150 w 1603766"/>
              <a:gd name="connsiteY29" fmla="*/ 71437 h 2253413"/>
              <a:gd name="connsiteX30" fmla="*/ 790575 w 1603766"/>
              <a:gd name="connsiteY30" fmla="*/ 52387 h 2253413"/>
              <a:gd name="connsiteX31" fmla="*/ 795337 w 1603766"/>
              <a:gd name="connsiteY31" fmla="*/ 33337 h 2253413"/>
              <a:gd name="connsiteX32" fmla="*/ 776287 w 1603766"/>
              <a:gd name="connsiteY32" fmla="*/ 4762 h 2253413"/>
              <a:gd name="connsiteX33" fmla="*/ 762000 w 1603766"/>
              <a:gd name="connsiteY33" fmla="*/ 0 h 2253413"/>
              <a:gd name="connsiteX34" fmla="*/ 757237 w 1603766"/>
              <a:gd name="connsiteY34" fmla="*/ 14287 h 2253413"/>
              <a:gd name="connsiteX35" fmla="*/ 752475 w 1603766"/>
              <a:gd name="connsiteY35" fmla="*/ 33337 h 2253413"/>
              <a:gd name="connsiteX36" fmla="*/ 719137 w 1603766"/>
              <a:gd name="connsiteY36" fmla="*/ 38100 h 2253413"/>
              <a:gd name="connsiteX37" fmla="*/ 704850 w 1603766"/>
              <a:gd name="connsiteY37" fmla="*/ 47625 h 2253413"/>
              <a:gd name="connsiteX38" fmla="*/ 671512 w 1603766"/>
              <a:gd name="connsiteY38" fmla="*/ 52387 h 2253413"/>
              <a:gd name="connsiteX39" fmla="*/ 657225 w 1603766"/>
              <a:gd name="connsiteY39" fmla="*/ 57150 h 2253413"/>
              <a:gd name="connsiteX40" fmla="*/ 657225 w 1603766"/>
              <a:gd name="connsiteY40" fmla="*/ 109537 h 2253413"/>
              <a:gd name="connsiteX41" fmla="*/ 628650 w 1603766"/>
              <a:gd name="connsiteY41" fmla="*/ 114300 h 2253413"/>
              <a:gd name="connsiteX42" fmla="*/ 614362 w 1603766"/>
              <a:gd name="connsiteY42" fmla="*/ 128587 h 2253413"/>
              <a:gd name="connsiteX43" fmla="*/ 600075 w 1603766"/>
              <a:gd name="connsiteY43" fmla="*/ 133350 h 2253413"/>
              <a:gd name="connsiteX44" fmla="*/ 533400 w 1603766"/>
              <a:gd name="connsiteY44" fmla="*/ 142875 h 2253413"/>
              <a:gd name="connsiteX45" fmla="*/ 519112 w 1603766"/>
              <a:gd name="connsiteY45" fmla="*/ 147637 h 2253413"/>
              <a:gd name="connsiteX46" fmla="*/ 519112 w 1603766"/>
              <a:gd name="connsiteY46" fmla="*/ 200025 h 2253413"/>
              <a:gd name="connsiteX47" fmla="*/ 481012 w 1603766"/>
              <a:gd name="connsiteY47" fmla="*/ 204787 h 2253413"/>
              <a:gd name="connsiteX48" fmla="*/ 466725 w 1603766"/>
              <a:gd name="connsiteY48" fmla="*/ 214312 h 2253413"/>
              <a:gd name="connsiteX49" fmla="*/ 395287 w 1603766"/>
              <a:gd name="connsiteY49" fmla="*/ 219075 h 2253413"/>
              <a:gd name="connsiteX50" fmla="*/ 390525 w 1603766"/>
              <a:gd name="connsiteY50" fmla="*/ 247650 h 2253413"/>
              <a:gd name="connsiteX51" fmla="*/ 385762 w 1603766"/>
              <a:gd name="connsiteY51" fmla="*/ 261937 h 2253413"/>
              <a:gd name="connsiteX52" fmla="*/ 409575 w 1603766"/>
              <a:gd name="connsiteY52" fmla="*/ 285750 h 2253413"/>
              <a:gd name="connsiteX53" fmla="*/ 404812 w 1603766"/>
              <a:gd name="connsiteY53" fmla="*/ 300037 h 2253413"/>
              <a:gd name="connsiteX54" fmla="*/ 409575 w 1603766"/>
              <a:gd name="connsiteY54" fmla="*/ 314325 h 2253413"/>
              <a:gd name="connsiteX55" fmla="*/ 395287 w 1603766"/>
              <a:gd name="connsiteY55" fmla="*/ 319087 h 2253413"/>
              <a:gd name="connsiteX56" fmla="*/ 357187 w 1603766"/>
              <a:gd name="connsiteY56" fmla="*/ 323850 h 2253413"/>
              <a:gd name="connsiteX57" fmla="*/ 361950 w 1603766"/>
              <a:gd name="connsiteY57" fmla="*/ 357187 h 2253413"/>
              <a:gd name="connsiteX58" fmla="*/ 381000 w 1603766"/>
              <a:gd name="connsiteY58" fmla="*/ 385762 h 2253413"/>
              <a:gd name="connsiteX59" fmla="*/ 376237 w 1603766"/>
              <a:gd name="connsiteY59" fmla="*/ 466725 h 2253413"/>
              <a:gd name="connsiteX60" fmla="*/ 361950 w 1603766"/>
              <a:gd name="connsiteY60" fmla="*/ 471487 h 2253413"/>
              <a:gd name="connsiteX61" fmla="*/ 347662 w 1603766"/>
              <a:gd name="connsiteY61" fmla="*/ 500062 h 2253413"/>
              <a:gd name="connsiteX62" fmla="*/ 385762 w 1603766"/>
              <a:gd name="connsiteY62" fmla="*/ 504825 h 2253413"/>
              <a:gd name="connsiteX63" fmla="*/ 395287 w 1603766"/>
              <a:gd name="connsiteY63" fmla="*/ 519112 h 2253413"/>
              <a:gd name="connsiteX64" fmla="*/ 400050 w 1603766"/>
              <a:gd name="connsiteY64" fmla="*/ 557212 h 2253413"/>
              <a:gd name="connsiteX65" fmla="*/ 404812 w 1603766"/>
              <a:gd name="connsiteY65" fmla="*/ 571500 h 2253413"/>
              <a:gd name="connsiteX66" fmla="*/ 419100 w 1603766"/>
              <a:gd name="connsiteY66" fmla="*/ 576262 h 2253413"/>
              <a:gd name="connsiteX67" fmla="*/ 481012 w 1603766"/>
              <a:gd name="connsiteY67" fmla="*/ 581025 h 2253413"/>
              <a:gd name="connsiteX68" fmla="*/ 495300 w 1603766"/>
              <a:gd name="connsiteY68" fmla="*/ 590550 h 2253413"/>
              <a:gd name="connsiteX69" fmla="*/ 500062 w 1603766"/>
              <a:gd name="connsiteY69" fmla="*/ 604837 h 2253413"/>
              <a:gd name="connsiteX70" fmla="*/ 528637 w 1603766"/>
              <a:gd name="connsiteY70" fmla="*/ 623887 h 2253413"/>
              <a:gd name="connsiteX71" fmla="*/ 533400 w 1603766"/>
              <a:gd name="connsiteY71" fmla="*/ 638175 h 2253413"/>
              <a:gd name="connsiteX72" fmla="*/ 547687 w 1603766"/>
              <a:gd name="connsiteY72" fmla="*/ 647700 h 2253413"/>
              <a:gd name="connsiteX73" fmla="*/ 557212 w 1603766"/>
              <a:gd name="connsiteY73" fmla="*/ 661987 h 2253413"/>
              <a:gd name="connsiteX74" fmla="*/ 561975 w 1603766"/>
              <a:gd name="connsiteY74" fmla="*/ 785812 h 2253413"/>
              <a:gd name="connsiteX75" fmla="*/ 566737 w 1603766"/>
              <a:gd name="connsiteY75" fmla="*/ 804862 h 2253413"/>
              <a:gd name="connsiteX76" fmla="*/ 600075 w 1603766"/>
              <a:gd name="connsiteY76" fmla="*/ 819150 h 2253413"/>
              <a:gd name="connsiteX77" fmla="*/ 614362 w 1603766"/>
              <a:gd name="connsiteY77" fmla="*/ 828675 h 2253413"/>
              <a:gd name="connsiteX78" fmla="*/ 609600 w 1603766"/>
              <a:gd name="connsiteY78" fmla="*/ 895350 h 2253413"/>
              <a:gd name="connsiteX79" fmla="*/ 581025 w 1603766"/>
              <a:gd name="connsiteY79" fmla="*/ 904875 h 2253413"/>
              <a:gd name="connsiteX80" fmla="*/ 571500 w 1603766"/>
              <a:gd name="connsiteY80" fmla="*/ 919162 h 2253413"/>
              <a:gd name="connsiteX81" fmla="*/ 514350 w 1603766"/>
              <a:gd name="connsiteY81" fmla="*/ 947737 h 2253413"/>
              <a:gd name="connsiteX82" fmla="*/ 485775 w 1603766"/>
              <a:gd name="connsiteY82" fmla="*/ 952500 h 2253413"/>
              <a:gd name="connsiteX83" fmla="*/ 476250 w 1603766"/>
              <a:gd name="connsiteY83" fmla="*/ 966787 h 2253413"/>
              <a:gd name="connsiteX84" fmla="*/ 471487 w 1603766"/>
              <a:gd name="connsiteY84" fmla="*/ 981075 h 2253413"/>
              <a:gd name="connsiteX85" fmla="*/ 452437 w 1603766"/>
              <a:gd name="connsiteY85" fmla="*/ 1009650 h 2253413"/>
              <a:gd name="connsiteX86" fmla="*/ 433387 w 1603766"/>
              <a:gd name="connsiteY86" fmla="*/ 1038225 h 2253413"/>
              <a:gd name="connsiteX87" fmla="*/ 423862 w 1603766"/>
              <a:gd name="connsiteY87" fmla="*/ 1052512 h 2253413"/>
              <a:gd name="connsiteX88" fmla="*/ 414337 w 1603766"/>
              <a:gd name="connsiteY88" fmla="*/ 1066800 h 2253413"/>
              <a:gd name="connsiteX89" fmla="*/ 371475 w 1603766"/>
              <a:gd name="connsiteY89" fmla="*/ 1081087 h 2253413"/>
              <a:gd name="connsiteX90" fmla="*/ 357187 w 1603766"/>
              <a:gd name="connsiteY90" fmla="*/ 1085850 h 2253413"/>
              <a:gd name="connsiteX91" fmla="*/ 342900 w 1603766"/>
              <a:gd name="connsiteY91" fmla="*/ 1100137 h 2253413"/>
              <a:gd name="connsiteX92" fmla="*/ 328612 w 1603766"/>
              <a:gd name="connsiteY92" fmla="*/ 1128712 h 2253413"/>
              <a:gd name="connsiteX93" fmla="*/ 309562 w 1603766"/>
              <a:gd name="connsiteY93" fmla="*/ 1133475 h 2253413"/>
              <a:gd name="connsiteX94" fmla="*/ 280987 w 1603766"/>
              <a:gd name="connsiteY94" fmla="*/ 1143000 h 2253413"/>
              <a:gd name="connsiteX95" fmla="*/ 247650 w 1603766"/>
              <a:gd name="connsiteY95" fmla="*/ 1152525 h 2253413"/>
              <a:gd name="connsiteX96" fmla="*/ 233362 w 1603766"/>
              <a:gd name="connsiteY96" fmla="*/ 1162050 h 2253413"/>
              <a:gd name="connsiteX97" fmla="*/ 223837 w 1603766"/>
              <a:gd name="connsiteY97" fmla="*/ 1176337 h 2253413"/>
              <a:gd name="connsiteX98" fmla="*/ 195262 w 1603766"/>
              <a:gd name="connsiteY98" fmla="*/ 1190625 h 2253413"/>
              <a:gd name="connsiteX99" fmla="*/ 180975 w 1603766"/>
              <a:gd name="connsiteY99" fmla="*/ 1200150 h 2253413"/>
              <a:gd name="connsiteX100" fmla="*/ 133350 w 1603766"/>
              <a:gd name="connsiteY100" fmla="*/ 1195387 h 2253413"/>
              <a:gd name="connsiteX101" fmla="*/ 119062 w 1603766"/>
              <a:gd name="connsiteY101" fmla="*/ 1190625 h 2253413"/>
              <a:gd name="connsiteX102" fmla="*/ 104775 w 1603766"/>
              <a:gd name="connsiteY102" fmla="*/ 1147762 h 2253413"/>
              <a:gd name="connsiteX103" fmla="*/ 100012 w 1603766"/>
              <a:gd name="connsiteY103" fmla="*/ 1133475 h 2253413"/>
              <a:gd name="connsiteX104" fmla="*/ 85725 w 1603766"/>
              <a:gd name="connsiteY104" fmla="*/ 1123950 h 2253413"/>
              <a:gd name="connsiteX105" fmla="*/ 57150 w 1603766"/>
              <a:gd name="connsiteY105" fmla="*/ 1100137 h 2253413"/>
              <a:gd name="connsiteX106" fmla="*/ 33337 w 1603766"/>
              <a:gd name="connsiteY106" fmla="*/ 1123950 h 2253413"/>
              <a:gd name="connsiteX107" fmla="*/ 28575 w 1603766"/>
              <a:gd name="connsiteY107" fmla="*/ 1143000 h 2253413"/>
              <a:gd name="connsiteX108" fmla="*/ 4762 w 1603766"/>
              <a:gd name="connsiteY108" fmla="*/ 1176337 h 2253413"/>
              <a:gd name="connsiteX109" fmla="*/ 0 w 1603766"/>
              <a:gd name="connsiteY109" fmla="*/ 1190625 h 2253413"/>
              <a:gd name="connsiteX110" fmla="*/ 4762 w 1603766"/>
              <a:gd name="connsiteY110" fmla="*/ 1300162 h 2253413"/>
              <a:gd name="connsiteX111" fmla="*/ 33337 w 1603766"/>
              <a:gd name="connsiteY111" fmla="*/ 1357312 h 2253413"/>
              <a:gd name="connsiteX112" fmla="*/ 47625 w 1603766"/>
              <a:gd name="connsiteY112" fmla="*/ 1371600 h 2253413"/>
              <a:gd name="connsiteX113" fmla="*/ 57150 w 1603766"/>
              <a:gd name="connsiteY113" fmla="*/ 1390650 h 2253413"/>
              <a:gd name="connsiteX114" fmla="*/ 95250 w 1603766"/>
              <a:gd name="connsiteY114" fmla="*/ 1419225 h 2253413"/>
              <a:gd name="connsiteX115" fmla="*/ 104775 w 1603766"/>
              <a:gd name="connsiteY115" fmla="*/ 1447800 h 2253413"/>
              <a:gd name="connsiteX116" fmla="*/ 109537 w 1603766"/>
              <a:gd name="connsiteY116" fmla="*/ 1466850 h 2253413"/>
              <a:gd name="connsiteX117" fmla="*/ 128587 w 1603766"/>
              <a:gd name="connsiteY117" fmla="*/ 1495425 h 2253413"/>
              <a:gd name="connsiteX118" fmla="*/ 142875 w 1603766"/>
              <a:gd name="connsiteY118" fmla="*/ 1504950 h 2253413"/>
              <a:gd name="connsiteX119" fmla="*/ 152400 w 1603766"/>
              <a:gd name="connsiteY119" fmla="*/ 1533525 h 2253413"/>
              <a:gd name="connsiteX120" fmla="*/ 157162 w 1603766"/>
              <a:gd name="connsiteY120" fmla="*/ 1547812 h 2253413"/>
              <a:gd name="connsiteX121" fmla="*/ 166687 w 1603766"/>
              <a:gd name="connsiteY121" fmla="*/ 1566862 h 2253413"/>
              <a:gd name="connsiteX122" fmla="*/ 176212 w 1603766"/>
              <a:gd name="connsiteY122" fmla="*/ 1581150 h 2253413"/>
              <a:gd name="connsiteX123" fmla="*/ 180975 w 1603766"/>
              <a:gd name="connsiteY123" fmla="*/ 1595437 h 2253413"/>
              <a:gd name="connsiteX124" fmla="*/ 166687 w 1603766"/>
              <a:gd name="connsiteY124" fmla="*/ 1657350 h 2253413"/>
              <a:gd name="connsiteX125" fmla="*/ 171450 w 1603766"/>
              <a:gd name="connsiteY125" fmla="*/ 1719262 h 2253413"/>
              <a:gd name="connsiteX126" fmla="*/ 185737 w 1603766"/>
              <a:gd name="connsiteY126" fmla="*/ 1728787 h 2253413"/>
              <a:gd name="connsiteX127" fmla="*/ 204787 w 1603766"/>
              <a:gd name="connsiteY127" fmla="*/ 1743075 h 2253413"/>
              <a:gd name="connsiteX128" fmla="*/ 309562 w 1603766"/>
              <a:gd name="connsiteY128" fmla="*/ 1738312 h 2253413"/>
              <a:gd name="connsiteX129" fmla="*/ 342900 w 1603766"/>
              <a:gd name="connsiteY129" fmla="*/ 1728787 h 2253413"/>
              <a:gd name="connsiteX130" fmla="*/ 366712 w 1603766"/>
              <a:gd name="connsiteY130" fmla="*/ 1733550 h 2253413"/>
              <a:gd name="connsiteX131" fmla="*/ 381000 w 1603766"/>
              <a:gd name="connsiteY131" fmla="*/ 1738312 h 2253413"/>
              <a:gd name="connsiteX132" fmla="*/ 428625 w 1603766"/>
              <a:gd name="connsiteY132" fmla="*/ 1743075 h 2253413"/>
              <a:gd name="connsiteX133" fmla="*/ 423862 w 1603766"/>
              <a:gd name="connsiteY133" fmla="*/ 1819275 h 2253413"/>
              <a:gd name="connsiteX134" fmla="*/ 414337 w 1603766"/>
              <a:gd name="connsiteY134" fmla="*/ 1847850 h 2253413"/>
              <a:gd name="connsiteX135" fmla="*/ 409575 w 1603766"/>
              <a:gd name="connsiteY135" fmla="*/ 1952625 h 2253413"/>
              <a:gd name="connsiteX136" fmla="*/ 404812 w 1603766"/>
              <a:gd name="connsiteY136" fmla="*/ 1966912 h 2253413"/>
              <a:gd name="connsiteX137" fmla="*/ 400050 w 1603766"/>
              <a:gd name="connsiteY137" fmla="*/ 1985962 h 2253413"/>
              <a:gd name="connsiteX138" fmla="*/ 404812 w 1603766"/>
              <a:gd name="connsiteY138" fmla="*/ 2071687 h 2253413"/>
              <a:gd name="connsiteX139" fmla="*/ 419100 w 1603766"/>
              <a:gd name="connsiteY139" fmla="*/ 2076450 h 2253413"/>
              <a:gd name="connsiteX140" fmla="*/ 533400 w 1603766"/>
              <a:gd name="connsiteY140" fmla="*/ 2081212 h 2253413"/>
              <a:gd name="connsiteX141" fmla="*/ 552450 w 1603766"/>
              <a:gd name="connsiteY141" fmla="*/ 2076450 h 2253413"/>
              <a:gd name="connsiteX142" fmla="*/ 590550 w 1603766"/>
              <a:gd name="connsiteY142" fmla="*/ 2043112 h 2253413"/>
              <a:gd name="connsiteX143" fmla="*/ 657225 w 1603766"/>
              <a:gd name="connsiteY143" fmla="*/ 2038350 h 2253413"/>
              <a:gd name="connsiteX144" fmla="*/ 671512 w 1603766"/>
              <a:gd name="connsiteY144" fmla="*/ 2028825 h 2253413"/>
              <a:gd name="connsiteX145" fmla="*/ 714375 w 1603766"/>
              <a:gd name="connsiteY145" fmla="*/ 2019300 h 2253413"/>
              <a:gd name="connsiteX146" fmla="*/ 738187 w 1603766"/>
              <a:gd name="connsiteY146" fmla="*/ 1995487 h 2253413"/>
              <a:gd name="connsiteX147" fmla="*/ 785818 w 1603766"/>
              <a:gd name="connsiteY147" fmla="*/ 2000264 h 2253413"/>
              <a:gd name="connsiteX148" fmla="*/ 785818 w 1603766"/>
              <a:gd name="connsiteY148" fmla="*/ 2000264 h 2253413"/>
              <a:gd name="connsiteX149" fmla="*/ 785818 w 1603766"/>
              <a:gd name="connsiteY149" fmla="*/ 1928826 h 2253413"/>
              <a:gd name="connsiteX150" fmla="*/ 795337 w 1603766"/>
              <a:gd name="connsiteY150" fmla="*/ 1909762 h 2253413"/>
              <a:gd name="connsiteX151" fmla="*/ 785818 w 1603766"/>
              <a:gd name="connsiteY151" fmla="*/ 2000264 h 2253413"/>
              <a:gd name="connsiteX152" fmla="*/ 857256 w 1603766"/>
              <a:gd name="connsiteY152" fmla="*/ 1785950 h 2253413"/>
              <a:gd name="connsiteX153" fmla="*/ 857256 w 1603766"/>
              <a:gd name="connsiteY153" fmla="*/ 1785950 h 2253413"/>
              <a:gd name="connsiteX154" fmla="*/ 857256 w 1603766"/>
              <a:gd name="connsiteY154" fmla="*/ 1785950 h 2253413"/>
              <a:gd name="connsiteX155" fmla="*/ 942975 w 1603766"/>
              <a:gd name="connsiteY155" fmla="*/ 1752600 h 2253413"/>
              <a:gd name="connsiteX156" fmla="*/ 1004887 w 1603766"/>
              <a:gd name="connsiteY156" fmla="*/ 1752600 h 2253413"/>
              <a:gd name="connsiteX157" fmla="*/ 1033462 w 1603766"/>
              <a:gd name="connsiteY157" fmla="*/ 1733550 h 2253413"/>
              <a:gd name="connsiteX158" fmla="*/ 1066800 w 1603766"/>
              <a:gd name="connsiteY158" fmla="*/ 1714500 h 2253413"/>
              <a:gd name="connsiteX159" fmla="*/ 1104900 w 1603766"/>
              <a:gd name="connsiteY159" fmla="*/ 1704975 h 2253413"/>
              <a:gd name="connsiteX160" fmla="*/ 1119187 w 1603766"/>
              <a:gd name="connsiteY160" fmla="*/ 1695450 h 2253413"/>
              <a:gd name="connsiteX161" fmla="*/ 1143000 w 1603766"/>
              <a:gd name="connsiteY161" fmla="*/ 1700212 h 2253413"/>
              <a:gd name="connsiteX162" fmla="*/ 1152525 w 1603766"/>
              <a:gd name="connsiteY162" fmla="*/ 1728787 h 2253413"/>
              <a:gd name="connsiteX163" fmla="*/ 1166812 w 1603766"/>
              <a:gd name="connsiteY163" fmla="*/ 1733550 h 2253413"/>
              <a:gd name="connsiteX164" fmla="*/ 1162050 w 1603766"/>
              <a:gd name="connsiteY164" fmla="*/ 1771650 h 2253413"/>
              <a:gd name="connsiteX165" fmla="*/ 1147762 w 1603766"/>
              <a:gd name="connsiteY165" fmla="*/ 1776412 h 2253413"/>
              <a:gd name="connsiteX166" fmla="*/ 1133475 w 1603766"/>
              <a:gd name="connsiteY166" fmla="*/ 1790700 h 2253413"/>
              <a:gd name="connsiteX167" fmla="*/ 1119187 w 1603766"/>
              <a:gd name="connsiteY167" fmla="*/ 1800225 h 2253413"/>
              <a:gd name="connsiteX168" fmla="*/ 1114425 w 1603766"/>
              <a:gd name="connsiteY168" fmla="*/ 1862137 h 2253413"/>
              <a:gd name="connsiteX169" fmla="*/ 1104900 w 1603766"/>
              <a:gd name="connsiteY169" fmla="*/ 1876425 h 2253413"/>
              <a:gd name="connsiteX170" fmla="*/ 1100137 w 1603766"/>
              <a:gd name="connsiteY170" fmla="*/ 1890712 h 2253413"/>
              <a:gd name="connsiteX171" fmla="*/ 1114425 w 1603766"/>
              <a:gd name="connsiteY171" fmla="*/ 1895475 h 2253413"/>
              <a:gd name="connsiteX172" fmla="*/ 1138237 w 1603766"/>
              <a:gd name="connsiteY172" fmla="*/ 1900237 h 2253413"/>
              <a:gd name="connsiteX173" fmla="*/ 1133475 w 1603766"/>
              <a:gd name="connsiteY173" fmla="*/ 1914525 h 2253413"/>
              <a:gd name="connsiteX174" fmla="*/ 1119187 w 1603766"/>
              <a:gd name="connsiteY174" fmla="*/ 1928812 h 2253413"/>
              <a:gd name="connsiteX175" fmla="*/ 1109662 w 1603766"/>
              <a:gd name="connsiteY175" fmla="*/ 1943100 h 2253413"/>
              <a:gd name="connsiteX176" fmla="*/ 1104900 w 1603766"/>
              <a:gd name="connsiteY176" fmla="*/ 1971675 h 2253413"/>
              <a:gd name="connsiteX177" fmla="*/ 1085850 w 1603766"/>
              <a:gd name="connsiteY177" fmla="*/ 1976437 h 2253413"/>
              <a:gd name="connsiteX178" fmla="*/ 1071562 w 1603766"/>
              <a:gd name="connsiteY178" fmla="*/ 2052637 h 2253413"/>
              <a:gd name="connsiteX179" fmla="*/ 1057275 w 1603766"/>
              <a:gd name="connsiteY179" fmla="*/ 2062162 h 2253413"/>
              <a:gd name="connsiteX180" fmla="*/ 1033462 w 1603766"/>
              <a:gd name="connsiteY180" fmla="*/ 2100262 h 2253413"/>
              <a:gd name="connsiteX181" fmla="*/ 1004887 w 1603766"/>
              <a:gd name="connsiteY181" fmla="*/ 2109787 h 2253413"/>
              <a:gd name="connsiteX182" fmla="*/ 981075 w 1603766"/>
              <a:gd name="connsiteY182" fmla="*/ 2152650 h 2253413"/>
              <a:gd name="connsiteX183" fmla="*/ 995362 w 1603766"/>
              <a:gd name="connsiteY183" fmla="*/ 2162175 h 2253413"/>
              <a:gd name="connsiteX184" fmla="*/ 1004887 w 1603766"/>
              <a:gd name="connsiteY184" fmla="*/ 2147887 h 2253413"/>
              <a:gd name="connsiteX185" fmla="*/ 1023937 w 1603766"/>
              <a:gd name="connsiteY185" fmla="*/ 2133600 h 2253413"/>
              <a:gd name="connsiteX186" fmla="*/ 1071562 w 1603766"/>
              <a:gd name="connsiteY186" fmla="*/ 2138362 h 2253413"/>
              <a:gd name="connsiteX187" fmla="*/ 1095375 w 1603766"/>
              <a:gd name="connsiteY187" fmla="*/ 2143125 h 2253413"/>
              <a:gd name="connsiteX188" fmla="*/ 1138237 w 1603766"/>
              <a:gd name="connsiteY188" fmla="*/ 2147887 h 2253413"/>
              <a:gd name="connsiteX189" fmla="*/ 1143000 w 1603766"/>
              <a:gd name="connsiteY189" fmla="*/ 2162175 h 2253413"/>
              <a:gd name="connsiteX190" fmla="*/ 1157287 w 1603766"/>
              <a:gd name="connsiteY190" fmla="*/ 2176462 h 2253413"/>
              <a:gd name="connsiteX191" fmla="*/ 1252537 w 1603766"/>
              <a:gd name="connsiteY191" fmla="*/ 2195512 h 2253413"/>
              <a:gd name="connsiteX192" fmla="*/ 1295400 w 1603766"/>
              <a:gd name="connsiteY192" fmla="*/ 2190750 h 2253413"/>
              <a:gd name="connsiteX193" fmla="*/ 1309687 w 1603766"/>
              <a:gd name="connsiteY193" fmla="*/ 2185987 h 2253413"/>
              <a:gd name="connsiteX194" fmla="*/ 1343025 w 1603766"/>
              <a:gd name="connsiteY194" fmla="*/ 2190750 h 2253413"/>
              <a:gd name="connsiteX195" fmla="*/ 1352550 w 1603766"/>
              <a:gd name="connsiteY195" fmla="*/ 2205037 h 2253413"/>
              <a:gd name="connsiteX196" fmla="*/ 1395412 w 1603766"/>
              <a:gd name="connsiteY196" fmla="*/ 2224087 h 2253413"/>
              <a:gd name="connsiteX197" fmla="*/ 1409700 w 1603766"/>
              <a:gd name="connsiteY197" fmla="*/ 2228850 h 2253413"/>
              <a:gd name="connsiteX198" fmla="*/ 1514475 w 1603766"/>
              <a:gd name="connsiteY198" fmla="*/ 2205037 h 2253413"/>
              <a:gd name="connsiteX199" fmla="*/ 1504950 w 1603766"/>
              <a:gd name="connsiteY199" fmla="*/ 2190750 h 2253413"/>
              <a:gd name="connsiteX200" fmla="*/ 1490662 w 1603766"/>
              <a:gd name="connsiteY200" fmla="*/ 2181225 h 2253413"/>
              <a:gd name="connsiteX201" fmla="*/ 1481137 w 1603766"/>
              <a:gd name="connsiteY201" fmla="*/ 2166937 h 2253413"/>
              <a:gd name="connsiteX202" fmla="*/ 1457325 w 1603766"/>
              <a:gd name="connsiteY202" fmla="*/ 2143125 h 2253413"/>
              <a:gd name="connsiteX203" fmla="*/ 1452562 w 1603766"/>
              <a:gd name="connsiteY203" fmla="*/ 2124075 h 2253413"/>
              <a:gd name="connsiteX204" fmla="*/ 1443037 w 1603766"/>
              <a:gd name="connsiteY204" fmla="*/ 2090737 h 2253413"/>
              <a:gd name="connsiteX205" fmla="*/ 1438275 w 1603766"/>
              <a:gd name="connsiteY205" fmla="*/ 2066925 h 2253413"/>
              <a:gd name="connsiteX206" fmla="*/ 1423987 w 1603766"/>
              <a:gd name="connsiteY206" fmla="*/ 2052637 h 2253413"/>
              <a:gd name="connsiteX207" fmla="*/ 1404937 w 1603766"/>
              <a:gd name="connsiteY207" fmla="*/ 2024062 h 2253413"/>
              <a:gd name="connsiteX208" fmla="*/ 1400175 w 1603766"/>
              <a:gd name="connsiteY208" fmla="*/ 2009775 h 2253413"/>
              <a:gd name="connsiteX209" fmla="*/ 1385887 w 1603766"/>
              <a:gd name="connsiteY209" fmla="*/ 1995487 h 2253413"/>
              <a:gd name="connsiteX210" fmla="*/ 1347787 w 1603766"/>
              <a:gd name="connsiteY210" fmla="*/ 1962150 h 2253413"/>
              <a:gd name="connsiteX211" fmla="*/ 1314450 w 1603766"/>
              <a:gd name="connsiteY211" fmla="*/ 1957387 h 2253413"/>
              <a:gd name="connsiteX212" fmla="*/ 1309687 w 1603766"/>
              <a:gd name="connsiteY212" fmla="*/ 1943100 h 2253413"/>
              <a:gd name="connsiteX213" fmla="*/ 1323975 w 1603766"/>
              <a:gd name="connsiteY213" fmla="*/ 1914525 h 2253413"/>
              <a:gd name="connsiteX214" fmla="*/ 1323975 w 1603766"/>
              <a:gd name="connsiteY214" fmla="*/ 1785937 h 2253413"/>
              <a:gd name="connsiteX215" fmla="*/ 1328737 w 1603766"/>
              <a:gd name="connsiteY215" fmla="*/ 1647825 h 2253413"/>
              <a:gd name="connsiteX216" fmla="*/ 1343025 w 1603766"/>
              <a:gd name="connsiteY216" fmla="*/ 1638300 h 2253413"/>
              <a:gd name="connsiteX217" fmla="*/ 1366837 w 1603766"/>
              <a:gd name="connsiteY217" fmla="*/ 1619250 h 2253413"/>
              <a:gd name="connsiteX218" fmla="*/ 1381125 w 1603766"/>
              <a:gd name="connsiteY218" fmla="*/ 1604962 h 2253413"/>
              <a:gd name="connsiteX219" fmla="*/ 1409700 w 1603766"/>
              <a:gd name="connsiteY219" fmla="*/ 1585912 h 2253413"/>
              <a:gd name="connsiteX220" fmla="*/ 1423987 w 1603766"/>
              <a:gd name="connsiteY220" fmla="*/ 1571625 h 2253413"/>
              <a:gd name="connsiteX221" fmla="*/ 1466850 w 1603766"/>
              <a:gd name="connsiteY221" fmla="*/ 1566862 h 2253413"/>
              <a:gd name="connsiteX222" fmla="*/ 1495425 w 1603766"/>
              <a:gd name="connsiteY222" fmla="*/ 1552575 h 2253413"/>
              <a:gd name="connsiteX223" fmla="*/ 1500187 w 1603766"/>
              <a:gd name="connsiteY223" fmla="*/ 1538287 h 2253413"/>
              <a:gd name="connsiteX224" fmla="*/ 1509712 w 1603766"/>
              <a:gd name="connsiteY224" fmla="*/ 1524000 h 2253413"/>
              <a:gd name="connsiteX225" fmla="*/ 1519237 w 1603766"/>
              <a:gd name="connsiteY225" fmla="*/ 1485900 h 2253413"/>
              <a:gd name="connsiteX226" fmla="*/ 1533525 w 1603766"/>
              <a:gd name="connsiteY226" fmla="*/ 1471612 h 2253413"/>
              <a:gd name="connsiteX227" fmla="*/ 1562100 w 1603766"/>
              <a:gd name="connsiteY227" fmla="*/ 1452562 h 2253413"/>
              <a:gd name="connsiteX228" fmla="*/ 1566862 w 1603766"/>
              <a:gd name="connsiteY228" fmla="*/ 1438275 h 2253413"/>
              <a:gd name="connsiteX229" fmla="*/ 1571625 w 1603766"/>
              <a:gd name="connsiteY229" fmla="*/ 1419225 h 2253413"/>
              <a:gd name="connsiteX230" fmla="*/ 1590675 w 1603766"/>
              <a:gd name="connsiteY230" fmla="*/ 1390650 h 2253413"/>
              <a:gd name="connsiteX231" fmla="*/ 1595437 w 1603766"/>
              <a:gd name="connsiteY231" fmla="*/ 1376362 h 2253413"/>
              <a:gd name="connsiteX232" fmla="*/ 1595437 w 1603766"/>
              <a:gd name="connsiteY232" fmla="*/ 1300162 h 2253413"/>
              <a:gd name="connsiteX233" fmla="*/ 1581150 w 1603766"/>
              <a:gd name="connsiteY233" fmla="*/ 1285875 h 2253413"/>
              <a:gd name="connsiteX234" fmla="*/ 1547812 w 1603766"/>
              <a:gd name="connsiteY234" fmla="*/ 1252537 h 2253413"/>
              <a:gd name="connsiteX235" fmla="*/ 1538287 w 1603766"/>
              <a:gd name="connsiteY235" fmla="*/ 1238250 h 2253413"/>
              <a:gd name="connsiteX236" fmla="*/ 1543050 w 1603766"/>
              <a:gd name="connsiteY236" fmla="*/ 1219200 h 2253413"/>
              <a:gd name="connsiteX237" fmla="*/ 1552575 w 1603766"/>
              <a:gd name="connsiteY237" fmla="*/ 1176337 h 2253413"/>
              <a:gd name="connsiteX238" fmla="*/ 1566862 w 1603766"/>
              <a:gd name="connsiteY238" fmla="*/ 1162050 h 2253413"/>
              <a:gd name="connsiteX239" fmla="*/ 1562100 w 1603766"/>
              <a:gd name="connsiteY239" fmla="*/ 1119187 h 2253413"/>
              <a:gd name="connsiteX240" fmla="*/ 1557337 w 1603766"/>
              <a:gd name="connsiteY240" fmla="*/ 1104900 h 2253413"/>
              <a:gd name="connsiteX241" fmla="*/ 1543050 w 1603766"/>
              <a:gd name="connsiteY241" fmla="*/ 1095375 h 2253413"/>
              <a:gd name="connsiteX242" fmla="*/ 1533525 w 1603766"/>
              <a:gd name="connsiteY242" fmla="*/ 1081087 h 2253413"/>
              <a:gd name="connsiteX243" fmla="*/ 1519237 w 1603766"/>
              <a:gd name="connsiteY243" fmla="*/ 1052512 h 2253413"/>
              <a:gd name="connsiteX244" fmla="*/ 1495425 w 1603766"/>
              <a:gd name="connsiteY244" fmla="*/ 1023937 h 2253413"/>
              <a:gd name="connsiteX245" fmla="*/ 1490662 w 1603766"/>
              <a:gd name="connsiteY245" fmla="*/ 1009650 h 2253413"/>
              <a:gd name="connsiteX246" fmla="*/ 1471612 w 1603766"/>
              <a:gd name="connsiteY246" fmla="*/ 981075 h 2253413"/>
              <a:gd name="connsiteX247" fmla="*/ 1462087 w 1603766"/>
              <a:gd name="connsiteY247" fmla="*/ 952500 h 2253413"/>
              <a:gd name="connsiteX248" fmla="*/ 1452562 w 1603766"/>
              <a:gd name="connsiteY248" fmla="*/ 919162 h 2253413"/>
              <a:gd name="connsiteX249" fmla="*/ 1443037 w 1603766"/>
              <a:gd name="connsiteY249" fmla="*/ 904875 h 2253413"/>
              <a:gd name="connsiteX250" fmla="*/ 1428750 w 1603766"/>
              <a:gd name="connsiteY250" fmla="*/ 862012 h 2253413"/>
              <a:gd name="connsiteX251" fmla="*/ 1423987 w 1603766"/>
              <a:gd name="connsiteY251" fmla="*/ 847725 h 2253413"/>
              <a:gd name="connsiteX252" fmla="*/ 1390650 w 1603766"/>
              <a:gd name="connsiteY252" fmla="*/ 804862 h 2253413"/>
              <a:gd name="connsiteX253" fmla="*/ 1376362 w 1603766"/>
              <a:gd name="connsiteY253" fmla="*/ 795337 h 2253413"/>
              <a:gd name="connsiteX254" fmla="*/ 1371600 w 1603766"/>
              <a:gd name="connsiteY254" fmla="*/ 781050 h 2253413"/>
              <a:gd name="connsiteX255" fmla="*/ 1357312 w 1603766"/>
              <a:gd name="connsiteY255" fmla="*/ 776287 h 2253413"/>
              <a:gd name="connsiteX256" fmla="*/ 1343025 w 1603766"/>
              <a:gd name="connsiteY256" fmla="*/ 762000 h 2253413"/>
              <a:gd name="connsiteX257" fmla="*/ 1338262 w 1603766"/>
              <a:gd name="connsiteY257" fmla="*/ 709612 h 2253413"/>
              <a:gd name="connsiteX258" fmla="*/ 1323975 w 1603766"/>
              <a:gd name="connsiteY258" fmla="*/ 700087 h 2253413"/>
              <a:gd name="connsiteX259" fmla="*/ 1319212 w 1603766"/>
              <a:gd name="connsiteY259" fmla="*/ 685800 h 2253413"/>
              <a:gd name="connsiteX260" fmla="*/ 1309687 w 1603766"/>
              <a:gd name="connsiteY260" fmla="*/ 671512 h 2253413"/>
              <a:gd name="connsiteX261" fmla="*/ 1338262 w 1603766"/>
              <a:gd name="connsiteY261" fmla="*/ 690562 h 2253413"/>
              <a:gd name="connsiteX0" fmla="*/ 1338262 w 1603766"/>
              <a:gd name="connsiteY0" fmla="*/ 690562 h 2253413"/>
              <a:gd name="connsiteX1" fmla="*/ 1323975 w 1603766"/>
              <a:gd name="connsiteY1" fmla="*/ 681037 h 2253413"/>
              <a:gd name="connsiteX2" fmla="*/ 1309687 w 1603766"/>
              <a:gd name="connsiteY2" fmla="*/ 666750 h 2253413"/>
              <a:gd name="connsiteX3" fmla="*/ 1281112 w 1603766"/>
              <a:gd name="connsiteY3" fmla="*/ 657225 h 2253413"/>
              <a:gd name="connsiteX4" fmla="*/ 1238250 w 1603766"/>
              <a:gd name="connsiteY4" fmla="*/ 652462 h 2253413"/>
              <a:gd name="connsiteX5" fmla="*/ 1185862 w 1603766"/>
              <a:gd name="connsiteY5" fmla="*/ 647700 h 2253413"/>
              <a:gd name="connsiteX6" fmla="*/ 1128712 w 1603766"/>
              <a:gd name="connsiteY6" fmla="*/ 619125 h 2253413"/>
              <a:gd name="connsiteX7" fmla="*/ 1114425 w 1603766"/>
              <a:gd name="connsiteY7" fmla="*/ 609600 h 2253413"/>
              <a:gd name="connsiteX8" fmla="*/ 1100137 w 1603766"/>
              <a:gd name="connsiteY8" fmla="*/ 542925 h 2253413"/>
              <a:gd name="connsiteX9" fmla="*/ 1090612 w 1603766"/>
              <a:gd name="connsiteY9" fmla="*/ 514350 h 2253413"/>
              <a:gd name="connsiteX10" fmla="*/ 1081087 w 1603766"/>
              <a:gd name="connsiteY10" fmla="*/ 461962 h 2253413"/>
              <a:gd name="connsiteX11" fmla="*/ 1062037 w 1603766"/>
              <a:gd name="connsiteY11" fmla="*/ 433387 h 2253413"/>
              <a:gd name="connsiteX12" fmla="*/ 1052512 w 1603766"/>
              <a:gd name="connsiteY12" fmla="*/ 404812 h 2253413"/>
              <a:gd name="connsiteX13" fmla="*/ 1028700 w 1603766"/>
              <a:gd name="connsiteY13" fmla="*/ 361950 h 2253413"/>
              <a:gd name="connsiteX14" fmla="*/ 1014412 w 1603766"/>
              <a:gd name="connsiteY14" fmla="*/ 352425 h 2253413"/>
              <a:gd name="connsiteX15" fmla="*/ 1004887 w 1603766"/>
              <a:gd name="connsiteY15" fmla="*/ 338137 h 2253413"/>
              <a:gd name="connsiteX16" fmla="*/ 990600 w 1603766"/>
              <a:gd name="connsiteY16" fmla="*/ 328612 h 2253413"/>
              <a:gd name="connsiteX17" fmla="*/ 971550 w 1603766"/>
              <a:gd name="connsiteY17" fmla="*/ 304800 h 2253413"/>
              <a:gd name="connsiteX18" fmla="*/ 962025 w 1603766"/>
              <a:gd name="connsiteY18" fmla="*/ 290512 h 2253413"/>
              <a:gd name="connsiteX19" fmla="*/ 947737 w 1603766"/>
              <a:gd name="connsiteY19" fmla="*/ 280987 h 2253413"/>
              <a:gd name="connsiteX20" fmla="*/ 928687 w 1603766"/>
              <a:gd name="connsiteY20" fmla="*/ 261937 h 2253413"/>
              <a:gd name="connsiteX21" fmla="*/ 909637 w 1603766"/>
              <a:gd name="connsiteY21" fmla="*/ 238125 h 2253413"/>
              <a:gd name="connsiteX22" fmla="*/ 890587 w 1603766"/>
              <a:gd name="connsiteY22" fmla="*/ 209550 h 2253413"/>
              <a:gd name="connsiteX23" fmla="*/ 876300 w 1603766"/>
              <a:gd name="connsiteY23" fmla="*/ 195262 h 2253413"/>
              <a:gd name="connsiteX24" fmla="*/ 866775 w 1603766"/>
              <a:gd name="connsiteY24" fmla="*/ 166687 h 2253413"/>
              <a:gd name="connsiteX25" fmla="*/ 862012 w 1603766"/>
              <a:gd name="connsiteY25" fmla="*/ 152400 h 2253413"/>
              <a:gd name="connsiteX26" fmla="*/ 852487 w 1603766"/>
              <a:gd name="connsiteY26" fmla="*/ 138112 h 2253413"/>
              <a:gd name="connsiteX27" fmla="*/ 847725 w 1603766"/>
              <a:gd name="connsiteY27" fmla="*/ 123825 h 2253413"/>
              <a:gd name="connsiteX28" fmla="*/ 838200 w 1603766"/>
              <a:gd name="connsiteY28" fmla="*/ 109537 h 2253413"/>
              <a:gd name="connsiteX29" fmla="*/ 819150 w 1603766"/>
              <a:gd name="connsiteY29" fmla="*/ 71437 h 2253413"/>
              <a:gd name="connsiteX30" fmla="*/ 790575 w 1603766"/>
              <a:gd name="connsiteY30" fmla="*/ 52387 h 2253413"/>
              <a:gd name="connsiteX31" fmla="*/ 795337 w 1603766"/>
              <a:gd name="connsiteY31" fmla="*/ 33337 h 2253413"/>
              <a:gd name="connsiteX32" fmla="*/ 776287 w 1603766"/>
              <a:gd name="connsiteY32" fmla="*/ 4762 h 2253413"/>
              <a:gd name="connsiteX33" fmla="*/ 762000 w 1603766"/>
              <a:gd name="connsiteY33" fmla="*/ 0 h 2253413"/>
              <a:gd name="connsiteX34" fmla="*/ 757237 w 1603766"/>
              <a:gd name="connsiteY34" fmla="*/ 14287 h 2253413"/>
              <a:gd name="connsiteX35" fmla="*/ 752475 w 1603766"/>
              <a:gd name="connsiteY35" fmla="*/ 33337 h 2253413"/>
              <a:gd name="connsiteX36" fmla="*/ 719137 w 1603766"/>
              <a:gd name="connsiteY36" fmla="*/ 38100 h 2253413"/>
              <a:gd name="connsiteX37" fmla="*/ 704850 w 1603766"/>
              <a:gd name="connsiteY37" fmla="*/ 47625 h 2253413"/>
              <a:gd name="connsiteX38" fmla="*/ 671512 w 1603766"/>
              <a:gd name="connsiteY38" fmla="*/ 52387 h 2253413"/>
              <a:gd name="connsiteX39" fmla="*/ 657225 w 1603766"/>
              <a:gd name="connsiteY39" fmla="*/ 57150 h 2253413"/>
              <a:gd name="connsiteX40" fmla="*/ 657225 w 1603766"/>
              <a:gd name="connsiteY40" fmla="*/ 109537 h 2253413"/>
              <a:gd name="connsiteX41" fmla="*/ 628650 w 1603766"/>
              <a:gd name="connsiteY41" fmla="*/ 114300 h 2253413"/>
              <a:gd name="connsiteX42" fmla="*/ 614362 w 1603766"/>
              <a:gd name="connsiteY42" fmla="*/ 128587 h 2253413"/>
              <a:gd name="connsiteX43" fmla="*/ 600075 w 1603766"/>
              <a:gd name="connsiteY43" fmla="*/ 133350 h 2253413"/>
              <a:gd name="connsiteX44" fmla="*/ 533400 w 1603766"/>
              <a:gd name="connsiteY44" fmla="*/ 142875 h 2253413"/>
              <a:gd name="connsiteX45" fmla="*/ 519112 w 1603766"/>
              <a:gd name="connsiteY45" fmla="*/ 147637 h 2253413"/>
              <a:gd name="connsiteX46" fmla="*/ 519112 w 1603766"/>
              <a:gd name="connsiteY46" fmla="*/ 200025 h 2253413"/>
              <a:gd name="connsiteX47" fmla="*/ 481012 w 1603766"/>
              <a:gd name="connsiteY47" fmla="*/ 204787 h 2253413"/>
              <a:gd name="connsiteX48" fmla="*/ 466725 w 1603766"/>
              <a:gd name="connsiteY48" fmla="*/ 214312 h 2253413"/>
              <a:gd name="connsiteX49" fmla="*/ 395287 w 1603766"/>
              <a:gd name="connsiteY49" fmla="*/ 219075 h 2253413"/>
              <a:gd name="connsiteX50" fmla="*/ 390525 w 1603766"/>
              <a:gd name="connsiteY50" fmla="*/ 247650 h 2253413"/>
              <a:gd name="connsiteX51" fmla="*/ 385762 w 1603766"/>
              <a:gd name="connsiteY51" fmla="*/ 261937 h 2253413"/>
              <a:gd name="connsiteX52" fmla="*/ 409575 w 1603766"/>
              <a:gd name="connsiteY52" fmla="*/ 285750 h 2253413"/>
              <a:gd name="connsiteX53" fmla="*/ 404812 w 1603766"/>
              <a:gd name="connsiteY53" fmla="*/ 300037 h 2253413"/>
              <a:gd name="connsiteX54" fmla="*/ 409575 w 1603766"/>
              <a:gd name="connsiteY54" fmla="*/ 314325 h 2253413"/>
              <a:gd name="connsiteX55" fmla="*/ 395287 w 1603766"/>
              <a:gd name="connsiteY55" fmla="*/ 319087 h 2253413"/>
              <a:gd name="connsiteX56" fmla="*/ 357187 w 1603766"/>
              <a:gd name="connsiteY56" fmla="*/ 323850 h 2253413"/>
              <a:gd name="connsiteX57" fmla="*/ 361950 w 1603766"/>
              <a:gd name="connsiteY57" fmla="*/ 357187 h 2253413"/>
              <a:gd name="connsiteX58" fmla="*/ 381000 w 1603766"/>
              <a:gd name="connsiteY58" fmla="*/ 385762 h 2253413"/>
              <a:gd name="connsiteX59" fmla="*/ 376237 w 1603766"/>
              <a:gd name="connsiteY59" fmla="*/ 466725 h 2253413"/>
              <a:gd name="connsiteX60" fmla="*/ 361950 w 1603766"/>
              <a:gd name="connsiteY60" fmla="*/ 471487 h 2253413"/>
              <a:gd name="connsiteX61" fmla="*/ 347662 w 1603766"/>
              <a:gd name="connsiteY61" fmla="*/ 500062 h 2253413"/>
              <a:gd name="connsiteX62" fmla="*/ 385762 w 1603766"/>
              <a:gd name="connsiteY62" fmla="*/ 504825 h 2253413"/>
              <a:gd name="connsiteX63" fmla="*/ 395287 w 1603766"/>
              <a:gd name="connsiteY63" fmla="*/ 519112 h 2253413"/>
              <a:gd name="connsiteX64" fmla="*/ 400050 w 1603766"/>
              <a:gd name="connsiteY64" fmla="*/ 557212 h 2253413"/>
              <a:gd name="connsiteX65" fmla="*/ 404812 w 1603766"/>
              <a:gd name="connsiteY65" fmla="*/ 571500 h 2253413"/>
              <a:gd name="connsiteX66" fmla="*/ 419100 w 1603766"/>
              <a:gd name="connsiteY66" fmla="*/ 576262 h 2253413"/>
              <a:gd name="connsiteX67" fmla="*/ 481012 w 1603766"/>
              <a:gd name="connsiteY67" fmla="*/ 581025 h 2253413"/>
              <a:gd name="connsiteX68" fmla="*/ 495300 w 1603766"/>
              <a:gd name="connsiteY68" fmla="*/ 590550 h 2253413"/>
              <a:gd name="connsiteX69" fmla="*/ 500062 w 1603766"/>
              <a:gd name="connsiteY69" fmla="*/ 604837 h 2253413"/>
              <a:gd name="connsiteX70" fmla="*/ 528637 w 1603766"/>
              <a:gd name="connsiteY70" fmla="*/ 623887 h 2253413"/>
              <a:gd name="connsiteX71" fmla="*/ 533400 w 1603766"/>
              <a:gd name="connsiteY71" fmla="*/ 638175 h 2253413"/>
              <a:gd name="connsiteX72" fmla="*/ 547687 w 1603766"/>
              <a:gd name="connsiteY72" fmla="*/ 647700 h 2253413"/>
              <a:gd name="connsiteX73" fmla="*/ 557212 w 1603766"/>
              <a:gd name="connsiteY73" fmla="*/ 661987 h 2253413"/>
              <a:gd name="connsiteX74" fmla="*/ 561975 w 1603766"/>
              <a:gd name="connsiteY74" fmla="*/ 785812 h 2253413"/>
              <a:gd name="connsiteX75" fmla="*/ 566737 w 1603766"/>
              <a:gd name="connsiteY75" fmla="*/ 804862 h 2253413"/>
              <a:gd name="connsiteX76" fmla="*/ 600075 w 1603766"/>
              <a:gd name="connsiteY76" fmla="*/ 819150 h 2253413"/>
              <a:gd name="connsiteX77" fmla="*/ 614362 w 1603766"/>
              <a:gd name="connsiteY77" fmla="*/ 828675 h 2253413"/>
              <a:gd name="connsiteX78" fmla="*/ 609600 w 1603766"/>
              <a:gd name="connsiteY78" fmla="*/ 895350 h 2253413"/>
              <a:gd name="connsiteX79" fmla="*/ 581025 w 1603766"/>
              <a:gd name="connsiteY79" fmla="*/ 904875 h 2253413"/>
              <a:gd name="connsiteX80" fmla="*/ 571500 w 1603766"/>
              <a:gd name="connsiteY80" fmla="*/ 919162 h 2253413"/>
              <a:gd name="connsiteX81" fmla="*/ 514350 w 1603766"/>
              <a:gd name="connsiteY81" fmla="*/ 947737 h 2253413"/>
              <a:gd name="connsiteX82" fmla="*/ 485775 w 1603766"/>
              <a:gd name="connsiteY82" fmla="*/ 952500 h 2253413"/>
              <a:gd name="connsiteX83" fmla="*/ 476250 w 1603766"/>
              <a:gd name="connsiteY83" fmla="*/ 966787 h 2253413"/>
              <a:gd name="connsiteX84" fmla="*/ 471487 w 1603766"/>
              <a:gd name="connsiteY84" fmla="*/ 981075 h 2253413"/>
              <a:gd name="connsiteX85" fmla="*/ 452437 w 1603766"/>
              <a:gd name="connsiteY85" fmla="*/ 1009650 h 2253413"/>
              <a:gd name="connsiteX86" fmla="*/ 433387 w 1603766"/>
              <a:gd name="connsiteY86" fmla="*/ 1038225 h 2253413"/>
              <a:gd name="connsiteX87" fmla="*/ 423862 w 1603766"/>
              <a:gd name="connsiteY87" fmla="*/ 1052512 h 2253413"/>
              <a:gd name="connsiteX88" fmla="*/ 414337 w 1603766"/>
              <a:gd name="connsiteY88" fmla="*/ 1066800 h 2253413"/>
              <a:gd name="connsiteX89" fmla="*/ 371475 w 1603766"/>
              <a:gd name="connsiteY89" fmla="*/ 1081087 h 2253413"/>
              <a:gd name="connsiteX90" fmla="*/ 357187 w 1603766"/>
              <a:gd name="connsiteY90" fmla="*/ 1085850 h 2253413"/>
              <a:gd name="connsiteX91" fmla="*/ 342900 w 1603766"/>
              <a:gd name="connsiteY91" fmla="*/ 1100137 h 2253413"/>
              <a:gd name="connsiteX92" fmla="*/ 328612 w 1603766"/>
              <a:gd name="connsiteY92" fmla="*/ 1128712 h 2253413"/>
              <a:gd name="connsiteX93" fmla="*/ 309562 w 1603766"/>
              <a:gd name="connsiteY93" fmla="*/ 1133475 h 2253413"/>
              <a:gd name="connsiteX94" fmla="*/ 280987 w 1603766"/>
              <a:gd name="connsiteY94" fmla="*/ 1143000 h 2253413"/>
              <a:gd name="connsiteX95" fmla="*/ 247650 w 1603766"/>
              <a:gd name="connsiteY95" fmla="*/ 1152525 h 2253413"/>
              <a:gd name="connsiteX96" fmla="*/ 233362 w 1603766"/>
              <a:gd name="connsiteY96" fmla="*/ 1162050 h 2253413"/>
              <a:gd name="connsiteX97" fmla="*/ 223837 w 1603766"/>
              <a:gd name="connsiteY97" fmla="*/ 1176337 h 2253413"/>
              <a:gd name="connsiteX98" fmla="*/ 195262 w 1603766"/>
              <a:gd name="connsiteY98" fmla="*/ 1190625 h 2253413"/>
              <a:gd name="connsiteX99" fmla="*/ 180975 w 1603766"/>
              <a:gd name="connsiteY99" fmla="*/ 1200150 h 2253413"/>
              <a:gd name="connsiteX100" fmla="*/ 133350 w 1603766"/>
              <a:gd name="connsiteY100" fmla="*/ 1195387 h 2253413"/>
              <a:gd name="connsiteX101" fmla="*/ 119062 w 1603766"/>
              <a:gd name="connsiteY101" fmla="*/ 1190625 h 2253413"/>
              <a:gd name="connsiteX102" fmla="*/ 104775 w 1603766"/>
              <a:gd name="connsiteY102" fmla="*/ 1147762 h 2253413"/>
              <a:gd name="connsiteX103" fmla="*/ 100012 w 1603766"/>
              <a:gd name="connsiteY103" fmla="*/ 1133475 h 2253413"/>
              <a:gd name="connsiteX104" fmla="*/ 85725 w 1603766"/>
              <a:gd name="connsiteY104" fmla="*/ 1123950 h 2253413"/>
              <a:gd name="connsiteX105" fmla="*/ 57150 w 1603766"/>
              <a:gd name="connsiteY105" fmla="*/ 1100137 h 2253413"/>
              <a:gd name="connsiteX106" fmla="*/ 33337 w 1603766"/>
              <a:gd name="connsiteY106" fmla="*/ 1123950 h 2253413"/>
              <a:gd name="connsiteX107" fmla="*/ 28575 w 1603766"/>
              <a:gd name="connsiteY107" fmla="*/ 1143000 h 2253413"/>
              <a:gd name="connsiteX108" fmla="*/ 4762 w 1603766"/>
              <a:gd name="connsiteY108" fmla="*/ 1176337 h 2253413"/>
              <a:gd name="connsiteX109" fmla="*/ 0 w 1603766"/>
              <a:gd name="connsiteY109" fmla="*/ 1190625 h 2253413"/>
              <a:gd name="connsiteX110" fmla="*/ 4762 w 1603766"/>
              <a:gd name="connsiteY110" fmla="*/ 1300162 h 2253413"/>
              <a:gd name="connsiteX111" fmla="*/ 33337 w 1603766"/>
              <a:gd name="connsiteY111" fmla="*/ 1357312 h 2253413"/>
              <a:gd name="connsiteX112" fmla="*/ 47625 w 1603766"/>
              <a:gd name="connsiteY112" fmla="*/ 1371600 h 2253413"/>
              <a:gd name="connsiteX113" fmla="*/ 57150 w 1603766"/>
              <a:gd name="connsiteY113" fmla="*/ 1390650 h 2253413"/>
              <a:gd name="connsiteX114" fmla="*/ 95250 w 1603766"/>
              <a:gd name="connsiteY114" fmla="*/ 1419225 h 2253413"/>
              <a:gd name="connsiteX115" fmla="*/ 104775 w 1603766"/>
              <a:gd name="connsiteY115" fmla="*/ 1447800 h 2253413"/>
              <a:gd name="connsiteX116" fmla="*/ 109537 w 1603766"/>
              <a:gd name="connsiteY116" fmla="*/ 1466850 h 2253413"/>
              <a:gd name="connsiteX117" fmla="*/ 128587 w 1603766"/>
              <a:gd name="connsiteY117" fmla="*/ 1495425 h 2253413"/>
              <a:gd name="connsiteX118" fmla="*/ 142875 w 1603766"/>
              <a:gd name="connsiteY118" fmla="*/ 1504950 h 2253413"/>
              <a:gd name="connsiteX119" fmla="*/ 152400 w 1603766"/>
              <a:gd name="connsiteY119" fmla="*/ 1533525 h 2253413"/>
              <a:gd name="connsiteX120" fmla="*/ 157162 w 1603766"/>
              <a:gd name="connsiteY120" fmla="*/ 1547812 h 2253413"/>
              <a:gd name="connsiteX121" fmla="*/ 166687 w 1603766"/>
              <a:gd name="connsiteY121" fmla="*/ 1566862 h 2253413"/>
              <a:gd name="connsiteX122" fmla="*/ 176212 w 1603766"/>
              <a:gd name="connsiteY122" fmla="*/ 1581150 h 2253413"/>
              <a:gd name="connsiteX123" fmla="*/ 180975 w 1603766"/>
              <a:gd name="connsiteY123" fmla="*/ 1595437 h 2253413"/>
              <a:gd name="connsiteX124" fmla="*/ 166687 w 1603766"/>
              <a:gd name="connsiteY124" fmla="*/ 1657350 h 2253413"/>
              <a:gd name="connsiteX125" fmla="*/ 171450 w 1603766"/>
              <a:gd name="connsiteY125" fmla="*/ 1719262 h 2253413"/>
              <a:gd name="connsiteX126" fmla="*/ 185737 w 1603766"/>
              <a:gd name="connsiteY126" fmla="*/ 1728787 h 2253413"/>
              <a:gd name="connsiteX127" fmla="*/ 204787 w 1603766"/>
              <a:gd name="connsiteY127" fmla="*/ 1743075 h 2253413"/>
              <a:gd name="connsiteX128" fmla="*/ 309562 w 1603766"/>
              <a:gd name="connsiteY128" fmla="*/ 1738312 h 2253413"/>
              <a:gd name="connsiteX129" fmla="*/ 342900 w 1603766"/>
              <a:gd name="connsiteY129" fmla="*/ 1728787 h 2253413"/>
              <a:gd name="connsiteX130" fmla="*/ 366712 w 1603766"/>
              <a:gd name="connsiteY130" fmla="*/ 1733550 h 2253413"/>
              <a:gd name="connsiteX131" fmla="*/ 381000 w 1603766"/>
              <a:gd name="connsiteY131" fmla="*/ 1738312 h 2253413"/>
              <a:gd name="connsiteX132" fmla="*/ 428625 w 1603766"/>
              <a:gd name="connsiteY132" fmla="*/ 1743075 h 2253413"/>
              <a:gd name="connsiteX133" fmla="*/ 423862 w 1603766"/>
              <a:gd name="connsiteY133" fmla="*/ 1819275 h 2253413"/>
              <a:gd name="connsiteX134" fmla="*/ 414337 w 1603766"/>
              <a:gd name="connsiteY134" fmla="*/ 1847850 h 2253413"/>
              <a:gd name="connsiteX135" fmla="*/ 409575 w 1603766"/>
              <a:gd name="connsiteY135" fmla="*/ 1952625 h 2253413"/>
              <a:gd name="connsiteX136" fmla="*/ 404812 w 1603766"/>
              <a:gd name="connsiteY136" fmla="*/ 1966912 h 2253413"/>
              <a:gd name="connsiteX137" fmla="*/ 400050 w 1603766"/>
              <a:gd name="connsiteY137" fmla="*/ 1985962 h 2253413"/>
              <a:gd name="connsiteX138" fmla="*/ 404812 w 1603766"/>
              <a:gd name="connsiteY138" fmla="*/ 2071687 h 2253413"/>
              <a:gd name="connsiteX139" fmla="*/ 419100 w 1603766"/>
              <a:gd name="connsiteY139" fmla="*/ 2076450 h 2253413"/>
              <a:gd name="connsiteX140" fmla="*/ 533400 w 1603766"/>
              <a:gd name="connsiteY140" fmla="*/ 2081212 h 2253413"/>
              <a:gd name="connsiteX141" fmla="*/ 552450 w 1603766"/>
              <a:gd name="connsiteY141" fmla="*/ 2076450 h 2253413"/>
              <a:gd name="connsiteX142" fmla="*/ 590550 w 1603766"/>
              <a:gd name="connsiteY142" fmla="*/ 2043112 h 2253413"/>
              <a:gd name="connsiteX143" fmla="*/ 657225 w 1603766"/>
              <a:gd name="connsiteY143" fmla="*/ 2038350 h 2253413"/>
              <a:gd name="connsiteX144" fmla="*/ 671512 w 1603766"/>
              <a:gd name="connsiteY144" fmla="*/ 2028825 h 2253413"/>
              <a:gd name="connsiteX145" fmla="*/ 714375 w 1603766"/>
              <a:gd name="connsiteY145" fmla="*/ 2019300 h 2253413"/>
              <a:gd name="connsiteX146" fmla="*/ 738187 w 1603766"/>
              <a:gd name="connsiteY146" fmla="*/ 1995487 h 2253413"/>
              <a:gd name="connsiteX147" fmla="*/ 785818 w 1603766"/>
              <a:gd name="connsiteY147" fmla="*/ 2000264 h 2253413"/>
              <a:gd name="connsiteX148" fmla="*/ 785818 w 1603766"/>
              <a:gd name="connsiteY148" fmla="*/ 2000264 h 2253413"/>
              <a:gd name="connsiteX149" fmla="*/ 785818 w 1603766"/>
              <a:gd name="connsiteY149" fmla="*/ 1928826 h 2253413"/>
              <a:gd name="connsiteX150" fmla="*/ 785818 w 1603766"/>
              <a:gd name="connsiteY150" fmla="*/ 2000264 h 2253413"/>
              <a:gd name="connsiteX151" fmla="*/ 785818 w 1603766"/>
              <a:gd name="connsiteY151" fmla="*/ 2000264 h 2253413"/>
              <a:gd name="connsiteX152" fmla="*/ 857256 w 1603766"/>
              <a:gd name="connsiteY152" fmla="*/ 1785950 h 2253413"/>
              <a:gd name="connsiteX153" fmla="*/ 857256 w 1603766"/>
              <a:gd name="connsiteY153" fmla="*/ 1785950 h 2253413"/>
              <a:gd name="connsiteX154" fmla="*/ 857256 w 1603766"/>
              <a:gd name="connsiteY154" fmla="*/ 1785950 h 2253413"/>
              <a:gd name="connsiteX155" fmla="*/ 942975 w 1603766"/>
              <a:gd name="connsiteY155" fmla="*/ 1752600 h 2253413"/>
              <a:gd name="connsiteX156" fmla="*/ 1004887 w 1603766"/>
              <a:gd name="connsiteY156" fmla="*/ 1752600 h 2253413"/>
              <a:gd name="connsiteX157" fmla="*/ 1033462 w 1603766"/>
              <a:gd name="connsiteY157" fmla="*/ 1733550 h 2253413"/>
              <a:gd name="connsiteX158" fmla="*/ 1066800 w 1603766"/>
              <a:gd name="connsiteY158" fmla="*/ 1714500 h 2253413"/>
              <a:gd name="connsiteX159" fmla="*/ 1104900 w 1603766"/>
              <a:gd name="connsiteY159" fmla="*/ 1704975 h 2253413"/>
              <a:gd name="connsiteX160" fmla="*/ 1119187 w 1603766"/>
              <a:gd name="connsiteY160" fmla="*/ 1695450 h 2253413"/>
              <a:gd name="connsiteX161" fmla="*/ 1143000 w 1603766"/>
              <a:gd name="connsiteY161" fmla="*/ 1700212 h 2253413"/>
              <a:gd name="connsiteX162" fmla="*/ 1152525 w 1603766"/>
              <a:gd name="connsiteY162" fmla="*/ 1728787 h 2253413"/>
              <a:gd name="connsiteX163" fmla="*/ 1166812 w 1603766"/>
              <a:gd name="connsiteY163" fmla="*/ 1733550 h 2253413"/>
              <a:gd name="connsiteX164" fmla="*/ 1162050 w 1603766"/>
              <a:gd name="connsiteY164" fmla="*/ 1771650 h 2253413"/>
              <a:gd name="connsiteX165" fmla="*/ 1147762 w 1603766"/>
              <a:gd name="connsiteY165" fmla="*/ 1776412 h 2253413"/>
              <a:gd name="connsiteX166" fmla="*/ 1133475 w 1603766"/>
              <a:gd name="connsiteY166" fmla="*/ 1790700 h 2253413"/>
              <a:gd name="connsiteX167" fmla="*/ 1119187 w 1603766"/>
              <a:gd name="connsiteY167" fmla="*/ 1800225 h 2253413"/>
              <a:gd name="connsiteX168" fmla="*/ 1114425 w 1603766"/>
              <a:gd name="connsiteY168" fmla="*/ 1862137 h 2253413"/>
              <a:gd name="connsiteX169" fmla="*/ 1104900 w 1603766"/>
              <a:gd name="connsiteY169" fmla="*/ 1876425 h 2253413"/>
              <a:gd name="connsiteX170" fmla="*/ 1100137 w 1603766"/>
              <a:gd name="connsiteY170" fmla="*/ 1890712 h 2253413"/>
              <a:gd name="connsiteX171" fmla="*/ 1114425 w 1603766"/>
              <a:gd name="connsiteY171" fmla="*/ 1895475 h 2253413"/>
              <a:gd name="connsiteX172" fmla="*/ 1138237 w 1603766"/>
              <a:gd name="connsiteY172" fmla="*/ 1900237 h 2253413"/>
              <a:gd name="connsiteX173" fmla="*/ 1133475 w 1603766"/>
              <a:gd name="connsiteY173" fmla="*/ 1914525 h 2253413"/>
              <a:gd name="connsiteX174" fmla="*/ 1119187 w 1603766"/>
              <a:gd name="connsiteY174" fmla="*/ 1928812 h 2253413"/>
              <a:gd name="connsiteX175" fmla="*/ 1109662 w 1603766"/>
              <a:gd name="connsiteY175" fmla="*/ 1943100 h 2253413"/>
              <a:gd name="connsiteX176" fmla="*/ 1104900 w 1603766"/>
              <a:gd name="connsiteY176" fmla="*/ 1971675 h 2253413"/>
              <a:gd name="connsiteX177" fmla="*/ 1085850 w 1603766"/>
              <a:gd name="connsiteY177" fmla="*/ 1976437 h 2253413"/>
              <a:gd name="connsiteX178" fmla="*/ 1071562 w 1603766"/>
              <a:gd name="connsiteY178" fmla="*/ 2052637 h 2253413"/>
              <a:gd name="connsiteX179" fmla="*/ 1057275 w 1603766"/>
              <a:gd name="connsiteY179" fmla="*/ 2062162 h 2253413"/>
              <a:gd name="connsiteX180" fmla="*/ 1033462 w 1603766"/>
              <a:gd name="connsiteY180" fmla="*/ 2100262 h 2253413"/>
              <a:gd name="connsiteX181" fmla="*/ 1004887 w 1603766"/>
              <a:gd name="connsiteY181" fmla="*/ 2109787 h 2253413"/>
              <a:gd name="connsiteX182" fmla="*/ 981075 w 1603766"/>
              <a:gd name="connsiteY182" fmla="*/ 2152650 h 2253413"/>
              <a:gd name="connsiteX183" fmla="*/ 995362 w 1603766"/>
              <a:gd name="connsiteY183" fmla="*/ 2162175 h 2253413"/>
              <a:gd name="connsiteX184" fmla="*/ 1004887 w 1603766"/>
              <a:gd name="connsiteY184" fmla="*/ 2147887 h 2253413"/>
              <a:gd name="connsiteX185" fmla="*/ 1023937 w 1603766"/>
              <a:gd name="connsiteY185" fmla="*/ 2133600 h 2253413"/>
              <a:gd name="connsiteX186" fmla="*/ 1071562 w 1603766"/>
              <a:gd name="connsiteY186" fmla="*/ 2138362 h 2253413"/>
              <a:gd name="connsiteX187" fmla="*/ 1095375 w 1603766"/>
              <a:gd name="connsiteY187" fmla="*/ 2143125 h 2253413"/>
              <a:gd name="connsiteX188" fmla="*/ 1138237 w 1603766"/>
              <a:gd name="connsiteY188" fmla="*/ 2147887 h 2253413"/>
              <a:gd name="connsiteX189" fmla="*/ 1143000 w 1603766"/>
              <a:gd name="connsiteY189" fmla="*/ 2162175 h 2253413"/>
              <a:gd name="connsiteX190" fmla="*/ 1157287 w 1603766"/>
              <a:gd name="connsiteY190" fmla="*/ 2176462 h 2253413"/>
              <a:gd name="connsiteX191" fmla="*/ 1252537 w 1603766"/>
              <a:gd name="connsiteY191" fmla="*/ 2195512 h 2253413"/>
              <a:gd name="connsiteX192" fmla="*/ 1295400 w 1603766"/>
              <a:gd name="connsiteY192" fmla="*/ 2190750 h 2253413"/>
              <a:gd name="connsiteX193" fmla="*/ 1309687 w 1603766"/>
              <a:gd name="connsiteY193" fmla="*/ 2185987 h 2253413"/>
              <a:gd name="connsiteX194" fmla="*/ 1343025 w 1603766"/>
              <a:gd name="connsiteY194" fmla="*/ 2190750 h 2253413"/>
              <a:gd name="connsiteX195" fmla="*/ 1352550 w 1603766"/>
              <a:gd name="connsiteY195" fmla="*/ 2205037 h 2253413"/>
              <a:gd name="connsiteX196" fmla="*/ 1395412 w 1603766"/>
              <a:gd name="connsiteY196" fmla="*/ 2224087 h 2253413"/>
              <a:gd name="connsiteX197" fmla="*/ 1409700 w 1603766"/>
              <a:gd name="connsiteY197" fmla="*/ 2228850 h 2253413"/>
              <a:gd name="connsiteX198" fmla="*/ 1514475 w 1603766"/>
              <a:gd name="connsiteY198" fmla="*/ 2205037 h 2253413"/>
              <a:gd name="connsiteX199" fmla="*/ 1504950 w 1603766"/>
              <a:gd name="connsiteY199" fmla="*/ 2190750 h 2253413"/>
              <a:gd name="connsiteX200" fmla="*/ 1490662 w 1603766"/>
              <a:gd name="connsiteY200" fmla="*/ 2181225 h 2253413"/>
              <a:gd name="connsiteX201" fmla="*/ 1481137 w 1603766"/>
              <a:gd name="connsiteY201" fmla="*/ 2166937 h 2253413"/>
              <a:gd name="connsiteX202" fmla="*/ 1457325 w 1603766"/>
              <a:gd name="connsiteY202" fmla="*/ 2143125 h 2253413"/>
              <a:gd name="connsiteX203" fmla="*/ 1452562 w 1603766"/>
              <a:gd name="connsiteY203" fmla="*/ 2124075 h 2253413"/>
              <a:gd name="connsiteX204" fmla="*/ 1443037 w 1603766"/>
              <a:gd name="connsiteY204" fmla="*/ 2090737 h 2253413"/>
              <a:gd name="connsiteX205" fmla="*/ 1438275 w 1603766"/>
              <a:gd name="connsiteY205" fmla="*/ 2066925 h 2253413"/>
              <a:gd name="connsiteX206" fmla="*/ 1423987 w 1603766"/>
              <a:gd name="connsiteY206" fmla="*/ 2052637 h 2253413"/>
              <a:gd name="connsiteX207" fmla="*/ 1404937 w 1603766"/>
              <a:gd name="connsiteY207" fmla="*/ 2024062 h 2253413"/>
              <a:gd name="connsiteX208" fmla="*/ 1400175 w 1603766"/>
              <a:gd name="connsiteY208" fmla="*/ 2009775 h 2253413"/>
              <a:gd name="connsiteX209" fmla="*/ 1385887 w 1603766"/>
              <a:gd name="connsiteY209" fmla="*/ 1995487 h 2253413"/>
              <a:gd name="connsiteX210" fmla="*/ 1347787 w 1603766"/>
              <a:gd name="connsiteY210" fmla="*/ 1962150 h 2253413"/>
              <a:gd name="connsiteX211" fmla="*/ 1314450 w 1603766"/>
              <a:gd name="connsiteY211" fmla="*/ 1957387 h 2253413"/>
              <a:gd name="connsiteX212" fmla="*/ 1309687 w 1603766"/>
              <a:gd name="connsiteY212" fmla="*/ 1943100 h 2253413"/>
              <a:gd name="connsiteX213" fmla="*/ 1323975 w 1603766"/>
              <a:gd name="connsiteY213" fmla="*/ 1914525 h 2253413"/>
              <a:gd name="connsiteX214" fmla="*/ 1323975 w 1603766"/>
              <a:gd name="connsiteY214" fmla="*/ 1785937 h 2253413"/>
              <a:gd name="connsiteX215" fmla="*/ 1328737 w 1603766"/>
              <a:gd name="connsiteY215" fmla="*/ 1647825 h 2253413"/>
              <a:gd name="connsiteX216" fmla="*/ 1343025 w 1603766"/>
              <a:gd name="connsiteY216" fmla="*/ 1638300 h 2253413"/>
              <a:gd name="connsiteX217" fmla="*/ 1366837 w 1603766"/>
              <a:gd name="connsiteY217" fmla="*/ 1619250 h 2253413"/>
              <a:gd name="connsiteX218" fmla="*/ 1381125 w 1603766"/>
              <a:gd name="connsiteY218" fmla="*/ 1604962 h 2253413"/>
              <a:gd name="connsiteX219" fmla="*/ 1409700 w 1603766"/>
              <a:gd name="connsiteY219" fmla="*/ 1585912 h 2253413"/>
              <a:gd name="connsiteX220" fmla="*/ 1423987 w 1603766"/>
              <a:gd name="connsiteY220" fmla="*/ 1571625 h 2253413"/>
              <a:gd name="connsiteX221" fmla="*/ 1466850 w 1603766"/>
              <a:gd name="connsiteY221" fmla="*/ 1566862 h 2253413"/>
              <a:gd name="connsiteX222" fmla="*/ 1495425 w 1603766"/>
              <a:gd name="connsiteY222" fmla="*/ 1552575 h 2253413"/>
              <a:gd name="connsiteX223" fmla="*/ 1500187 w 1603766"/>
              <a:gd name="connsiteY223" fmla="*/ 1538287 h 2253413"/>
              <a:gd name="connsiteX224" fmla="*/ 1509712 w 1603766"/>
              <a:gd name="connsiteY224" fmla="*/ 1524000 h 2253413"/>
              <a:gd name="connsiteX225" fmla="*/ 1519237 w 1603766"/>
              <a:gd name="connsiteY225" fmla="*/ 1485900 h 2253413"/>
              <a:gd name="connsiteX226" fmla="*/ 1533525 w 1603766"/>
              <a:gd name="connsiteY226" fmla="*/ 1471612 h 2253413"/>
              <a:gd name="connsiteX227" fmla="*/ 1562100 w 1603766"/>
              <a:gd name="connsiteY227" fmla="*/ 1452562 h 2253413"/>
              <a:gd name="connsiteX228" fmla="*/ 1566862 w 1603766"/>
              <a:gd name="connsiteY228" fmla="*/ 1438275 h 2253413"/>
              <a:gd name="connsiteX229" fmla="*/ 1571625 w 1603766"/>
              <a:gd name="connsiteY229" fmla="*/ 1419225 h 2253413"/>
              <a:gd name="connsiteX230" fmla="*/ 1590675 w 1603766"/>
              <a:gd name="connsiteY230" fmla="*/ 1390650 h 2253413"/>
              <a:gd name="connsiteX231" fmla="*/ 1595437 w 1603766"/>
              <a:gd name="connsiteY231" fmla="*/ 1376362 h 2253413"/>
              <a:gd name="connsiteX232" fmla="*/ 1595437 w 1603766"/>
              <a:gd name="connsiteY232" fmla="*/ 1300162 h 2253413"/>
              <a:gd name="connsiteX233" fmla="*/ 1581150 w 1603766"/>
              <a:gd name="connsiteY233" fmla="*/ 1285875 h 2253413"/>
              <a:gd name="connsiteX234" fmla="*/ 1547812 w 1603766"/>
              <a:gd name="connsiteY234" fmla="*/ 1252537 h 2253413"/>
              <a:gd name="connsiteX235" fmla="*/ 1538287 w 1603766"/>
              <a:gd name="connsiteY235" fmla="*/ 1238250 h 2253413"/>
              <a:gd name="connsiteX236" fmla="*/ 1543050 w 1603766"/>
              <a:gd name="connsiteY236" fmla="*/ 1219200 h 2253413"/>
              <a:gd name="connsiteX237" fmla="*/ 1552575 w 1603766"/>
              <a:gd name="connsiteY237" fmla="*/ 1176337 h 2253413"/>
              <a:gd name="connsiteX238" fmla="*/ 1566862 w 1603766"/>
              <a:gd name="connsiteY238" fmla="*/ 1162050 h 2253413"/>
              <a:gd name="connsiteX239" fmla="*/ 1562100 w 1603766"/>
              <a:gd name="connsiteY239" fmla="*/ 1119187 h 2253413"/>
              <a:gd name="connsiteX240" fmla="*/ 1557337 w 1603766"/>
              <a:gd name="connsiteY240" fmla="*/ 1104900 h 2253413"/>
              <a:gd name="connsiteX241" fmla="*/ 1543050 w 1603766"/>
              <a:gd name="connsiteY241" fmla="*/ 1095375 h 2253413"/>
              <a:gd name="connsiteX242" fmla="*/ 1533525 w 1603766"/>
              <a:gd name="connsiteY242" fmla="*/ 1081087 h 2253413"/>
              <a:gd name="connsiteX243" fmla="*/ 1519237 w 1603766"/>
              <a:gd name="connsiteY243" fmla="*/ 1052512 h 2253413"/>
              <a:gd name="connsiteX244" fmla="*/ 1495425 w 1603766"/>
              <a:gd name="connsiteY244" fmla="*/ 1023937 h 2253413"/>
              <a:gd name="connsiteX245" fmla="*/ 1490662 w 1603766"/>
              <a:gd name="connsiteY245" fmla="*/ 1009650 h 2253413"/>
              <a:gd name="connsiteX246" fmla="*/ 1471612 w 1603766"/>
              <a:gd name="connsiteY246" fmla="*/ 981075 h 2253413"/>
              <a:gd name="connsiteX247" fmla="*/ 1462087 w 1603766"/>
              <a:gd name="connsiteY247" fmla="*/ 952500 h 2253413"/>
              <a:gd name="connsiteX248" fmla="*/ 1452562 w 1603766"/>
              <a:gd name="connsiteY248" fmla="*/ 919162 h 2253413"/>
              <a:gd name="connsiteX249" fmla="*/ 1443037 w 1603766"/>
              <a:gd name="connsiteY249" fmla="*/ 904875 h 2253413"/>
              <a:gd name="connsiteX250" fmla="*/ 1428750 w 1603766"/>
              <a:gd name="connsiteY250" fmla="*/ 862012 h 2253413"/>
              <a:gd name="connsiteX251" fmla="*/ 1423987 w 1603766"/>
              <a:gd name="connsiteY251" fmla="*/ 847725 h 2253413"/>
              <a:gd name="connsiteX252" fmla="*/ 1390650 w 1603766"/>
              <a:gd name="connsiteY252" fmla="*/ 804862 h 2253413"/>
              <a:gd name="connsiteX253" fmla="*/ 1376362 w 1603766"/>
              <a:gd name="connsiteY253" fmla="*/ 795337 h 2253413"/>
              <a:gd name="connsiteX254" fmla="*/ 1371600 w 1603766"/>
              <a:gd name="connsiteY254" fmla="*/ 781050 h 2253413"/>
              <a:gd name="connsiteX255" fmla="*/ 1357312 w 1603766"/>
              <a:gd name="connsiteY255" fmla="*/ 776287 h 2253413"/>
              <a:gd name="connsiteX256" fmla="*/ 1343025 w 1603766"/>
              <a:gd name="connsiteY256" fmla="*/ 762000 h 2253413"/>
              <a:gd name="connsiteX257" fmla="*/ 1338262 w 1603766"/>
              <a:gd name="connsiteY257" fmla="*/ 709612 h 2253413"/>
              <a:gd name="connsiteX258" fmla="*/ 1323975 w 1603766"/>
              <a:gd name="connsiteY258" fmla="*/ 700087 h 2253413"/>
              <a:gd name="connsiteX259" fmla="*/ 1319212 w 1603766"/>
              <a:gd name="connsiteY259" fmla="*/ 685800 h 2253413"/>
              <a:gd name="connsiteX260" fmla="*/ 1309687 w 1603766"/>
              <a:gd name="connsiteY260" fmla="*/ 671512 h 2253413"/>
              <a:gd name="connsiteX261" fmla="*/ 1338262 w 1603766"/>
              <a:gd name="connsiteY261" fmla="*/ 690562 h 2253413"/>
              <a:gd name="connsiteX0" fmla="*/ 1338262 w 1603766"/>
              <a:gd name="connsiteY0" fmla="*/ 690562 h 2253413"/>
              <a:gd name="connsiteX1" fmla="*/ 1323975 w 1603766"/>
              <a:gd name="connsiteY1" fmla="*/ 681037 h 2253413"/>
              <a:gd name="connsiteX2" fmla="*/ 1309687 w 1603766"/>
              <a:gd name="connsiteY2" fmla="*/ 666750 h 2253413"/>
              <a:gd name="connsiteX3" fmla="*/ 1281112 w 1603766"/>
              <a:gd name="connsiteY3" fmla="*/ 657225 h 2253413"/>
              <a:gd name="connsiteX4" fmla="*/ 1238250 w 1603766"/>
              <a:gd name="connsiteY4" fmla="*/ 652462 h 2253413"/>
              <a:gd name="connsiteX5" fmla="*/ 1185862 w 1603766"/>
              <a:gd name="connsiteY5" fmla="*/ 647700 h 2253413"/>
              <a:gd name="connsiteX6" fmla="*/ 1128712 w 1603766"/>
              <a:gd name="connsiteY6" fmla="*/ 619125 h 2253413"/>
              <a:gd name="connsiteX7" fmla="*/ 1114425 w 1603766"/>
              <a:gd name="connsiteY7" fmla="*/ 609600 h 2253413"/>
              <a:gd name="connsiteX8" fmla="*/ 1100137 w 1603766"/>
              <a:gd name="connsiteY8" fmla="*/ 542925 h 2253413"/>
              <a:gd name="connsiteX9" fmla="*/ 1090612 w 1603766"/>
              <a:gd name="connsiteY9" fmla="*/ 514350 h 2253413"/>
              <a:gd name="connsiteX10" fmla="*/ 1081087 w 1603766"/>
              <a:gd name="connsiteY10" fmla="*/ 461962 h 2253413"/>
              <a:gd name="connsiteX11" fmla="*/ 1062037 w 1603766"/>
              <a:gd name="connsiteY11" fmla="*/ 433387 h 2253413"/>
              <a:gd name="connsiteX12" fmla="*/ 1052512 w 1603766"/>
              <a:gd name="connsiteY12" fmla="*/ 404812 h 2253413"/>
              <a:gd name="connsiteX13" fmla="*/ 1028700 w 1603766"/>
              <a:gd name="connsiteY13" fmla="*/ 361950 h 2253413"/>
              <a:gd name="connsiteX14" fmla="*/ 1014412 w 1603766"/>
              <a:gd name="connsiteY14" fmla="*/ 352425 h 2253413"/>
              <a:gd name="connsiteX15" fmla="*/ 1004887 w 1603766"/>
              <a:gd name="connsiteY15" fmla="*/ 338137 h 2253413"/>
              <a:gd name="connsiteX16" fmla="*/ 990600 w 1603766"/>
              <a:gd name="connsiteY16" fmla="*/ 328612 h 2253413"/>
              <a:gd name="connsiteX17" fmla="*/ 971550 w 1603766"/>
              <a:gd name="connsiteY17" fmla="*/ 304800 h 2253413"/>
              <a:gd name="connsiteX18" fmla="*/ 962025 w 1603766"/>
              <a:gd name="connsiteY18" fmla="*/ 290512 h 2253413"/>
              <a:gd name="connsiteX19" fmla="*/ 947737 w 1603766"/>
              <a:gd name="connsiteY19" fmla="*/ 280987 h 2253413"/>
              <a:gd name="connsiteX20" fmla="*/ 928687 w 1603766"/>
              <a:gd name="connsiteY20" fmla="*/ 261937 h 2253413"/>
              <a:gd name="connsiteX21" fmla="*/ 909637 w 1603766"/>
              <a:gd name="connsiteY21" fmla="*/ 238125 h 2253413"/>
              <a:gd name="connsiteX22" fmla="*/ 890587 w 1603766"/>
              <a:gd name="connsiteY22" fmla="*/ 209550 h 2253413"/>
              <a:gd name="connsiteX23" fmla="*/ 876300 w 1603766"/>
              <a:gd name="connsiteY23" fmla="*/ 195262 h 2253413"/>
              <a:gd name="connsiteX24" fmla="*/ 866775 w 1603766"/>
              <a:gd name="connsiteY24" fmla="*/ 166687 h 2253413"/>
              <a:gd name="connsiteX25" fmla="*/ 862012 w 1603766"/>
              <a:gd name="connsiteY25" fmla="*/ 152400 h 2253413"/>
              <a:gd name="connsiteX26" fmla="*/ 852487 w 1603766"/>
              <a:gd name="connsiteY26" fmla="*/ 138112 h 2253413"/>
              <a:gd name="connsiteX27" fmla="*/ 847725 w 1603766"/>
              <a:gd name="connsiteY27" fmla="*/ 123825 h 2253413"/>
              <a:gd name="connsiteX28" fmla="*/ 838200 w 1603766"/>
              <a:gd name="connsiteY28" fmla="*/ 109537 h 2253413"/>
              <a:gd name="connsiteX29" fmla="*/ 819150 w 1603766"/>
              <a:gd name="connsiteY29" fmla="*/ 71437 h 2253413"/>
              <a:gd name="connsiteX30" fmla="*/ 790575 w 1603766"/>
              <a:gd name="connsiteY30" fmla="*/ 52387 h 2253413"/>
              <a:gd name="connsiteX31" fmla="*/ 795337 w 1603766"/>
              <a:gd name="connsiteY31" fmla="*/ 33337 h 2253413"/>
              <a:gd name="connsiteX32" fmla="*/ 776287 w 1603766"/>
              <a:gd name="connsiteY32" fmla="*/ 4762 h 2253413"/>
              <a:gd name="connsiteX33" fmla="*/ 762000 w 1603766"/>
              <a:gd name="connsiteY33" fmla="*/ 0 h 2253413"/>
              <a:gd name="connsiteX34" fmla="*/ 757237 w 1603766"/>
              <a:gd name="connsiteY34" fmla="*/ 14287 h 2253413"/>
              <a:gd name="connsiteX35" fmla="*/ 752475 w 1603766"/>
              <a:gd name="connsiteY35" fmla="*/ 33337 h 2253413"/>
              <a:gd name="connsiteX36" fmla="*/ 719137 w 1603766"/>
              <a:gd name="connsiteY36" fmla="*/ 38100 h 2253413"/>
              <a:gd name="connsiteX37" fmla="*/ 704850 w 1603766"/>
              <a:gd name="connsiteY37" fmla="*/ 47625 h 2253413"/>
              <a:gd name="connsiteX38" fmla="*/ 671512 w 1603766"/>
              <a:gd name="connsiteY38" fmla="*/ 52387 h 2253413"/>
              <a:gd name="connsiteX39" fmla="*/ 657225 w 1603766"/>
              <a:gd name="connsiteY39" fmla="*/ 57150 h 2253413"/>
              <a:gd name="connsiteX40" fmla="*/ 657225 w 1603766"/>
              <a:gd name="connsiteY40" fmla="*/ 109537 h 2253413"/>
              <a:gd name="connsiteX41" fmla="*/ 628650 w 1603766"/>
              <a:gd name="connsiteY41" fmla="*/ 114300 h 2253413"/>
              <a:gd name="connsiteX42" fmla="*/ 614362 w 1603766"/>
              <a:gd name="connsiteY42" fmla="*/ 128587 h 2253413"/>
              <a:gd name="connsiteX43" fmla="*/ 600075 w 1603766"/>
              <a:gd name="connsiteY43" fmla="*/ 133350 h 2253413"/>
              <a:gd name="connsiteX44" fmla="*/ 533400 w 1603766"/>
              <a:gd name="connsiteY44" fmla="*/ 142875 h 2253413"/>
              <a:gd name="connsiteX45" fmla="*/ 519112 w 1603766"/>
              <a:gd name="connsiteY45" fmla="*/ 147637 h 2253413"/>
              <a:gd name="connsiteX46" fmla="*/ 519112 w 1603766"/>
              <a:gd name="connsiteY46" fmla="*/ 200025 h 2253413"/>
              <a:gd name="connsiteX47" fmla="*/ 481012 w 1603766"/>
              <a:gd name="connsiteY47" fmla="*/ 204787 h 2253413"/>
              <a:gd name="connsiteX48" fmla="*/ 466725 w 1603766"/>
              <a:gd name="connsiteY48" fmla="*/ 214312 h 2253413"/>
              <a:gd name="connsiteX49" fmla="*/ 395287 w 1603766"/>
              <a:gd name="connsiteY49" fmla="*/ 219075 h 2253413"/>
              <a:gd name="connsiteX50" fmla="*/ 390525 w 1603766"/>
              <a:gd name="connsiteY50" fmla="*/ 247650 h 2253413"/>
              <a:gd name="connsiteX51" fmla="*/ 385762 w 1603766"/>
              <a:gd name="connsiteY51" fmla="*/ 261937 h 2253413"/>
              <a:gd name="connsiteX52" fmla="*/ 409575 w 1603766"/>
              <a:gd name="connsiteY52" fmla="*/ 285750 h 2253413"/>
              <a:gd name="connsiteX53" fmla="*/ 404812 w 1603766"/>
              <a:gd name="connsiteY53" fmla="*/ 300037 h 2253413"/>
              <a:gd name="connsiteX54" fmla="*/ 409575 w 1603766"/>
              <a:gd name="connsiteY54" fmla="*/ 314325 h 2253413"/>
              <a:gd name="connsiteX55" fmla="*/ 395287 w 1603766"/>
              <a:gd name="connsiteY55" fmla="*/ 319087 h 2253413"/>
              <a:gd name="connsiteX56" fmla="*/ 357187 w 1603766"/>
              <a:gd name="connsiteY56" fmla="*/ 323850 h 2253413"/>
              <a:gd name="connsiteX57" fmla="*/ 361950 w 1603766"/>
              <a:gd name="connsiteY57" fmla="*/ 357187 h 2253413"/>
              <a:gd name="connsiteX58" fmla="*/ 381000 w 1603766"/>
              <a:gd name="connsiteY58" fmla="*/ 385762 h 2253413"/>
              <a:gd name="connsiteX59" fmla="*/ 376237 w 1603766"/>
              <a:gd name="connsiteY59" fmla="*/ 466725 h 2253413"/>
              <a:gd name="connsiteX60" fmla="*/ 361950 w 1603766"/>
              <a:gd name="connsiteY60" fmla="*/ 471487 h 2253413"/>
              <a:gd name="connsiteX61" fmla="*/ 347662 w 1603766"/>
              <a:gd name="connsiteY61" fmla="*/ 500062 h 2253413"/>
              <a:gd name="connsiteX62" fmla="*/ 385762 w 1603766"/>
              <a:gd name="connsiteY62" fmla="*/ 504825 h 2253413"/>
              <a:gd name="connsiteX63" fmla="*/ 395287 w 1603766"/>
              <a:gd name="connsiteY63" fmla="*/ 519112 h 2253413"/>
              <a:gd name="connsiteX64" fmla="*/ 400050 w 1603766"/>
              <a:gd name="connsiteY64" fmla="*/ 557212 h 2253413"/>
              <a:gd name="connsiteX65" fmla="*/ 404812 w 1603766"/>
              <a:gd name="connsiteY65" fmla="*/ 571500 h 2253413"/>
              <a:gd name="connsiteX66" fmla="*/ 419100 w 1603766"/>
              <a:gd name="connsiteY66" fmla="*/ 576262 h 2253413"/>
              <a:gd name="connsiteX67" fmla="*/ 481012 w 1603766"/>
              <a:gd name="connsiteY67" fmla="*/ 581025 h 2253413"/>
              <a:gd name="connsiteX68" fmla="*/ 495300 w 1603766"/>
              <a:gd name="connsiteY68" fmla="*/ 590550 h 2253413"/>
              <a:gd name="connsiteX69" fmla="*/ 500062 w 1603766"/>
              <a:gd name="connsiteY69" fmla="*/ 604837 h 2253413"/>
              <a:gd name="connsiteX70" fmla="*/ 528637 w 1603766"/>
              <a:gd name="connsiteY70" fmla="*/ 623887 h 2253413"/>
              <a:gd name="connsiteX71" fmla="*/ 533400 w 1603766"/>
              <a:gd name="connsiteY71" fmla="*/ 638175 h 2253413"/>
              <a:gd name="connsiteX72" fmla="*/ 547687 w 1603766"/>
              <a:gd name="connsiteY72" fmla="*/ 647700 h 2253413"/>
              <a:gd name="connsiteX73" fmla="*/ 557212 w 1603766"/>
              <a:gd name="connsiteY73" fmla="*/ 661987 h 2253413"/>
              <a:gd name="connsiteX74" fmla="*/ 561975 w 1603766"/>
              <a:gd name="connsiteY74" fmla="*/ 785812 h 2253413"/>
              <a:gd name="connsiteX75" fmla="*/ 566737 w 1603766"/>
              <a:gd name="connsiteY75" fmla="*/ 804862 h 2253413"/>
              <a:gd name="connsiteX76" fmla="*/ 600075 w 1603766"/>
              <a:gd name="connsiteY76" fmla="*/ 819150 h 2253413"/>
              <a:gd name="connsiteX77" fmla="*/ 614362 w 1603766"/>
              <a:gd name="connsiteY77" fmla="*/ 828675 h 2253413"/>
              <a:gd name="connsiteX78" fmla="*/ 609600 w 1603766"/>
              <a:gd name="connsiteY78" fmla="*/ 895350 h 2253413"/>
              <a:gd name="connsiteX79" fmla="*/ 581025 w 1603766"/>
              <a:gd name="connsiteY79" fmla="*/ 904875 h 2253413"/>
              <a:gd name="connsiteX80" fmla="*/ 571500 w 1603766"/>
              <a:gd name="connsiteY80" fmla="*/ 919162 h 2253413"/>
              <a:gd name="connsiteX81" fmla="*/ 514350 w 1603766"/>
              <a:gd name="connsiteY81" fmla="*/ 947737 h 2253413"/>
              <a:gd name="connsiteX82" fmla="*/ 485775 w 1603766"/>
              <a:gd name="connsiteY82" fmla="*/ 952500 h 2253413"/>
              <a:gd name="connsiteX83" fmla="*/ 476250 w 1603766"/>
              <a:gd name="connsiteY83" fmla="*/ 966787 h 2253413"/>
              <a:gd name="connsiteX84" fmla="*/ 471487 w 1603766"/>
              <a:gd name="connsiteY84" fmla="*/ 981075 h 2253413"/>
              <a:gd name="connsiteX85" fmla="*/ 452437 w 1603766"/>
              <a:gd name="connsiteY85" fmla="*/ 1009650 h 2253413"/>
              <a:gd name="connsiteX86" fmla="*/ 433387 w 1603766"/>
              <a:gd name="connsiteY86" fmla="*/ 1038225 h 2253413"/>
              <a:gd name="connsiteX87" fmla="*/ 423862 w 1603766"/>
              <a:gd name="connsiteY87" fmla="*/ 1052512 h 2253413"/>
              <a:gd name="connsiteX88" fmla="*/ 414337 w 1603766"/>
              <a:gd name="connsiteY88" fmla="*/ 1066800 h 2253413"/>
              <a:gd name="connsiteX89" fmla="*/ 371475 w 1603766"/>
              <a:gd name="connsiteY89" fmla="*/ 1081087 h 2253413"/>
              <a:gd name="connsiteX90" fmla="*/ 357187 w 1603766"/>
              <a:gd name="connsiteY90" fmla="*/ 1085850 h 2253413"/>
              <a:gd name="connsiteX91" fmla="*/ 342900 w 1603766"/>
              <a:gd name="connsiteY91" fmla="*/ 1100137 h 2253413"/>
              <a:gd name="connsiteX92" fmla="*/ 328612 w 1603766"/>
              <a:gd name="connsiteY92" fmla="*/ 1128712 h 2253413"/>
              <a:gd name="connsiteX93" fmla="*/ 309562 w 1603766"/>
              <a:gd name="connsiteY93" fmla="*/ 1133475 h 2253413"/>
              <a:gd name="connsiteX94" fmla="*/ 280987 w 1603766"/>
              <a:gd name="connsiteY94" fmla="*/ 1143000 h 2253413"/>
              <a:gd name="connsiteX95" fmla="*/ 247650 w 1603766"/>
              <a:gd name="connsiteY95" fmla="*/ 1152525 h 2253413"/>
              <a:gd name="connsiteX96" fmla="*/ 233362 w 1603766"/>
              <a:gd name="connsiteY96" fmla="*/ 1162050 h 2253413"/>
              <a:gd name="connsiteX97" fmla="*/ 223837 w 1603766"/>
              <a:gd name="connsiteY97" fmla="*/ 1176337 h 2253413"/>
              <a:gd name="connsiteX98" fmla="*/ 195262 w 1603766"/>
              <a:gd name="connsiteY98" fmla="*/ 1190625 h 2253413"/>
              <a:gd name="connsiteX99" fmla="*/ 180975 w 1603766"/>
              <a:gd name="connsiteY99" fmla="*/ 1200150 h 2253413"/>
              <a:gd name="connsiteX100" fmla="*/ 133350 w 1603766"/>
              <a:gd name="connsiteY100" fmla="*/ 1195387 h 2253413"/>
              <a:gd name="connsiteX101" fmla="*/ 119062 w 1603766"/>
              <a:gd name="connsiteY101" fmla="*/ 1190625 h 2253413"/>
              <a:gd name="connsiteX102" fmla="*/ 104775 w 1603766"/>
              <a:gd name="connsiteY102" fmla="*/ 1147762 h 2253413"/>
              <a:gd name="connsiteX103" fmla="*/ 100012 w 1603766"/>
              <a:gd name="connsiteY103" fmla="*/ 1133475 h 2253413"/>
              <a:gd name="connsiteX104" fmla="*/ 85725 w 1603766"/>
              <a:gd name="connsiteY104" fmla="*/ 1123950 h 2253413"/>
              <a:gd name="connsiteX105" fmla="*/ 57150 w 1603766"/>
              <a:gd name="connsiteY105" fmla="*/ 1100137 h 2253413"/>
              <a:gd name="connsiteX106" fmla="*/ 33337 w 1603766"/>
              <a:gd name="connsiteY106" fmla="*/ 1123950 h 2253413"/>
              <a:gd name="connsiteX107" fmla="*/ 28575 w 1603766"/>
              <a:gd name="connsiteY107" fmla="*/ 1143000 h 2253413"/>
              <a:gd name="connsiteX108" fmla="*/ 4762 w 1603766"/>
              <a:gd name="connsiteY108" fmla="*/ 1176337 h 2253413"/>
              <a:gd name="connsiteX109" fmla="*/ 0 w 1603766"/>
              <a:gd name="connsiteY109" fmla="*/ 1190625 h 2253413"/>
              <a:gd name="connsiteX110" fmla="*/ 4762 w 1603766"/>
              <a:gd name="connsiteY110" fmla="*/ 1300162 h 2253413"/>
              <a:gd name="connsiteX111" fmla="*/ 33337 w 1603766"/>
              <a:gd name="connsiteY111" fmla="*/ 1357312 h 2253413"/>
              <a:gd name="connsiteX112" fmla="*/ 47625 w 1603766"/>
              <a:gd name="connsiteY112" fmla="*/ 1371600 h 2253413"/>
              <a:gd name="connsiteX113" fmla="*/ 57150 w 1603766"/>
              <a:gd name="connsiteY113" fmla="*/ 1390650 h 2253413"/>
              <a:gd name="connsiteX114" fmla="*/ 95250 w 1603766"/>
              <a:gd name="connsiteY114" fmla="*/ 1419225 h 2253413"/>
              <a:gd name="connsiteX115" fmla="*/ 104775 w 1603766"/>
              <a:gd name="connsiteY115" fmla="*/ 1447800 h 2253413"/>
              <a:gd name="connsiteX116" fmla="*/ 109537 w 1603766"/>
              <a:gd name="connsiteY116" fmla="*/ 1466850 h 2253413"/>
              <a:gd name="connsiteX117" fmla="*/ 128587 w 1603766"/>
              <a:gd name="connsiteY117" fmla="*/ 1495425 h 2253413"/>
              <a:gd name="connsiteX118" fmla="*/ 142875 w 1603766"/>
              <a:gd name="connsiteY118" fmla="*/ 1504950 h 2253413"/>
              <a:gd name="connsiteX119" fmla="*/ 152400 w 1603766"/>
              <a:gd name="connsiteY119" fmla="*/ 1533525 h 2253413"/>
              <a:gd name="connsiteX120" fmla="*/ 157162 w 1603766"/>
              <a:gd name="connsiteY120" fmla="*/ 1547812 h 2253413"/>
              <a:gd name="connsiteX121" fmla="*/ 166687 w 1603766"/>
              <a:gd name="connsiteY121" fmla="*/ 1566862 h 2253413"/>
              <a:gd name="connsiteX122" fmla="*/ 176212 w 1603766"/>
              <a:gd name="connsiteY122" fmla="*/ 1581150 h 2253413"/>
              <a:gd name="connsiteX123" fmla="*/ 180975 w 1603766"/>
              <a:gd name="connsiteY123" fmla="*/ 1595437 h 2253413"/>
              <a:gd name="connsiteX124" fmla="*/ 166687 w 1603766"/>
              <a:gd name="connsiteY124" fmla="*/ 1657350 h 2253413"/>
              <a:gd name="connsiteX125" fmla="*/ 171450 w 1603766"/>
              <a:gd name="connsiteY125" fmla="*/ 1719262 h 2253413"/>
              <a:gd name="connsiteX126" fmla="*/ 185737 w 1603766"/>
              <a:gd name="connsiteY126" fmla="*/ 1728787 h 2253413"/>
              <a:gd name="connsiteX127" fmla="*/ 204787 w 1603766"/>
              <a:gd name="connsiteY127" fmla="*/ 1743075 h 2253413"/>
              <a:gd name="connsiteX128" fmla="*/ 309562 w 1603766"/>
              <a:gd name="connsiteY128" fmla="*/ 1738312 h 2253413"/>
              <a:gd name="connsiteX129" fmla="*/ 342900 w 1603766"/>
              <a:gd name="connsiteY129" fmla="*/ 1728787 h 2253413"/>
              <a:gd name="connsiteX130" fmla="*/ 366712 w 1603766"/>
              <a:gd name="connsiteY130" fmla="*/ 1733550 h 2253413"/>
              <a:gd name="connsiteX131" fmla="*/ 381000 w 1603766"/>
              <a:gd name="connsiteY131" fmla="*/ 1738312 h 2253413"/>
              <a:gd name="connsiteX132" fmla="*/ 428625 w 1603766"/>
              <a:gd name="connsiteY132" fmla="*/ 1743075 h 2253413"/>
              <a:gd name="connsiteX133" fmla="*/ 423862 w 1603766"/>
              <a:gd name="connsiteY133" fmla="*/ 1819275 h 2253413"/>
              <a:gd name="connsiteX134" fmla="*/ 414337 w 1603766"/>
              <a:gd name="connsiteY134" fmla="*/ 1847850 h 2253413"/>
              <a:gd name="connsiteX135" fmla="*/ 409575 w 1603766"/>
              <a:gd name="connsiteY135" fmla="*/ 1952625 h 2253413"/>
              <a:gd name="connsiteX136" fmla="*/ 404812 w 1603766"/>
              <a:gd name="connsiteY136" fmla="*/ 1966912 h 2253413"/>
              <a:gd name="connsiteX137" fmla="*/ 400050 w 1603766"/>
              <a:gd name="connsiteY137" fmla="*/ 1985962 h 2253413"/>
              <a:gd name="connsiteX138" fmla="*/ 404812 w 1603766"/>
              <a:gd name="connsiteY138" fmla="*/ 2071687 h 2253413"/>
              <a:gd name="connsiteX139" fmla="*/ 419100 w 1603766"/>
              <a:gd name="connsiteY139" fmla="*/ 2076450 h 2253413"/>
              <a:gd name="connsiteX140" fmla="*/ 533400 w 1603766"/>
              <a:gd name="connsiteY140" fmla="*/ 2081212 h 2253413"/>
              <a:gd name="connsiteX141" fmla="*/ 552450 w 1603766"/>
              <a:gd name="connsiteY141" fmla="*/ 2076450 h 2253413"/>
              <a:gd name="connsiteX142" fmla="*/ 590550 w 1603766"/>
              <a:gd name="connsiteY142" fmla="*/ 2043112 h 2253413"/>
              <a:gd name="connsiteX143" fmla="*/ 657225 w 1603766"/>
              <a:gd name="connsiteY143" fmla="*/ 2038350 h 2253413"/>
              <a:gd name="connsiteX144" fmla="*/ 671512 w 1603766"/>
              <a:gd name="connsiteY144" fmla="*/ 2028825 h 2253413"/>
              <a:gd name="connsiteX145" fmla="*/ 714375 w 1603766"/>
              <a:gd name="connsiteY145" fmla="*/ 2019300 h 2253413"/>
              <a:gd name="connsiteX146" fmla="*/ 738187 w 1603766"/>
              <a:gd name="connsiteY146" fmla="*/ 1995487 h 2253413"/>
              <a:gd name="connsiteX147" fmla="*/ 785818 w 1603766"/>
              <a:gd name="connsiteY147" fmla="*/ 2000264 h 2253413"/>
              <a:gd name="connsiteX148" fmla="*/ 785818 w 1603766"/>
              <a:gd name="connsiteY148" fmla="*/ 2000264 h 2253413"/>
              <a:gd name="connsiteX149" fmla="*/ 785818 w 1603766"/>
              <a:gd name="connsiteY149" fmla="*/ 2000264 h 2253413"/>
              <a:gd name="connsiteX150" fmla="*/ 785818 w 1603766"/>
              <a:gd name="connsiteY150" fmla="*/ 2000264 h 2253413"/>
              <a:gd name="connsiteX151" fmla="*/ 785818 w 1603766"/>
              <a:gd name="connsiteY151" fmla="*/ 2000264 h 2253413"/>
              <a:gd name="connsiteX152" fmla="*/ 857256 w 1603766"/>
              <a:gd name="connsiteY152" fmla="*/ 1785950 h 2253413"/>
              <a:gd name="connsiteX153" fmla="*/ 857256 w 1603766"/>
              <a:gd name="connsiteY153" fmla="*/ 1785950 h 2253413"/>
              <a:gd name="connsiteX154" fmla="*/ 857256 w 1603766"/>
              <a:gd name="connsiteY154" fmla="*/ 1785950 h 2253413"/>
              <a:gd name="connsiteX155" fmla="*/ 942975 w 1603766"/>
              <a:gd name="connsiteY155" fmla="*/ 1752600 h 2253413"/>
              <a:gd name="connsiteX156" fmla="*/ 1004887 w 1603766"/>
              <a:gd name="connsiteY156" fmla="*/ 1752600 h 2253413"/>
              <a:gd name="connsiteX157" fmla="*/ 1033462 w 1603766"/>
              <a:gd name="connsiteY157" fmla="*/ 1733550 h 2253413"/>
              <a:gd name="connsiteX158" fmla="*/ 1066800 w 1603766"/>
              <a:gd name="connsiteY158" fmla="*/ 1714500 h 2253413"/>
              <a:gd name="connsiteX159" fmla="*/ 1104900 w 1603766"/>
              <a:gd name="connsiteY159" fmla="*/ 1704975 h 2253413"/>
              <a:gd name="connsiteX160" fmla="*/ 1119187 w 1603766"/>
              <a:gd name="connsiteY160" fmla="*/ 1695450 h 2253413"/>
              <a:gd name="connsiteX161" fmla="*/ 1143000 w 1603766"/>
              <a:gd name="connsiteY161" fmla="*/ 1700212 h 2253413"/>
              <a:gd name="connsiteX162" fmla="*/ 1152525 w 1603766"/>
              <a:gd name="connsiteY162" fmla="*/ 1728787 h 2253413"/>
              <a:gd name="connsiteX163" fmla="*/ 1166812 w 1603766"/>
              <a:gd name="connsiteY163" fmla="*/ 1733550 h 2253413"/>
              <a:gd name="connsiteX164" fmla="*/ 1162050 w 1603766"/>
              <a:gd name="connsiteY164" fmla="*/ 1771650 h 2253413"/>
              <a:gd name="connsiteX165" fmla="*/ 1147762 w 1603766"/>
              <a:gd name="connsiteY165" fmla="*/ 1776412 h 2253413"/>
              <a:gd name="connsiteX166" fmla="*/ 1133475 w 1603766"/>
              <a:gd name="connsiteY166" fmla="*/ 1790700 h 2253413"/>
              <a:gd name="connsiteX167" fmla="*/ 1119187 w 1603766"/>
              <a:gd name="connsiteY167" fmla="*/ 1800225 h 2253413"/>
              <a:gd name="connsiteX168" fmla="*/ 1114425 w 1603766"/>
              <a:gd name="connsiteY168" fmla="*/ 1862137 h 2253413"/>
              <a:gd name="connsiteX169" fmla="*/ 1104900 w 1603766"/>
              <a:gd name="connsiteY169" fmla="*/ 1876425 h 2253413"/>
              <a:gd name="connsiteX170" fmla="*/ 1100137 w 1603766"/>
              <a:gd name="connsiteY170" fmla="*/ 1890712 h 2253413"/>
              <a:gd name="connsiteX171" fmla="*/ 1114425 w 1603766"/>
              <a:gd name="connsiteY171" fmla="*/ 1895475 h 2253413"/>
              <a:gd name="connsiteX172" fmla="*/ 1138237 w 1603766"/>
              <a:gd name="connsiteY172" fmla="*/ 1900237 h 2253413"/>
              <a:gd name="connsiteX173" fmla="*/ 1133475 w 1603766"/>
              <a:gd name="connsiteY173" fmla="*/ 1914525 h 2253413"/>
              <a:gd name="connsiteX174" fmla="*/ 1119187 w 1603766"/>
              <a:gd name="connsiteY174" fmla="*/ 1928812 h 2253413"/>
              <a:gd name="connsiteX175" fmla="*/ 1109662 w 1603766"/>
              <a:gd name="connsiteY175" fmla="*/ 1943100 h 2253413"/>
              <a:gd name="connsiteX176" fmla="*/ 1104900 w 1603766"/>
              <a:gd name="connsiteY176" fmla="*/ 1971675 h 2253413"/>
              <a:gd name="connsiteX177" fmla="*/ 1085850 w 1603766"/>
              <a:gd name="connsiteY177" fmla="*/ 1976437 h 2253413"/>
              <a:gd name="connsiteX178" fmla="*/ 1071562 w 1603766"/>
              <a:gd name="connsiteY178" fmla="*/ 2052637 h 2253413"/>
              <a:gd name="connsiteX179" fmla="*/ 1057275 w 1603766"/>
              <a:gd name="connsiteY179" fmla="*/ 2062162 h 2253413"/>
              <a:gd name="connsiteX180" fmla="*/ 1033462 w 1603766"/>
              <a:gd name="connsiteY180" fmla="*/ 2100262 h 2253413"/>
              <a:gd name="connsiteX181" fmla="*/ 1004887 w 1603766"/>
              <a:gd name="connsiteY181" fmla="*/ 2109787 h 2253413"/>
              <a:gd name="connsiteX182" fmla="*/ 981075 w 1603766"/>
              <a:gd name="connsiteY182" fmla="*/ 2152650 h 2253413"/>
              <a:gd name="connsiteX183" fmla="*/ 995362 w 1603766"/>
              <a:gd name="connsiteY183" fmla="*/ 2162175 h 2253413"/>
              <a:gd name="connsiteX184" fmla="*/ 1004887 w 1603766"/>
              <a:gd name="connsiteY184" fmla="*/ 2147887 h 2253413"/>
              <a:gd name="connsiteX185" fmla="*/ 1023937 w 1603766"/>
              <a:gd name="connsiteY185" fmla="*/ 2133600 h 2253413"/>
              <a:gd name="connsiteX186" fmla="*/ 1071562 w 1603766"/>
              <a:gd name="connsiteY186" fmla="*/ 2138362 h 2253413"/>
              <a:gd name="connsiteX187" fmla="*/ 1095375 w 1603766"/>
              <a:gd name="connsiteY187" fmla="*/ 2143125 h 2253413"/>
              <a:gd name="connsiteX188" fmla="*/ 1138237 w 1603766"/>
              <a:gd name="connsiteY188" fmla="*/ 2147887 h 2253413"/>
              <a:gd name="connsiteX189" fmla="*/ 1143000 w 1603766"/>
              <a:gd name="connsiteY189" fmla="*/ 2162175 h 2253413"/>
              <a:gd name="connsiteX190" fmla="*/ 1157287 w 1603766"/>
              <a:gd name="connsiteY190" fmla="*/ 2176462 h 2253413"/>
              <a:gd name="connsiteX191" fmla="*/ 1252537 w 1603766"/>
              <a:gd name="connsiteY191" fmla="*/ 2195512 h 2253413"/>
              <a:gd name="connsiteX192" fmla="*/ 1295400 w 1603766"/>
              <a:gd name="connsiteY192" fmla="*/ 2190750 h 2253413"/>
              <a:gd name="connsiteX193" fmla="*/ 1309687 w 1603766"/>
              <a:gd name="connsiteY193" fmla="*/ 2185987 h 2253413"/>
              <a:gd name="connsiteX194" fmla="*/ 1343025 w 1603766"/>
              <a:gd name="connsiteY194" fmla="*/ 2190750 h 2253413"/>
              <a:gd name="connsiteX195" fmla="*/ 1352550 w 1603766"/>
              <a:gd name="connsiteY195" fmla="*/ 2205037 h 2253413"/>
              <a:gd name="connsiteX196" fmla="*/ 1395412 w 1603766"/>
              <a:gd name="connsiteY196" fmla="*/ 2224087 h 2253413"/>
              <a:gd name="connsiteX197" fmla="*/ 1409700 w 1603766"/>
              <a:gd name="connsiteY197" fmla="*/ 2228850 h 2253413"/>
              <a:gd name="connsiteX198" fmla="*/ 1514475 w 1603766"/>
              <a:gd name="connsiteY198" fmla="*/ 2205037 h 2253413"/>
              <a:gd name="connsiteX199" fmla="*/ 1504950 w 1603766"/>
              <a:gd name="connsiteY199" fmla="*/ 2190750 h 2253413"/>
              <a:gd name="connsiteX200" fmla="*/ 1490662 w 1603766"/>
              <a:gd name="connsiteY200" fmla="*/ 2181225 h 2253413"/>
              <a:gd name="connsiteX201" fmla="*/ 1481137 w 1603766"/>
              <a:gd name="connsiteY201" fmla="*/ 2166937 h 2253413"/>
              <a:gd name="connsiteX202" fmla="*/ 1457325 w 1603766"/>
              <a:gd name="connsiteY202" fmla="*/ 2143125 h 2253413"/>
              <a:gd name="connsiteX203" fmla="*/ 1452562 w 1603766"/>
              <a:gd name="connsiteY203" fmla="*/ 2124075 h 2253413"/>
              <a:gd name="connsiteX204" fmla="*/ 1443037 w 1603766"/>
              <a:gd name="connsiteY204" fmla="*/ 2090737 h 2253413"/>
              <a:gd name="connsiteX205" fmla="*/ 1438275 w 1603766"/>
              <a:gd name="connsiteY205" fmla="*/ 2066925 h 2253413"/>
              <a:gd name="connsiteX206" fmla="*/ 1423987 w 1603766"/>
              <a:gd name="connsiteY206" fmla="*/ 2052637 h 2253413"/>
              <a:gd name="connsiteX207" fmla="*/ 1404937 w 1603766"/>
              <a:gd name="connsiteY207" fmla="*/ 2024062 h 2253413"/>
              <a:gd name="connsiteX208" fmla="*/ 1400175 w 1603766"/>
              <a:gd name="connsiteY208" fmla="*/ 2009775 h 2253413"/>
              <a:gd name="connsiteX209" fmla="*/ 1385887 w 1603766"/>
              <a:gd name="connsiteY209" fmla="*/ 1995487 h 2253413"/>
              <a:gd name="connsiteX210" fmla="*/ 1347787 w 1603766"/>
              <a:gd name="connsiteY210" fmla="*/ 1962150 h 2253413"/>
              <a:gd name="connsiteX211" fmla="*/ 1314450 w 1603766"/>
              <a:gd name="connsiteY211" fmla="*/ 1957387 h 2253413"/>
              <a:gd name="connsiteX212" fmla="*/ 1309687 w 1603766"/>
              <a:gd name="connsiteY212" fmla="*/ 1943100 h 2253413"/>
              <a:gd name="connsiteX213" fmla="*/ 1323975 w 1603766"/>
              <a:gd name="connsiteY213" fmla="*/ 1914525 h 2253413"/>
              <a:gd name="connsiteX214" fmla="*/ 1323975 w 1603766"/>
              <a:gd name="connsiteY214" fmla="*/ 1785937 h 2253413"/>
              <a:gd name="connsiteX215" fmla="*/ 1328737 w 1603766"/>
              <a:gd name="connsiteY215" fmla="*/ 1647825 h 2253413"/>
              <a:gd name="connsiteX216" fmla="*/ 1343025 w 1603766"/>
              <a:gd name="connsiteY216" fmla="*/ 1638300 h 2253413"/>
              <a:gd name="connsiteX217" fmla="*/ 1366837 w 1603766"/>
              <a:gd name="connsiteY217" fmla="*/ 1619250 h 2253413"/>
              <a:gd name="connsiteX218" fmla="*/ 1381125 w 1603766"/>
              <a:gd name="connsiteY218" fmla="*/ 1604962 h 2253413"/>
              <a:gd name="connsiteX219" fmla="*/ 1409700 w 1603766"/>
              <a:gd name="connsiteY219" fmla="*/ 1585912 h 2253413"/>
              <a:gd name="connsiteX220" fmla="*/ 1423987 w 1603766"/>
              <a:gd name="connsiteY220" fmla="*/ 1571625 h 2253413"/>
              <a:gd name="connsiteX221" fmla="*/ 1466850 w 1603766"/>
              <a:gd name="connsiteY221" fmla="*/ 1566862 h 2253413"/>
              <a:gd name="connsiteX222" fmla="*/ 1495425 w 1603766"/>
              <a:gd name="connsiteY222" fmla="*/ 1552575 h 2253413"/>
              <a:gd name="connsiteX223" fmla="*/ 1500187 w 1603766"/>
              <a:gd name="connsiteY223" fmla="*/ 1538287 h 2253413"/>
              <a:gd name="connsiteX224" fmla="*/ 1509712 w 1603766"/>
              <a:gd name="connsiteY224" fmla="*/ 1524000 h 2253413"/>
              <a:gd name="connsiteX225" fmla="*/ 1519237 w 1603766"/>
              <a:gd name="connsiteY225" fmla="*/ 1485900 h 2253413"/>
              <a:gd name="connsiteX226" fmla="*/ 1533525 w 1603766"/>
              <a:gd name="connsiteY226" fmla="*/ 1471612 h 2253413"/>
              <a:gd name="connsiteX227" fmla="*/ 1562100 w 1603766"/>
              <a:gd name="connsiteY227" fmla="*/ 1452562 h 2253413"/>
              <a:gd name="connsiteX228" fmla="*/ 1566862 w 1603766"/>
              <a:gd name="connsiteY228" fmla="*/ 1438275 h 2253413"/>
              <a:gd name="connsiteX229" fmla="*/ 1571625 w 1603766"/>
              <a:gd name="connsiteY229" fmla="*/ 1419225 h 2253413"/>
              <a:gd name="connsiteX230" fmla="*/ 1590675 w 1603766"/>
              <a:gd name="connsiteY230" fmla="*/ 1390650 h 2253413"/>
              <a:gd name="connsiteX231" fmla="*/ 1595437 w 1603766"/>
              <a:gd name="connsiteY231" fmla="*/ 1376362 h 2253413"/>
              <a:gd name="connsiteX232" fmla="*/ 1595437 w 1603766"/>
              <a:gd name="connsiteY232" fmla="*/ 1300162 h 2253413"/>
              <a:gd name="connsiteX233" fmla="*/ 1581150 w 1603766"/>
              <a:gd name="connsiteY233" fmla="*/ 1285875 h 2253413"/>
              <a:gd name="connsiteX234" fmla="*/ 1547812 w 1603766"/>
              <a:gd name="connsiteY234" fmla="*/ 1252537 h 2253413"/>
              <a:gd name="connsiteX235" fmla="*/ 1538287 w 1603766"/>
              <a:gd name="connsiteY235" fmla="*/ 1238250 h 2253413"/>
              <a:gd name="connsiteX236" fmla="*/ 1543050 w 1603766"/>
              <a:gd name="connsiteY236" fmla="*/ 1219200 h 2253413"/>
              <a:gd name="connsiteX237" fmla="*/ 1552575 w 1603766"/>
              <a:gd name="connsiteY237" fmla="*/ 1176337 h 2253413"/>
              <a:gd name="connsiteX238" fmla="*/ 1566862 w 1603766"/>
              <a:gd name="connsiteY238" fmla="*/ 1162050 h 2253413"/>
              <a:gd name="connsiteX239" fmla="*/ 1562100 w 1603766"/>
              <a:gd name="connsiteY239" fmla="*/ 1119187 h 2253413"/>
              <a:gd name="connsiteX240" fmla="*/ 1557337 w 1603766"/>
              <a:gd name="connsiteY240" fmla="*/ 1104900 h 2253413"/>
              <a:gd name="connsiteX241" fmla="*/ 1543050 w 1603766"/>
              <a:gd name="connsiteY241" fmla="*/ 1095375 h 2253413"/>
              <a:gd name="connsiteX242" fmla="*/ 1533525 w 1603766"/>
              <a:gd name="connsiteY242" fmla="*/ 1081087 h 2253413"/>
              <a:gd name="connsiteX243" fmla="*/ 1519237 w 1603766"/>
              <a:gd name="connsiteY243" fmla="*/ 1052512 h 2253413"/>
              <a:gd name="connsiteX244" fmla="*/ 1495425 w 1603766"/>
              <a:gd name="connsiteY244" fmla="*/ 1023937 h 2253413"/>
              <a:gd name="connsiteX245" fmla="*/ 1490662 w 1603766"/>
              <a:gd name="connsiteY245" fmla="*/ 1009650 h 2253413"/>
              <a:gd name="connsiteX246" fmla="*/ 1471612 w 1603766"/>
              <a:gd name="connsiteY246" fmla="*/ 981075 h 2253413"/>
              <a:gd name="connsiteX247" fmla="*/ 1462087 w 1603766"/>
              <a:gd name="connsiteY247" fmla="*/ 952500 h 2253413"/>
              <a:gd name="connsiteX248" fmla="*/ 1452562 w 1603766"/>
              <a:gd name="connsiteY248" fmla="*/ 919162 h 2253413"/>
              <a:gd name="connsiteX249" fmla="*/ 1443037 w 1603766"/>
              <a:gd name="connsiteY249" fmla="*/ 904875 h 2253413"/>
              <a:gd name="connsiteX250" fmla="*/ 1428750 w 1603766"/>
              <a:gd name="connsiteY250" fmla="*/ 862012 h 2253413"/>
              <a:gd name="connsiteX251" fmla="*/ 1423987 w 1603766"/>
              <a:gd name="connsiteY251" fmla="*/ 847725 h 2253413"/>
              <a:gd name="connsiteX252" fmla="*/ 1390650 w 1603766"/>
              <a:gd name="connsiteY252" fmla="*/ 804862 h 2253413"/>
              <a:gd name="connsiteX253" fmla="*/ 1376362 w 1603766"/>
              <a:gd name="connsiteY253" fmla="*/ 795337 h 2253413"/>
              <a:gd name="connsiteX254" fmla="*/ 1371600 w 1603766"/>
              <a:gd name="connsiteY254" fmla="*/ 781050 h 2253413"/>
              <a:gd name="connsiteX255" fmla="*/ 1357312 w 1603766"/>
              <a:gd name="connsiteY255" fmla="*/ 776287 h 2253413"/>
              <a:gd name="connsiteX256" fmla="*/ 1343025 w 1603766"/>
              <a:gd name="connsiteY256" fmla="*/ 762000 h 2253413"/>
              <a:gd name="connsiteX257" fmla="*/ 1338262 w 1603766"/>
              <a:gd name="connsiteY257" fmla="*/ 709612 h 2253413"/>
              <a:gd name="connsiteX258" fmla="*/ 1323975 w 1603766"/>
              <a:gd name="connsiteY258" fmla="*/ 700087 h 2253413"/>
              <a:gd name="connsiteX259" fmla="*/ 1319212 w 1603766"/>
              <a:gd name="connsiteY259" fmla="*/ 685800 h 2253413"/>
              <a:gd name="connsiteX260" fmla="*/ 1309687 w 1603766"/>
              <a:gd name="connsiteY260" fmla="*/ 671512 h 2253413"/>
              <a:gd name="connsiteX261" fmla="*/ 1338262 w 1603766"/>
              <a:gd name="connsiteY261" fmla="*/ 690562 h 2253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</a:cxnLst>
            <a:rect l="l" t="t" r="r" b="b"/>
            <a:pathLst>
              <a:path w="1603766" h="2253413">
                <a:moveTo>
                  <a:pt x="1338262" y="690562"/>
                </a:moveTo>
                <a:cubicBezTo>
                  <a:pt x="1340643" y="692149"/>
                  <a:pt x="1328372" y="684701"/>
                  <a:pt x="1323975" y="681037"/>
                </a:cubicBezTo>
                <a:cubicBezTo>
                  <a:pt x="1318801" y="676725"/>
                  <a:pt x="1315575" y="670021"/>
                  <a:pt x="1309687" y="666750"/>
                </a:cubicBezTo>
                <a:cubicBezTo>
                  <a:pt x="1300910" y="661874"/>
                  <a:pt x="1281112" y="657225"/>
                  <a:pt x="1281112" y="657225"/>
                </a:cubicBezTo>
                <a:cubicBezTo>
                  <a:pt x="1253720" y="638963"/>
                  <a:pt x="1281025" y="652462"/>
                  <a:pt x="1238250" y="652462"/>
                </a:cubicBezTo>
                <a:cubicBezTo>
                  <a:pt x="1220715" y="652462"/>
                  <a:pt x="1203325" y="649287"/>
                  <a:pt x="1185862" y="647700"/>
                </a:cubicBezTo>
                <a:cubicBezTo>
                  <a:pt x="1146428" y="634555"/>
                  <a:pt x="1165640" y="643744"/>
                  <a:pt x="1128712" y="619125"/>
                </a:cubicBezTo>
                <a:lnTo>
                  <a:pt x="1114425" y="609600"/>
                </a:lnTo>
                <a:cubicBezTo>
                  <a:pt x="1091427" y="540605"/>
                  <a:pt x="1118161" y="627035"/>
                  <a:pt x="1100137" y="542925"/>
                </a:cubicBezTo>
                <a:cubicBezTo>
                  <a:pt x="1098033" y="533108"/>
                  <a:pt x="1090612" y="514350"/>
                  <a:pt x="1090612" y="514350"/>
                </a:cubicBezTo>
                <a:cubicBezTo>
                  <a:pt x="1089573" y="506041"/>
                  <a:pt x="1088193" y="474752"/>
                  <a:pt x="1081087" y="461962"/>
                </a:cubicBezTo>
                <a:cubicBezTo>
                  <a:pt x="1075528" y="451955"/>
                  <a:pt x="1062037" y="433387"/>
                  <a:pt x="1062037" y="433387"/>
                </a:cubicBezTo>
                <a:lnTo>
                  <a:pt x="1052512" y="404812"/>
                </a:lnTo>
                <a:cubicBezTo>
                  <a:pt x="1047549" y="389923"/>
                  <a:pt x="1042738" y="371308"/>
                  <a:pt x="1028700" y="361950"/>
                </a:cubicBezTo>
                <a:lnTo>
                  <a:pt x="1014412" y="352425"/>
                </a:lnTo>
                <a:cubicBezTo>
                  <a:pt x="1011237" y="347662"/>
                  <a:pt x="1008934" y="342185"/>
                  <a:pt x="1004887" y="338137"/>
                </a:cubicBezTo>
                <a:cubicBezTo>
                  <a:pt x="1000840" y="334090"/>
                  <a:pt x="994176" y="333081"/>
                  <a:pt x="990600" y="328612"/>
                </a:cubicBezTo>
                <a:cubicBezTo>
                  <a:pt x="964310" y="295750"/>
                  <a:pt x="1012494" y="332097"/>
                  <a:pt x="971550" y="304800"/>
                </a:cubicBezTo>
                <a:cubicBezTo>
                  <a:pt x="968375" y="300037"/>
                  <a:pt x="966072" y="294559"/>
                  <a:pt x="962025" y="290512"/>
                </a:cubicBezTo>
                <a:cubicBezTo>
                  <a:pt x="957978" y="286465"/>
                  <a:pt x="952083" y="284712"/>
                  <a:pt x="947737" y="280987"/>
                </a:cubicBezTo>
                <a:cubicBezTo>
                  <a:pt x="940919" y="275143"/>
                  <a:pt x="935037" y="268287"/>
                  <a:pt x="928687" y="261937"/>
                </a:cubicBezTo>
                <a:cubicBezTo>
                  <a:pt x="917963" y="229764"/>
                  <a:pt x="932836" y="264638"/>
                  <a:pt x="909637" y="238125"/>
                </a:cubicBezTo>
                <a:cubicBezTo>
                  <a:pt x="902099" y="229510"/>
                  <a:pt x="898681" y="217645"/>
                  <a:pt x="890587" y="209550"/>
                </a:cubicBezTo>
                <a:lnTo>
                  <a:pt x="876300" y="195262"/>
                </a:lnTo>
                <a:lnTo>
                  <a:pt x="866775" y="166687"/>
                </a:lnTo>
                <a:cubicBezTo>
                  <a:pt x="865187" y="161925"/>
                  <a:pt x="864797" y="156577"/>
                  <a:pt x="862012" y="152400"/>
                </a:cubicBezTo>
                <a:lnTo>
                  <a:pt x="852487" y="138112"/>
                </a:lnTo>
                <a:cubicBezTo>
                  <a:pt x="850900" y="133350"/>
                  <a:pt x="849970" y="128315"/>
                  <a:pt x="847725" y="123825"/>
                </a:cubicBezTo>
                <a:cubicBezTo>
                  <a:pt x="845165" y="118705"/>
                  <a:pt x="840210" y="114896"/>
                  <a:pt x="838200" y="109537"/>
                </a:cubicBezTo>
                <a:cubicBezTo>
                  <a:pt x="827432" y="80823"/>
                  <a:pt x="843058" y="90033"/>
                  <a:pt x="819150" y="71437"/>
                </a:cubicBezTo>
                <a:cubicBezTo>
                  <a:pt x="810114" y="64409"/>
                  <a:pt x="790575" y="52387"/>
                  <a:pt x="790575" y="52387"/>
                </a:cubicBezTo>
                <a:cubicBezTo>
                  <a:pt x="792162" y="46037"/>
                  <a:pt x="795337" y="39882"/>
                  <a:pt x="795337" y="33337"/>
                </a:cubicBezTo>
                <a:cubicBezTo>
                  <a:pt x="795337" y="21686"/>
                  <a:pt x="784878" y="10489"/>
                  <a:pt x="776287" y="4762"/>
                </a:cubicBezTo>
                <a:cubicBezTo>
                  <a:pt x="772110" y="1977"/>
                  <a:pt x="766762" y="1587"/>
                  <a:pt x="762000" y="0"/>
                </a:cubicBezTo>
                <a:cubicBezTo>
                  <a:pt x="760412" y="4762"/>
                  <a:pt x="758616" y="9460"/>
                  <a:pt x="757237" y="14287"/>
                </a:cubicBezTo>
                <a:cubicBezTo>
                  <a:pt x="755439" y="20581"/>
                  <a:pt x="758025" y="29868"/>
                  <a:pt x="752475" y="33337"/>
                </a:cubicBezTo>
                <a:cubicBezTo>
                  <a:pt x="742956" y="39287"/>
                  <a:pt x="730250" y="36512"/>
                  <a:pt x="719137" y="38100"/>
                </a:cubicBezTo>
                <a:cubicBezTo>
                  <a:pt x="714375" y="41275"/>
                  <a:pt x="710332" y="45980"/>
                  <a:pt x="704850" y="47625"/>
                </a:cubicBezTo>
                <a:cubicBezTo>
                  <a:pt x="694098" y="50851"/>
                  <a:pt x="682519" y="50186"/>
                  <a:pt x="671512" y="52387"/>
                </a:cubicBezTo>
                <a:cubicBezTo>
                  <a:pt x="666589" y="53372"/>
                  <a:pt x="661987" y="55562"/>
                  <a:pt x="657225" y="57150"/>
                </a:cubicBezTo>
                <a:cubicBezTo>
                  <a:pt x="658521" y="64924"/>
                  <a:pt x="667902" y="100385"/>
                  <a:pt x="657225" y="109537"/>
                </a:cubicBezTo>
                <a:cubicBezTo>
                  <a:pt x="649893" y="115821"/>
                  <a:pt x="638175" y="112712"/>
                  <a:pt x="628650" y="114300"/>
                </a:cubicBezTo>
                <a:cubicBezTo>
                  <a:pt x="623887" y="119062"/>
                  <a:pt x="619966" y="124851"/>
                  <a:pt x="614362" y="128587"/>
                </a:cubicBezTo>
                <a:cubicBezTo>
                  <a:pt x="610185" y="131372"/>
                  <a:pt x="604902" y="131971"/>
                  <a:pt x="600075" y="133350"/>
                </a:cubicBezTo>
                <a:cubicBezTo>
                  <a:pt x="572193" y="141316"/>
                  <a:pt x="571339" y="139081"/>
                  <a:pt x="533400" y="142875"/>
                </a:cubicBezTo>
                <a:cubicBezTo>
                  <a:pt x="528637" y="144462"/>
                  <a:pt x="520700" y="142874"/>
                  <a:pt x="519112" y="147637"/>
                </a:cubicBezTo>
                <a:cubicBezTo>
                  <a:pt x="513809" y="163546"/>
                  <a:pt x="539473" y="184189"/>
                  <a:pt x="519112" y="200025"/>
                </a:cubicBezTo>
                <a:cubicBezTo>
                  <a:pt x="509009" y="207883"/>
                  <a:pt x="493712" y="203200"/>
                  <a:pt x="481012" y="204787"/>
                </a:cubicBezTo>
                <a:cubicBezTo>
                  <a:pt x="476250" y="207962"/>
                  <a:pt x="472371" y="213371"/>
                  <a:pt x="466725" y="214312"/>
                </a:cubicBezTo>
                <a:cubicBezTo>
                  <a:pt x="443184" y="218236"/>
                  <a:pt x="417152" y="209509"/>
                  <a:pt x="395287" y="219075"/>
                </a:cubicBezTo>
                <a:cubicBezTo>
                  <a:pt x="386440" y="222945"/>
                  <a:pt x="392620" y="238224"/>
                  <a:pt x="390525" y="247650"/>
                </a:cubicBezTo>
                <a:cubicBezTo>
                  <a:pt x="389436" y="252550"/>
                  <a:pt x="387350" y="257175"/>
                  <a:pt x="385762" y="261937"/>
                </a:cubicBezTo>
                <a:cubicBezTo>
                  <a:pt x="394097" y="267493"/>
                  <a:pt x="407591" y="273843"/>
                  <a:pt x="409575" y="285750"/>
                </a:cubicBezTo>
                <a:cubicBezTo>
                  <a:pt x="410400" y="290702"/>
                  <a:pt x="406400" y="295275"/>
                  <a:pt x="404812" y="300037"/>
                </a:cubicBezTo>
                <a:cubicBezTo>
                  <a:pt x="406400" y="304800"/>
                  <a:pt x="411820" y="309835"/>
                  <a:pt x="409575" y="314325"/>
                </a:cubicBezTo>
                <a:cubicBezTo>
                  <a:pt x="407330" y="318815"/>
                  <a:pt x="400226" y="318189"/>
                  <a:pt x="395287" y="319087"/>
                </a:cubicBezTo>
                <a:cubicBezTo>
                  <a:pt x="382695" y="321377"/>
                  <a:pt x="369887" y="322262"/>
                  <a:pt x="357187" y="323850"/>
                </a:cubicBezTo>
                <a:cubicBezTo>
                  <a:pt x="358775" y="334962"/>
                  <a:pt x="357920" y="346710"/>
                  <a:pt x="361950" y="357187"/>
                </a:cubicBezTo>
                <a:cubicBezTo>
                  <a:pt x="366060" y="367872"/>
                  <a:pt x="381000" y="385762"/>
                  <a:pt x="381000" y="385762"/>
                </a:cubicBezTo>
                <a:cubicBezTo>
                  <a:pt x="379412" y="412750"/>
                  <a:pt x="382102" y="440334"/>
                  <a:pt x="376237" y="466725"/>
                </a:cubicBezTo>
                <a:cubicBezTo>
                  <a:pt x="375148" y="471625"/>
                  <a:pt x="365870" y="468351"/>
                  <a:pt x="361950" y="471487"/>
                </a:cubicBezTo>
                <a:cubicBezTo>
                  <a:pt x="353558" y="478201"/>
                  <a:pt x="350799" y="490651"/>
                  <a:pt x="347662" y="500062"/>
                </a:cubicBezTo>
                <a:cubicBezTo>
                  <a:pt x="360362" y="501650"/>
                  <a:pt x="373879" y="500072"/>
                  <a:pt x="385762" y="504825"/>
                </a:cubicBezTo>
                <a:cubicBezTo>
                  <a:pt x="391076" y="506951"/>
                  <a:pt x="393781" y="513590"/>
                  <a:pt x="395287" y="519112"/>
                </a:cubicBezTo>
                <a:cubicBezTo>
                  <a:pt x="398655" y="531460"/>
                  <a:pt x="397760" y="544620"/>
                  <a:pt x="400050" y="557212"/>
                </a:cubicBezTo>
                <a:cubicBezTo>
                  <a:pt x="400948" y="562151"/>
                  <a:pt x="401262" y="567950"/>
                  <a:pt x="404812" y="571500"/>
                </a:cubicBezTo>
                <a:cubicBezTo>
                  <a:pt x="408362" y="575050"/>
                  <a:pt x="414119" y="575639"/>
                  <a:pt x="419100" y="576262"/>
                </a:cubicBezTo>
                <a:cubicBezTo>
                  <a:pt x="439638" y="578829"/>
                  <a:pt x="460375" y="579437"/>
                  <a:pt x="481012" y="581025"/>
                </a:cubicBezTo>
                <a:cubicBezTo>
                  <a:pt x="485775" y="584200"/>
                  <a:pt x="491724" y="586080"/>
                  <a:pt x="495300" y="590550"/>
                </a:cubicBezTo>
                <a:cubicBezTo>
                  <a:pt x="498436" y="594470"/>
                  <a:pt x="496512" y="601287"/>
                  <a:pt x="500062" y="604837"/>
                </a:cubicBezTo>
                <a:cubicBezTo>
                  <a:pt x="508157" y="612932"/>
                  <a:pt x="528637" y="623887"/>
                  <a:pt x="528637" y="623887"/>
                </a:cubicBezTo>
                <a:cubicBezTo>
                  <a:pt x="530225" y="628650"/>
                  <a:pt x="530264" y="634255"/>
                  <a:pt x="533400" y="638175"/>
                </a:cubicBezTo>
                <a:cubicBezTo>
                  <a:pt x="536976" y="642644"/>
                  <a:pt x="543640" y="643653"/>
                  <a:pt x="547687" y="647700"/>
                </a:cubicBezTo>
                <a:cubicBezTo>
                  <a:pt x="551734" y="651747"/>
                  <a:pt x="554037" y="657225"/>
                  <a:pt x="557212" y="661987"/>
                </a:cubicBezTo>
                <a:cubicBezTo>
                  <a:pt x="558800" y="703262"/>
                  <a:pt x="559227" y="744598"/>
                  <a:pt x="561975" y="785812"/>
                </a:cubicBezTo>
                <a:cubicBezTo>
                  <a:pt x="562410" y="792343"/>
                  <a:pt x="563106" y="799416"/>
                  <a:pt x="566737" y="804862"/>
                </a:cubicBezTo>
                <a:cubicBezTo>
                  <a:pt x="573314" y="814728"/>
                  <a:pt x="590517" y="816760"/>
                  <a:pt x="600075" y="819150"/>
                </a:cubicBezTo>
                <a:cubicBezTo>
                  <a:pt x="604837" y="822325"/>
                  <a:pt x="611187" y="823913"/>
                  <a:pt x="614362" y="828675"/>
                </a:cubicBezTo>
                <a:cubicBezTo>
                  <a:pt x="623776" y="842796"/>
                  <a:pt x="618617" y="892344"/>
                  <a:pt x="609600" y="895350"/>
                </a:cubicBezTo>
                <a:lnTo>
                  <a:pt x="581025" y="904875"/>
                </a:lnTo>
                <a:cubicBezTo>
                  <a:pt x="577850" y="909637"/>
                  <a:pt x="575808" y="915393"/>
                  <a:pt x="571500" y="919162"/>
                </a:cubicBezTo>
                <a:cubicBezTo>
                  <a:pt x="556011" y="932715"/>
                  <a:pt x="534981" y="944298"/>
                  <a:pt x="514350" y="947737"/>
                </a:cubicBezTo>
                <a:lnTo>
                  <a:pt x="485775" y="952500"/>
                </a:lnTo>
                <a:cubicBezTo>
                  <a:pt x="482600" y="957262"/>
                  <a:pt x="478810" y="961668"/>
                  <a:pt x="476250" y="966787"/>
                </a:cubicBezTo>
                <a:cubicBezTo>
                  <a:pt x="474005" y="971277"/>
                  <a:pt x="473925" y="976686"/>
                  <a:pt x="471487" y="981075"/>
                </a:cubicBezTo>
                <a:cubicBezTo>
                  <a:pt x="465928" y="991082"/>
                  <a:pt x="458787" y="1000125"/>
                  <a:pt x="452437" y="1009650"/>
                </a:cubicBezTo>
                <a:lnTo>
                  <a:pt x="433387" y="1038225"/>
                </a:lnTo>
                <a:lnTo>
                  <a:pt x="423862" y="1052512"/>
                </a:lnTo>
                <a:cubicBezTo>
                  <a:pt x="420687" y="1057275"/>
                  <a:pt x="419767" y="1064990"/>
                  <a:pt x="414337" y="1066800"/>
                </a:cubicBezTo>
                <a:lnTo>
                  <a:pt x="371475" y="1081087"/>
                </a:lnTo>
                <a:lnTo>
                  <a:pt x="357187" y="1085850"/>
                </a:lnTo>
                <a:cubicBezTo>
                  <a:pt x="352425" y="1090612"/>
                  <a:pt x="346636" y="1094533"/>
                  <a:pt x="342900" y="1100137"/>
                </a:cubicBezTo>
                <a:cubicBezTo>
                  <a:pt x="335293" y="1111547"/>
                  <a:pt x="342100" y="1119720"/>
                  <a:pt x="328612" y="1128712"/>
                </a:cubicBezTo>
                <a:cubicBezTo>
                  <a:pt x="323166" y="1132343"/>
                  <a:pt x="315831" y="1131594"/>
                  <a:pt x="309562" y="1133475"/>
                </a:cubicBezTo>
                <a:cubicBezTo>
                  <a:pt x="299945" y="1136360"/>
                  <a:pt x="290728" y="1140565"/>
                  <a:pt x="280987" y="1143000"/>
                </a:cubicBezTo>
                <a:cubicBezTo>
                  <a:pt x="274877" y="1144527"/>
                  <a:pt x="254487" y="1149106"/>
                  <a:pt x="247650" y="1152525"/>
                </a:cubicBezTo>
                <a:cubicBezTo>
                  <a:pt x="242530" y="1155085"/>
                  <a:pt x="238125" y="1158875"/>
                  <a:pt x="233362" y="1162050"/>
                </a:cubicBezTo>
                <a:cubicBezTo>
                  <a:pt x="230187" y="1166812"/>
                  <a:pt x="227884" y="1172290"/>
                  <a:pt x="223837" y="1176337"/>
                </a:cubicBezTo>
                <a:cubicBezTo>
                  <a:pt x="210188" y="1189986"/>
                  <a:pt x="210756" y="1182878"/>
                  <a:pt x="195262" y="1190625"/>
                </a:cubicBezTo>
                <a:cubicBezTo>
                  <a:pt x="190143" y="1193185"/>
                  <a:pt x="185737" y="1196975"/>
                  <a:pt x="180975" y="1200150"/>
                </a:cubicBezTo>
                <a:cubicBezTo>
                  <a:pt x="165100" y="1198562"/>
                  <a:pt x="149119" y="1197813"/>
                  <a:pt x="133350" y="1195387"/>
                </a:cubicBezTo>
                <a:cubicBezTo>
                  <a:pt x="128388" y="1194624"/>
                  <a:pt x="121980" y="1194710"/>
                  <a:pt x="119062" y="1190625"/>
                </a:cubicBezTo>
                <a:cubicBezTo>
                  <a:pt x="119058" y="1190619"/>
                  <a:pt x="107157" y="1154909"/>
                  <a:pt x="104775" y="1147762"/>
                </a:cubicBezTo>
                <a:cubicBezTo>
                  <a:pt x="103188" y="1143000"/>
                  <a:pt x="104189" y="1136260"/>
                  <a:pt x="100012" y="1133475"/>
                </a:cubicBezTo>
                <a:cubicBezTo>
                  <a:pt x="95250" y="1130300"/>
                  <a:pt x="90122" y="1127614"/>
                  <a:pt x="85725" y="1123950"/>
                </a:cubicBezTo>
                <a:cubicBezTo>
                  <a:pt x="49056" y="1093392"/>
                  <a:pt x="92621" y="1123785"/>
                  <a:pt x="57150" y="1100137"/>
                </a:cubicBezTo>
                <a:cubicBezTo>
                  <a:pt x="44449" y="1108604"/>
                  <a:pt x="39687" y="1109132"/>
                  <a:pt x="33337" y="1123950"/>
                </a:cubicBezTo>
                <a:cubicBezTo>
                  <a:pt x="30759" y="1129966"/>
                  <a:pt x="31153" y="1136984"/>
                  <a:pt x="28575" y="1143000"/>
                </a:cubicBezTo>
                <a:cubicBezTo>
                  <a:pt x="26254" y="1148416"/>
                  <a:pt x="6388" y="1174170"/>
                  <a:pt x="4762" y="1176337"/>
                </a:cubicBezTo>
                <a:cubicBezTo>
                  <a:pt x="3175" y="1181100"/>
                  <a:pt x="0" y="1185605"/>
                  <a:pt x="0" y="1190625"/>
                </a:cubicBezTo>
                <a:cubicBezTo>
                  <a:pt x="0" y="1227172"/>
                  <a:pt x="1001" y="1263809"/>
                  <a:pt x="4762" y="1300162"/>
                </a:cubicBezTo>
                <a:cubicBezTo>
                  <a:pt x="6550" y="1317444"/>
                  <a:pt x="21667" y="1345642"/>
                  <a:pt x="33337" y="1357312"/>
                </a:cubicBezTo>
                <a:cubicBezTo>
                  <a:pt x="38100" y="1362075"/>
                  <a:pt x="43710" y="1366119"/>
                  <a:pt x="47625" y="1371600"/>
                </a:cubicBezTo>
                <a:cubicBezTo>
                  <a:pt x="51752" y="1377377"/>
                  <a:pt x="52791" y="1385046"/>
                  <a:pt x="57150" y="1390650"/>
                </a:cubicBezTo>
                <a:cubicBezTo>
                  <a:pt x="76303" y="1415275"/>
                  <a:pt x="73984" y="1412136"/>
                  <a:pt x="95250" y="1419225"/>
                </a:cubicBezTo>
                <a:cubicBezTo>
                  <a:pt x="98425" y="1428750"/>
                  <a:pt x="102340" y="1438059"/>
                  <a:pt x="104775" y="1447800"/>
                </a:cubicBezTo>
                <a:cubicBezTo>
                  <a:pt x="106362" y="1454150"/>
                  <a:pt x="106610" y="1460996"/>
                  <a:pt x="109537" y="1466850"/>
                </a:cubicBezTo>
                <a:cubicBezTo>
                  <a:pt x="114656" y="1477089"/>
                  <a:pt x="119062" y="1489075"/>
                  <a:pt x="128587" y="1495425"/>
                </a:cubicBezTo>
                <a:lnTo>
                  <a:pt x="142875" y="1504950"/>
                </a:lnTo>
                <a:lnTo>
                  <a:pt x="152400" y="1533525"/>
                </a:lnTo>
                <a:cubicBezTo>
                  <a:pt x="153987" y="1538287"/>
                  <a:pt x="154917" y="1543322"/>
                  <a:pt x="157162" y="1547812"/>
                </a:cubicBezTo>
                <a:cubicBezTo>
                  <a:pt x="160337" y="1554162"/>
                  <a:pt x="163165" y="1560698"/>
                  <a:pt x="166687" y="1566862"/>
                </a:cubicBezTo>
                <a:cubicBezTo>
                  <a:pt x="169527" y="1571832"/>
                  <a:pt x="173652" y="1576030"/>
                  <a:pt x="176212" y="1581150"/>
                </a:cubicBezTo>
                <a:cubicBezTo>
                  <a:pt x="178457" y="1585640"/>
                  <a:pt x="179387" y="1590675"/>
                  <a:pt x="180975" y="1595437"/>
                </a:cubicBezTo>
                <a:cubicBezTo>
                  <a:pt x="170465" y="1647985"/>
                  <a:pt x="176570" y="1627704"/>
                  <a:pt x="166687" y="1657350"/>
                </a:cubicBezTo>
                <a:cubicBezTo>
                  <a:pt x="168275" y="1677987"/>
                  <a:pt x="166117" y="1699263"/>
                  <a:pt x="171450" y="1719262"/>
                </a:cubicBezTo>
                <a:cubicBezTo>
                  <a:pt x="172925" y="1724792"/>
                  <a:pt x="181080" y="1725460"/>
                  <a:pt x="185737" y="1728787"/>
                </a:cubicBezTo>
                <a:cubicBezTo>
                  <a:pt x="192196" y="1733401"/>
                  <a:pt x="198437" y="1738312"/>
                  <a:pt x="204787" y="1743075"/>
                </a:cubicBezTo>
                <a:cubicBezTo>
                  <a:pt x="239712" y="1741487"/>
                  <a:pt x="274704" y="1740993"/>
                  <a:pt x="309562" y="1738312"/>
                </a:cubicBezTo>
                <a:cubicBezTo>
                  <a:pt x="317340" y="1737714"/>
                  <a:pt x="334784" y="1731493"/>
                  <a:pt x="342900" y="1728787"/>
                </a:cubicBezTo>
                <a:cubicBezTo>
                  <a:pt x="350837" y="1730375"/>
                  <a:pt x="358859" y="1731587"/>
                  <a:pt x="366712" y="1733550"/>
                </a:cubicBezTo>
                <a:cubicBezTo>
                  <a:pt x="371582" y="1734768"/>
                  <a:pt x="376038" y="1737549"/>
                  <a:pt x="381000" y="1738312"/>
                </a:cubicBezTo>
                <a:cubicBezTo>
                  <a:pt x="396769" y="1740738"/>
                  <a:pt x="412750" y="1741487"/>
                  <a:pt x="428625" y="1743075"/>
                </a:cubicBezTo>
                <a:cubicBezTo>
                  <a:pt x="427037" y="1768475"/>
                  <a:pt x="427301" y="1794059"/>
                  <a:pt x="423862" y="1819275"/>
                </a:cubicBezTo>
                <a:cubicBezTo>
                  <a:pt x="422505" y="1829223"/>
                  <a:pt x="414337" y="1847850"/>
                  <a:pt x="414337" y="1847850"/>
                </a:cubicBezTo>
                <a:cubicBezTo>
                  <a:pt x="412750" y="1882775"/>
                  <a:pt x="412363" y="1917775"/>
                  <a:pt x="409575" y="1952625"/>
                </a:cubicBezTo>
                <a:cubicBezTo>
                  <a:pt x="409175" y="1957629"/>
                  <a:pt x="406191" y="1962085"/>
                  <a:pt x="404812" y="1966912"/>
                </a:cubicBezTo>
                <a:cubicBezTo>
                  <a:pt x="403014" y="1973206"/>
                  <a:pt x="401637" y="1979612"/>
                  <a:pt x="400050" y="1985962"/>
                </a:cubicBezTo>
                <a:cubicBezTo>
                  <a:pt x="401637" y="2014537"/>
                  <a:pt x="398916" y="2043682"/>
                  <a:pt x="404812" y="2071687"/>
                </a:cubicBezTo>
                <a:cubicBezTo>
                  <a:pt x="405846" y="2076600"/>
                  <a:pt x="414093" y="2076079"/>
                  <a:pt x="419100" y="2076450"/>
                </a:cubicBezTo>
                <a:cubicBezTo>
                  <a:pt x="457129" y="2079267"/>
                  <a:pt x="495300" y="2079625"/>
                  <a:pt x="533400" y="2081212"/>
                </a:cubicBezTo>
                <a:cubicBezTo>
                  <a:pt x="539750" y="2079625"/>
                  <a:pt x="547004" y="2080081"/>
                  <a:pt x="552450" y="2076450"/>
                </a:cubicBezTo>
                <a:cubicBezTo>
                  <a:pt x="573882" y="2062162"/>
                  <a:pt x="546099" y="2046287"/>
                  <a:pt x="590550" y="2043112"/>
                </a:cubicBezTo>
                <a:lnTo>
                  <a:pt x="657225" y="2038350"/>
                </a:lnTo>
                <a:cubicBezTo>
                  <a:pt x="661987" y="2035175"/>
                  <a:pt x="666393" y="2031385"/>
                  <a:pt x="671512" y="2028825"/>
                </a:cubicBezTo>
                <a:cubicBezTo>
                  <a:pt x="683238" y="2022962"/>
                  <a:pt x="703396" y="2021130"/>
                  <a:pt x="714375" y="2019300"/>
                </a:cubicBezTo>
                <a:cubicBezTo>
                  <a:pt x="728663" y="2009774"/>
                  <a:pt x="730249" y="2011363"/>
                  <a:pt x="738187" y="1995487"/>
                </a:cubicBezTo>
                <a:cubicBezTo>
                  <a:pt x="740432" y="1990997"/>
                  <a:pt x="782682" y="2004184"/>
                  <a:pt x="785818" y="2000264"/>
                </a:cubicBezTo>
                <a:lnTo>
                  <a:pt x="785818" y="2000264"/>
                </a:lnTo>
                <a:lnTo>
                  <a:pt x="785818" y="2000264"/>
                </a:lnTo>
                <a:lnTo>
                  <a:pt x="785818" y="2000264"/>
                </a:lnTo>
                <a:lnTo>
                  <a:pt x="785818" y="2000264"/>
                </a:lnTo>
                <a:cubicBezTo>
                  <a:pt x="850121" y="1966089"/>
                  <a:pt x="858844" y="1822463"/>
                  <a:pt x="857256" y="1785950"/>
                </a:cubicBezTo>
                <a:lnTo>
                  <a:pt x="857256" y="1785950"/>
                </a:lnTo>
                <a:lnTo>
                  <a:pt x="857256" y="1785950"/>
                </a:lnTo>
                <a:cubicBezTo>
                  <a:pt x="893769" y="1787538"/>
                  <a:pt x="906504" y="1750247"/>
                  <a:pt x="942975" y="1752600"/>
                </a:cubicBezTo>
                <a:cubicBezTo>
                  <a:pt x="999654" y="1756257"/>
                  <a:pt x="961854" y="1761206"/>
                  <a:pt x="1004887" y="1752600"/>
                </a:cubicBezTo>
                <a:cubicBezTo>
                  <a:pt x="1014412" y="1746250"/>
                  <a:pt x="1024304" y="1740419"/>
                  <a:pt x="1033462" y="1733550"/>
                </a:cubicBezTo>
                <a:cubicBezTo>
                  <a:pt x="1052150" y="1719533"/>
                  <a:pt x="1047750" y="1719695"/>
                  <a:pt x="1066800" y="1714500"/>
                </a:cubicBezTo>
                <a:cubicBezTo>
                  <a:pt x="1079430" y="1711056"/>
                  <a:pt x="1104900" y="1704975"/>
                  <a:pt x="1104900" y="1704975"/>
                </a:cubicBezTo>
                <a:cubicBezTo>
                  <a:pt x="1109662" y="1701800"/>
                  <a:pt x="1113508" y="1696160"/>
                  <a:pt x="1119187" y="1695450"/>
                </a:cubicBezTo>
                <a:cubicBezTo>
                  <a:pt x="1127219" y="1694446"/>
                  <a:pt x="1137276" y="1694488"/>
                  <a:pt x="1143000" y="1700212"/>
                </a:cubicBezTo>
                <a:cubicBezTo>
                  <a:pt x="1150100" y="1707311"/>
                  <a:pt x="1143000" y="1725612"/>
                  <a:pt x="1152525" y="1728787"/>
                </a:cubicBezTo>
                <a:lnTo>
                  <a:pt x="1166812" y="1733550"/>
                </a:lnTo>
                <a:cubicBezTo>
                  <a:pt x="1165225" y="1746250"/>
                  <a:pt x="1167248" y="1759954"/>
                  <a:pt x="1162050" y="1771650"/>
                </a:cubicBezTo>
                <a:cubicBezTo>
                  <a:pt x="1160011" y="1776238"/>
                  <a:pt x="1151939" y="1773627"/>
                  <a:pt x="1147762" y="1776412"/>
                </a:cubicBezTo>
                <a:cubicBezTo>
                  <a:pt x="1142158" y="1780148"/>
                  <a:pt x="1138649" y="1786388"/>
                  <a:pt x="1133475" y="1790700"/>
                </a:cubicBezTo>
                <a:cubicBezTo>
                  <a:pt x="1129078" y="1794364"/>
                  <a:pt x="1123950" y="1797050"/>
                  <a:pt x="1119187" y="1800225"/>
                </a:cubicBezTo>
                <a:cubicBezTo>
                  <a:pt x="1117600" y="1820862"/>
                  <a:pt x="1118239" y="1841793"/>
                  <a:pt x="1114425" y="1862137"/>
                </a:cubicBezTo>
                <a:cubicBezTo>
                  <a:pt x="1113370" y="1867763"/>
                  <a:pt x="1107460" y="1871305"/>
                  <a:pt x="1104900" y="1876425"/>
                </a:cubicBezTo>
                <a:cubicBezTo>
                  <a:pt x="1102655" y="1880915"/>
                  <a:pt x="1101725" y="1885950"/>
                  <a:pt x="1100137" y="1890712"/>
                </a:cubicBezTo>
                <a:cubicBezTo>
                  <a:pt x="1104900" y="1892300"/>
                  <a:pt x="1109555" y="1894257"/>
                  <a:pt x="1114425" y="1895475"/>
                </a:cubicBezTo>
                <a:cubicBezTo>
                  <a:pt x="1122278" y="1897438"/>
                  <a:pt x="1132513" y="1894513"/>
                  <a:pt x="1138237" y="1900237"/>
                </a:cubicBezTo>
                <a:cubicBezTo>
                  <a:pt x="1141787" y="1903787"/>
                  <a:pt x="1136260" y="1910348"/>
                  <a:pt x="1133475" y="1914525"/>
                </a:cubicBezTo>
                <a:cubicBezTo>
                  <a:pt x="1129739" y="1920129"/>
                  <a:pt x="1123499" y="1923638"/>
                  <a:pt x="1119187" y="1928812"/>
                </a:cubicBezTo>
                <a:cubicBezTo>
                  <a:pt x="1115523" y="1933209"/>
                  <a:pt x="1112837" y="1938337"/>
                  <a:pt x="1109662" y="1943100"/>
                </a:cubicBezTo>
                <a:cubicBezTo>
                  <a:pt x="1108075" y="1952625"/>
                  <a:pt x="1110513" y="1963817"/>
                  <a:pt x="1104900" y="1971675"/>
                </a:cubicBezTo>
                <a:cubicBezTo>
                  <a:pt x="1101096" y="1977001"/>
                  <a:pt x="1088051" y="1970273"/>
                  <a:pt x="1085850" y="1976437"/>
                </a:cubicBezTo>
                <a:cubicBezTo>
                  <a:pt x="1072273" y="2014452"/>
                  <a:pt x="1094885" y="2029314"/>
                  <a:pt x="1071562" y="2052637"/>
                </a:cubicBezTo>
                <a:cubicBezTo>
                  <a:pt x="1067515" y="2056684"/>
                  <a:pt x="1062037" y="2058987"/>
                  <a:pt x="1057275" y="2062162"/>
                </a:cubicBezTo>
                <a:cubicBezTo>
                  <a:pt x="1049393" y="2085807"/>
                  <a:pt x="1054135" y="2091074"/>
                  <a:pt x="1033462" y="2100262"/>
                </a:cubicBezTo>
                <a:cubicBezTo>
                  <a:pt x="1024287" y="2104340"/>
                  <a:pt x="1004887" y="2109787"/>
                  <a:pt x="1004887" y="2109787"/>
                </a:cubicBezTo>
                <a:cubicBezTo>
                  <a:pt x="983052" y="2142539"/>
                  <a:pt x="989457" y="2127502"/>
                  <a:pt x="981075" y="2152650"/>
                </a:cubicBezTo>
                <a:cubicBezTo>
                  <a:pt x="985837" y="2155825"/>
                  <a:pt x="989750" y="2163298"/>
                  <a:pt x="995362" y="2162175"/>
                </a:cubicBezTo>
                <a:cubicBezTo>
                  <a:pt x="1000975" y="2161052"/>
                  <a:pt x="1000840" y="2151934"/>
                  <a:pt x="1004887" y="2147887"/>
                </a:cubicBezTo>
                <a:cubicBezTo>
                  <a:pt x="1010500" y="2142274"/>
                  <a:pt x="1017587" y="2138362"/>
                  <a:pt x="1023937" y="2133600"/>
                </a:cubicBezTo>
                <a:cubicBezTo>
                  <a:pt x="1039812" y="2135187"/>
                  <a:pt x="1055748" y="2136253"/>
                  <a:pt x="1071562" y="2138362"/>
                </a:cubicBezTo>
                <a:cubicBezTo>
                  <a:pt x="1079586" y="2139432"/>
                  <a:pt x="1087361" y="2141980"/>
                  <a:pt x="1095375" y="2143125"/>
                </a:cubicBezTo>
                <a:cubicBezTo>
                  <a:pt x="1109606" y="2145158"/>
                  <a:pt x="1123950" y="2146300"/>
                  <a:pt x="1138237" y="2147887"/>
                </a:cubicBezTo>
                <a:cubicBezTo>
                  <a:pt x="1139825" y="2152650"/>
                  <a:pt x="1140215" y="2157998"/>
                  <a:pt x="1143000" y="2162175"/>
                </a:cubicBezTo>
                <a:cubicBezTo>
                  <a:pt x="1146736" y="2167779"/>
                  <a:pt x="1152113" y="2172150"/>
                  <a:pt x="1157287" y="2176462"/>
                </a:cubicBezTo>
                <a:cubicBezTo>
                  <a:pt x="1185592" y="2200049"/>
                  <a:pt x="1206685" y="2190118"/>
                  <a:pt x="1252537" y="2195512"/>
                </a:cubicBezTo>
                <a:cubicBezTo>
                  <a:pt x="1266825" y="2193925"/>
                  <a:pt x="1281220" y="2193113"/>
                  <a:pt x="1295400" y="2190750"/>
                </a:cubicBezTo>
                <a:cubicBezTo>
                  <a:pt x="1300352" y="2189925"/>
                  <a:pt x="1304667" y="2185987"/>
                  <a:pt x="1309687" y="2185987"/>
                </a:cubicBezTo>
                <a:cubicBezTo>
                  <a:pt x="1320913" y="2185987"/>
                  <a:pt x="1331912" y="2189162"/>
                  <a:pt x="1343025" y="2190750"/>
                </a:cubicBezTo>
                <a:cubicBezTo>
                  <a:pt x="1346200" y="2195512"/>
                  <a:pt x="1348503" y="2200990"/>
                  <a:pt x="1352550" y="2205037"/>
                </a:cubicBezTo>
                <a:cubicBezTo>
                  <a:pt x="1363871" y="2216358"/>
                  <a:pt x="1381263" y="2219371"/>
                  <a:pt x="1395412" y="2224087"/>
                </a:cubicBezTo>
                <a:lnTo>
                  <a:pt x="1409700" y="2228850"/>
                </a:lnTo>
                <a:cubicBezTo>
                  <a:pt x="1467024" y="2223865"/>
                  <a:pt x="1538662" y="2253413"/>
                  <a:pt x="1514475" y="2205037"/>
                </a:cubicBezTo>
                <a:cubicBezTo>
                  <a:pt x="1511915" y="2199918"/>
                  <a:pt x="1508997" y="2194797"/>
                  <a:pt x="1504950" y="2190750"/>
                </a:cubicBezTo>
                <a:cubicBezTo>
                  <a:pt x="1500902" y="2186703"/>
                  <a:pt x="1495425" y="2184400"/>
                  <a:pt x="1490662" y="2181225"/>
                </a:cubicBezTo>
                <a:cubicBezTo>
                  <a:pt x="1487487" y="2176462"/>
                  <a:pt x="1485184" y="2170985"/>
                  <a:pt x="1481137" y="2166937"/>
                </a:cubicBezTo>
                <a:cubicBezTo>
                  <a:pt x="1449385" y="2135184"/>
                  <a:pt x="1482728" y="2181228"/>
                  <a:pt x="1457325" y="2143125"/>
                </a:cubicBezTo>
                <a:cubicBezTo>
                  <a:pt x="1455737" y="2136775"/>
                  <a:pt x="1454360" y="2130369"/>
                  <a:pt x="1452562" y="2124075"/>
                </a:cubicBezTo>
                <a:cubicBezTo>
                  <a:pt x="1444612" y="2096250"/>
                  <a:pt x="1450476" y="2124210"/>
                  <a:pt x="1443037" y="2090737"/>
                </a:cubicBezTo>
                <a:cubicBezTo>
                  <a:pt x="1441281" y="2082835"/>
                  <a:pt x="1441895" y="2074165"/>
                  <a:pt x="1438275" y="2066925"/>
                </a:cubicBezTo>
                <a:cubicBezTo>
                  <a:pt x="1435263" y="2060901"/>
                  <a:pt x="1428122" y="2057954"/>
                  <a:pt x="1423987" y="2052637"/>
                </a:cubicBezTo>
                <a:cubicBezTo>
                  <a:pt x="1416959" y="2043601"/>
                  <a:pt x="1404937" y="2024062"/>
                  <a:pt x="1404937" y="2024062"/>
                </a:cubicBezTo>
                <a:cubicBezTo>
                  <a:pt x="1403350" y="2019300"/>
                  <a:pt x="1402960" y="2013952"/>
                  <a:pt x="1400175" y="2009775"/>
                </a:cubicBezTo>
                <a:cubicBezTo>
                  <a:pt x="1396439" y="2004171"/>
                  <a:pt x="1390199" y="2000661"/>
                  <a:pt x="1385887" y="1995487"/>
                </a:cubicBezTo>
                <a:cubicBezTo>
                  <a:pt x="1373766" y="1980942"/>
                  <a:pt x="1373616" y="1965840"/>
                  <a:pt x="1347787" y="1962150"/>
                </a:cubicBezTo>
                <a:lnTo>
                  <a:pt x="1314450" y="1957387"/>
                </a:lnTo>
                <a:cubicBezTo>
                  <a:pt x="1312862" y="1952625"/>
                  <a:pt x="1309687" y="1948120"/>
                  <a:pt x="1309687" y="1943100"/>
                </a:cubicBezTo>
                <a:cubicBezTo>
                  <a:pt x="1309687" y="1933241"/>
                  <a:pt x="1319159" y="1921749"/>
                  <a:pt x="1323975" y="1914525"/>
                </a:cubicBezTo>
                <a:cubicBezTo>
                  <a:pt x="1341449" y="1862097"/>
                  <a:pt x="1323975" y="1920168"/>
                  <a:pt x="1323975" y="1785937"/>
                </a:cubicBezTo>
                <a:cubicBezTo>
                  <a:pt x="1323975" y="1739872"/>
                  <a:pt x="1322842" y="1693511"/>
                  <a:pt x="1328737" y="1647825"/>
                </a:cubicBezTo>
                <a:cubicBezTo>
                  <a:pt x="1329470" y="1642148"/>
                  <a:pt x="1338446" y="1641734"/>
                  <a:pt x="1343025" y="1638300"/>
                </a:cubicBezTo>
                <a:cubicBezTo>
                  <a:pt x="1351157" y="1632201"/>
                  <a:pt x="1359187" y="1625944"/>
                  <a:pt x="1366837" y="1619250"/>
                </a:cubicBezTo>
                <a:cubicBezTo>
                  <a:pt x="1371906" y="1614815"/>
                  <a:pt x="1375808" y="1609097"/>
                  <a:pt x="1381125" y="1604962"/>
                </a:cubicBezTo>
                <a:cubicBezTo>
                  <a:pt x="1390161" y="1597934"/>
                  <a:pt x="1401605" y="1594007"/>
                  <a:pt x="1409700" y="1585912"/>
                </a:cubicBezTo>
                <a:cubicBezTo>
                  <a:pt x="1414462" y="1581150"/>
                  <a:pt x="1417598" y="1573755"/>
                  <a:pt x="1423987" y="1571625"/>
                </a:cubicBezTo>
                <a:cubicBezTo>
                  <a:pt x="1437625" y="1567079"/>
                  <a:pt x="1452562" y="1568450"/>
                  <a:pt x="1466850" y="1566862"/>
                </a:cubicBezTo>
                <a:cubicBezTo>
                  <a:pt x="1476262" y="1563725"/>
                  <a:pt x="1488711" y="1560968"/>
                  <a:pt x="1495425" y="1552575"/>
                </a:cubicBezTo>
                <a:cubicBezTo>
                  <a:pt x="1498561" y="1548655"/>
                  <a:pt x="1497942" y="1542777"/>
                  <a:pt x="1500187" y="1538287"/>
                </a:cubicBezTo>
                <a:cubicBezTo>
                  <a:pt x="1502747" y="1533168"/>
                  <a:pt x="1506537" y="1528762"/>
                  <a:pt x="1509712" y="1524000"/>
                </a:cubicBezTo>
                <a:cubicBezTo>
                  <a:pt x="1510398" y="1520569"/>
                  <a:pt x="1515054" y="1492174"/>
                  <a:pt x="1519237" y="1485900"/>
                </a:cubicBezTo>
                <a:cubicBezTo>
                  <a:pt x="1522973" y="1480296"/>
                  <a:pt x="1528208" y="1475747"/>
                  <a:pt x="1533525" y="1471612"/>
                </a:cubicBezTo>
                <a:cubicBezTo>
                  <a:pt x="1542561" y="1464584"/>
                  <a:pt x="1562100" y="1452562"/>
                  <a:pt x="1562100" y="1452562"/>
                </a:cubicBezTo>
                <a:cubicBezTo>
                  <a:pt x="1563687" y="1447800"/>
                  <a:pt x="1565483" y="1443102"/>
                  <a:pt x="1566862" y="1438275"/>
                </a:cubicBezTo>
                <a:cubicBezTo>
                  <a:pt x="1568660" y="1431981"/>
                  <a:pt x="1568698" y="1425079"/>
                  <a:pt x="1571625" y="1419225"/>
                </a:cubicBezTo>
                <a:cubicBezTo>
                  <a:pt x="1576745" y="1408986"/>
                  <a:pt x="1590675" y="1390650"/>
                  <a:pt x="1590675" y="1390650"/>
                </a:cubicBezTo>
                <a:cubicBezTo>
                  <a:pt x="1592262" y="1385887"/>
                  <a:pt x="1594452" y="1381285"/>
                  <a:pt x="1595437" y="1376362"/>
                </a:cubicBezTo>
                <a:cubicBezTo>
                  <a:pt x="1600417" y="1351464"/>
                  <a:pt x="1603766" y="1325149"/>
                  <a:pt x="1595437" y="1300162"/>
                </a:cubicBezTo>
                <a:cubicBezTo>
                  <a:pt x="1593307" y="1293773"/>
                  <a:pt x="1585285" y="1291191"/>
                  <a:pt x="1581150" y="1285875"/>
                </a:cubicBezTo>
                <a:cubicBezTo>
                  <a:pt x="1554402" y="1251485"/>
                  <a:pt x="1575115" y="1261639"/>
                  <a:pt x="1547812" y="1252537"/>
                </a:cubicBezTo>
                <a:cubicBezTo>
                  <a:pt x="1544637" y="1247775"/>
                  <a:pt x="1539096" y="1243916"/>
                  <a:pt x="1538287" y="1238250"/>
                </a:cubicBezTo>
                <a:cubicBezTo>
                  <a:pt x="1537361" y="1231770"/>
                  <a:pt x="1541630" y="1225590"/>
                  <a:pt x="1543050" y="1219200"/>
                </a:cubicBezTo>
                <a:cubicBezTo>
                  <a:pt x="1543391" y="1217665"/>
                  <a:pt x="1550461" y="1180036"/>
                  <a:pt x="1552575" y="1176337"/>
                </a:cubicBezTo>
                <a:cubicBezTo>
                  <a:pt x="1555917" y="1170489"/>
                  <a:pt x="1562100" y="1166812"/>
                  <a:pt x="1566862" y="1162050"/>
                </a:cubicBezTo>
                <a:cubicBezTo>
                  <a:pt x="1565275" y="1147762"/>
                  <a:pt x="1564463" y="1133367"/>
                  <a:pt x="1562100" y="1119187"/>
                </a:cubicBezTo>
                <a:cubicBezTo>
                  <a:pt x="1561275" y="1114235"/>
                  <a:pt x="1560473" y="1108820"/>
                  <a:pt x="1557337" y="1104900"/>
                </a:cubicBezTo>
                <a:cubicBezTo>
                  <a:pt x="1553761" y="1100431"/>
                  <a:pt x="1547812" y="1098550"/>
                  <a:pt x="1543050" y="1095375"/>
                </a:cubicBezTo>
                <a:cubicBezTo>
                  <a:pt x="1539875" y="1090612"/>
                  <a:pt x="1536085" y="1086207"/>
                  <a:pt x="1533525" y="1081087"/>
                </a:cubicBezTo>
                <a:cubicBezTo>
                  <a:pt x="1522786" y="1059610"/>
                  <a:pt x="1536296" y="1072983"/>
                  <a:pt x="1519237" y="1052512"/>
                </a:cubicBezTo>
                <a:cubicBezTo>
                  <a:pt x="1506068" y="1036709"/>
                  <a:pt x="1504295" y="1041677"/>
                  <a:pt x="1495425" y="1023937"/>
                </a:cubicBezTo>
                <a:cubicBezTo>
                  <a:pt x="1493180" y="1019447"/>
                  <a:pt x="1493100" y="1014038"/>
                  <a:pt x="1490662" y="1009650"/>
                </a:cubicBezTo>
                <a:cubicBezTo>
                  <a:pt x="1485102" y="999643"/>
                  <a:pt x="1471612" y="981075"/>
                  <a:pt x="1471612" y="981075"/>
                </a:cubicBezTo>
                <a:cubicBezTo>
                  <a:pt x="1468437" y="971550"/>
                  <a:pt x="1464522" y="962241"/>
                  <a:pt x="1462087" y="952500"/>
                </a:cubicBezTo>
                <a:cubicBezTo>
                  <a:pt x="1460560" y="946392"/>
                  <a:pt x="1455980" y="925997"/>
                  <a:pt x="1452562" y="919162"/>
                </a:cubicBezTo>
                <a:cubicBezTo>
                  <a:pt x="1450002" y="914043"/>
                  <a:pt x="1446212" y="909637"/>
                  <a:pt x="1443037" y="904875"/>
                </a:cubicBezTo>
                <a:lnTo>
                  <a:pt x="1428750" y="862012"/>
                </a:lnTo>
                <a:cubicBezTo>
                  <a:pt x="1427163" y="857250"/>
                  <a:pt x="1426772" y="851902"/>
                  <a:pt x="1423987" y="847725"/>
                </a:cubicBezTo>
                <a:cubicBezTo>
                  <a:pt x="1410715" y="827816"/>
                  <a:pt x="1407434" y="818849"/>
                  <a:pt x="1390650" y="804862"/>
                </a:cubicBezTo>
                <a:cubicBezTo>
                  <a:pt x="1386253" y="801198"/>
                  <a:pt x="1381125" y="798512"/>
                  <a:pt x="1376362" y="795337"/>
                </a:cubicBezTo>
                <a:cubicBezTo>
                  <a:pt x="1374775" y="790575"/>
                  <a:pt x="1375150" y="784600"/>
                  <a:pt x="1371600" y="781050"/>
                </a:cubicBezTo>
                <a:cubicBezTo>
                  <a:pt x="1368050" y="777500"/>
                  <a:pt x="1361489" y="779072"/>
                  <a:pt x="1357312" y="776287"/>
                </a:cubicBezTo>
                <a:cubicBezTo>
                  <a:pt x="1351708" y="772551"/>
                  <a:pt x="1347787" y="766762"/>
                  <a:pt x="1343025" y="762000"/>
                </a:cubicBezTo>
                <a:cubicBezTo>
                  <a:pt x="1341437" y="744537"/>
                  <a:pt x="1343419" y="726371"/>
                  <a:pt x="1338262" y="709612"/>
                </a:cubicBezTo>
                <a:cubicBezTo>
                  <a:pt x="1336579" y="704141"/>
                  <a:pt x="1327551" y="704556"/>
                  <a:pt x="1323975" y="700087"/>
                </a:cubicBezTo>
                <a:cubicBezTo>
                  <a:pt x="1320839" y="696167"/>
                  <a:pt x="1321457" y="690290"/>
                  <a:pt x="1319212" y="685800"/>
                </a:cubicBezTo>
                <a:cubicBezTo>
                  <a:pt x="1316652" y="680680"/>
                  <a:pt x="1314157" y="675088"/>
                  <a:pt x="1309687" y="671512"/>
                </a:cubicBezTo>
                <a:cubicBezTo>
                  <a:pt x="1305767" y="668376"/>
                  <a:pt x="1335881" y="688975"/>
                  <a:pt x="1338262" y="690562"/>
                </a:cubicBezTo>
                <a:close/>
              </a:path>
            </a:pathLst>
          </a:custGeom>
          <a:solidFill>
            <a:srgbClr val="FF0000">
              <a:alpha val="4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3200" dirty="0">
              <a:solidFill>
                <a:prstClr val="white"/>
              </a:solidFill>
            </a:endParaRPr>
          </a:p>
          <a:p>
            <a:pPr algn="ctr">
              <a:defRPr/>
            </a:pPr>
            <a:endParaRPr lang="ru-RU" sz="3200" dirty="0">
              <a:solidFill>
                <a:prstClr val="white"/>
              </a:solidFill>
            </a:endParaRPr>
          </a:p>
          <a:p>
            <a:pPr algn="ctr">
              <a:defRPr/>
            </a:pPr>
            <a:endParaRPr lang="ru-RU" sz="3200" dirty="0">
              <a:solidFill>
                <a:prstClr val="white"/>
              </a:solidFill>
            </a:endParaRPr>
          </a:p>
        </p:txBody>
      </p:sp>
      <p:grpSp>
        <p:nvGrpSpPr>
          <p:cNvPr id="105" name="Группа 435"/>
          <p:cNvGrpSpPr>
            <a:grpSpLocks/>
          </p:cNvGrpSpPr>
          <p:nvPr/>
        </p:nvGrpSpPr>
        <p:grpSpPr bwMode="auto">
          <a:xfrm>
            <a:off x="2696713" y="4043499"/>
            <a:ext cx="1152525" cy="848783"/>
            <a:chOff x="4211960" y="715511"/>
            <a:chExt cx="1152128" cy="635286"/>
          </a:xfrm>
        </p:grpSpPr>
        <p:sp>
          <p:nvSpPr>
            <p:cNvPr id="106" name="TextBox 10"/>
            <p:cNvSpPr txBox="1"/>
            <p:nvPr/>
          </p:nvSpPr>
          <p:spPr>
            <a:xfrm>
              <a:off x="4211960" y="715511"/>
              <a:ext cx="1152128" cy="126698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>
                <a:defRPr/>
              </a:pPr>
              <a:r>
                <a:rPr lang="ru-RU" sz="500" i="1" dirty="0" smtClean="0">
                  <a:latin typeface="Arial" pitchFamily="34" charset="0"/>
                  <a:cs typeface="Arial" pitchFamily="34" charset="0"/>
                </a:rPr>
                <a:t>МР Ханты-Мансийский</a:t>
              </a:r>
              <a:endParaRPr lang="ru-RU" sz="5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7" name="TextBox 23"/>
            <p:cNvSpPr txBox="1"/>
            <p:nvPr/>
          </p:nvSpPr>
          <p:spPr>
            <a:xfrm>
              <a:off x="4860192" y="825661"/>
              <a:ext cx="391115" cy="149735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700" dirty="0" smtClean="0">
                  <a:latin typeface="Arial" pitchFamily="34" charset="0"/>
                  <a:cs typeface="Arial" pitchFamily="34" charset="0"/>
                </a:rPr>
                <a:t>15</a:t>
              </a:r>
              <a:endParaRPr lang="ru-RU" sz="7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8" name="Прямоугольник 107"/>
            <p:cNvSpPr/>
            <p:nvPr/>
          </p:nvSpPr>
          <p:spPr>
            <a:xfrm>
              <a:off x="4283372" y="1003846"/>
              <a:ext cx="676042" cy="160009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ctr">
                <a:defRPr/>
              </a:pPr>
              <a:r>
                <a:rPr lang="ru-RU" sz="5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796,822/90</a:t>
              </a:r>
            </a:p>
            <a:p>
              <a:pPr algn="ctr">
                <a:defRPr/>
              </a:pPr>
              <a:endParaRPr lang="ru-RU" sz="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9" name="TextBox 23"/>
            <p:cNvSpPr txBox="1"/>
            <p:nvPr/>
          </p:nvSpPr>
          <p:spPr>
            <a:xfrm>
              <a:off x="4449063" y="823498"/>
              <a:ext cx="411129" cy="14973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effectLst>
              <a:softEdge rad="63500"/>
            </a:effectLst>
          </p:spPr>
          <p:txBody>
            <a:bodyPr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700" dirty="0" smtClean="0">
                  <a:latin typeface="Arial" pitchFamily="34" charset="0"/>
                  <a:cs typeface="Arial" pitchFamily="34" charset="0"/>
                </a:rPr>
                <a:t>5,7</a:t>
              </a:r>
              <a:endParaRPr lang="ru-RU" sz="7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0" name="Прямоугольник 440"/>
            <p:cNvSpPr>
              <a:spLocks noChangeArrowheads="1"/>
            </p:cNvSpPr>
            <p:nvPr/>
          </p:nvSpPr>
          <p:spPr bwMode="auto">
            <a:xfrm>
              <a:off x="4283969" y="1163341"/>
              <a:ext cx="967340" cy="187456"/>
            </a:xfrm>
            <a:prstGeom prst="rect">
              <a:avLst/>
            </a:prstGeom>
            <a:solidFill>
              <a:srgbClr val="96CF51"/>
            </a:solidFill>
            <a:ln w="12700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91436" tIns="45718" rIns="91436" bIns="45718" anchor="ctr"/>
            <a:lstStyle/>
            <a:p>
              <a:pPr algn="ctr"/>
              <a:r>
                <a:rPr lang="ru-RU" sz="5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3231/118419</a:t>
              </a:r>
              <a:endParaRPr lang="ru-RU" sz="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1" name="Скругленный прямоугольник 110"/>
            <p:cNvSpPr/>
            <p:nvPr/>
          </p:nvSpPr>
          <p:spPr>
            <a:xfrm>
              <a:off x="4964176" y="1007014"/>
              <a:ext cx="287238" cy="140998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ru-RU" sz="5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18%</a:t>
              </a:r>
            </a:p>
          </p:txBody>
        </p:sp>
      </p:grpSp>
      <p:grpSp>
        <p:nvGrpSpPr>
          <p:cNvPr id="87" name="Группа 449"/>
          <p:cNvGrpSpPr>
            <a:grpSpLocks/>
          </p:cNvGrpSpPr>
          <p:nvPr/>
        </p:nvGrpSpPr>
        <p:grpSpPr bwMode="auto">
          <a:xfrm>
            <a:off x="2162496" y="4908247"/>
            <a:ext cx="1152525" cy="846667"/>
            <a:chOff x="4211960" y="715511"/>
            <a:chExt cx="1152128" cy="635286"/>
          </a:xfrm>
        </p:grpSpPr>
        <p:sp>
          <p:nvSpPr>
            <p:cNvPr id="88" name="TextBox 10"/>
            <p:cNvSpPr txBox="1"/>
            <p:nvPr/>
          </p:nvSpPr>
          <p:spPr>
            <a:xfrm>
              <a:off x="4211960" y="715511"/>
              <a:ext cx="1152128" cy="127015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>
                <a:defRPr/>
              </a:pPr>
              <a:r>
                <a:rPr lang="ru-RU" sz="500" i="1" dirty="0" smtClean="0">
                  <a:latin typeface="Arial" pitchFamily="34" charset="0"/>
                  <a:cs typeface="Arial" pitchFamily="34" charset="0"/>
                </a:rPr>
                <a:t>МР Кондинский</a:t>
              </a:r>
              <a:endParaRPr lang="ru-RU" sz="5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9" name="TextBox 23"/>
            <p:cNvSpPr txBox="1"/>
            <p:nvPr/>
          </p:nvSpPr>
          <p:spPr>
            <a:xfrm>
              <a:off x="4860192" y="825661"/>
              <a:ext cx="391115" cy="150109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700" dirty="0" smtClean="0">
                  <a:latin typeface="Arial" pitchFamily="34" charset="0"/>
                  <a:cs typeface="Arial" pitchFamily="34" charset="0"/>
                </a:rPr>
                <a:t>21</a:t>
              </a:r>
              <a:endParaRPr lang="ru-RU" sz="7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0" name="Прямоугольник 89"/>
            <p:cNvSpPr/>
            <p:nvPr/>
          </p:nvSpPr>
          <p:spPr>
            <a:xfrm>
              <a:off x="4283372" y="1002978"/>
              <a:ext cx="676042" cy="160409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ctr">
                <a:defRPr/>
              </a:pPr>
              <a:r>
                <a:rPr lang="ru-RU" sz="5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974,922/178</a:t>
              </a:r>
            </a:p>
            <a:p>
              <a:pPr algn="ctr">
                <a:defRPr/>
              </a:pPr>
              <a:endParaRPr lang="ru-RU" sz="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1" name="TextBox 23"/>
            <p:cNvSpPr txBox="1"/>
            <p:nvPr/>
          </p:nvSpPr>
          <p:spPr>
            <a:xfrm>
              <a:off x="4449063" y="823498"/>
              <a:ext cx="411129" cy="15010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effectLst>
              <a:softEdge rad="63500"/>
            </a:effectLst>
          </p:spPr>
          <p:txBody>
            <a:bodyPr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700" dirty="0" smtClean="0">
                  <a:latin typeface="Arial" pitchFamily="34" charset="0"/>
                  <a:cs typeface="Arial" pitchFamily="34" charset="0"/>
                </a:rPr>
                <a:t>17,2</a:t>
              </a:r>
              <a:endParaRPr lang="ru-RU" sz="7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" name="Прямоугольник 454"/>
            <p:cNvSpPr>
              <a:spLocks noChangeArrowheads="1"/>
            </p:cNvSpPr>
            <p:nvPr/>
          </p:nvSpPr>
          <p:spPr bwMode="auto">
            <a:xfrm>
              <a:off x="4283969" y="1163341"/>
              <a:ext cx="967340" cy="187456"/>
            </a:xfrm>
            <a:prstGeom prst="rect">
              <a:avLst/>
            </a:prstGeom>
            <a:solidFill>
              <a:srgbClr val="96CF51"/>
            </a:solidFill>
            <a:ln w="12700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91436" tIns="45718" rIns="91436" bIns="45718" anchor="ctr"/>
            <a:lstStyle/>
            <a:p>
              <a:pPr algn="ctr"/>
              <a:r>
                <a:rPr lang="ru-RU" sz="5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7606/31625</a:t>
              </a:r>
              <a:endParaRPr lang="ru-RU" sz="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" name="Скругленный прямоугольник 102"/>
            <p:cNvSpPr/>
            <p:nvPr/>
          </p:nvSpPr>
          <p:spPr>
            <a:xfrm>
              <a:off x="4964176" y="1006155"/>
              <a:ext cx="287238" cy="14135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ru-RU" sz="5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54%</a:t>
              </a:r>
            </a:p>
          </p:txBody>
        </p:sp>
      </p:grpSp>
      <p:sp>
        <p:nvSpPr>
          <p:cNvPr id="112" name="Полилиния 111"/>
          <p:cNvSpPr/>
          <p:nvPr/>
        </p:nvSpPr>
        <p:spPr>
          <a:xfrm>
            <a:off x="3644900" y="4597400"/>
            <a:ext cx="1104900" cy="1320800"/>
          </a:xfrm>
          <a:custGeom>
            <a:avLst/>
            <a:gdLst>
              <a:gd name="connsiteX0" fmla="*/ 214604 w 1131673"/>
              <a:gd name="connsiteY0" fmla="*/ 970384 h 1339620"/>
              <a:gd name="connsiteX1" fmla="*/ 298580 w 1131673"/>
              <a:gd name="connsiteY1" fmla="*/ 998376 h 1339620"/>
              <a:gd name="connsiteX2" fmla="*/ 326571 w 1131673"/>
              <a:gd name="connsiteY2" fmla="*/ 1007706 h 1339620"/>
              <a:gd name="connsiteX3" fmla="*/ 345233 w 1131673"/>
              <a:gd name="connsiteY3" fmla="*/ 989045 h 1339620"/>
              <a:gd name="connsiteX4" fmla="*/ 373225 w 1131673"/>
              <a:gd name="connsiteY4" fmla="*/ 979715 h 1339620"/>
              <a:gd name="connsiteX5" fmla="*/ 382555 w 1131673"/>
              <a:gd name="connsiteY5" fmla="*/ 1054360 h 1339620"/>
              <a:gd name="connsiteX6" fmla="*/ 438539 w 1131673"/>
              <a:gd name="connsiteY6" fmla="*/ 1073021 h 1339620"/>
              <a:gd name="connsiteX7" fmla="*/ 466531 w 1131673"/>
              <a:gd name="connsiteY7" fmla="*/ 1082351 h 1339620"/>
              <a:gd name="connsiteX8" fmla="*/ 531845 w 1131673"/>
              <a:gd name="connsiteY8" fmla="*/ 1147666 h 1339620"/>
              <a:gd name="connsiteX9" fmla="*/ 559837 w 1131673"/>
              <a:gd name="connsiteY9" fmla="*/ 1166327 h 1339620"/>
              <a:gd name="connsiteX10" fmla="*/ 587829 w 1131673"/>
              <a:gd name="connsiteY10" fmla="*/ 1175657 h 1339620"/>
              <a:gd name="connsiteX11" fmla="*/ 606490 w 1131673"/>
              <a:gd name="connsiteY11" fmla="*/ 1203649 h 1339620"/>
              <a:gd name="connsiteX12" fmla="*/ 653143 w 1131673"/>
              <a:gd name="connsiteY12" fmla="*/ 1212980 h 1339620"/>
              <a:gd name="connsiteX13" fmla="*/ 681135 w 1131673"/>
              <a:gd name="connsiteY13" fmla="*/ 1222311 h 1339620"/>
              <a:gd name="connsiteX14" fmla="*/ 690465 w 1131673"/>
              <a:gd name="connsiteY14" fmla="*/ 1296955 h 1339620"/>
              <a:gd name="connsiteX15" fmla="*/ 718457 w 1131673"/>
              <a:gd name="connsiteY15" fmla="*/ 1306286 h 1339620"/>
              <a:gd name="connsiteX16" fmla="*/ 746449 w 1131673"/>
              <a:gd name="connsiteY16" fmla="*/ 1324947 h 1339620"/>
              <a:gd name="connsiteX17" fmla="*/ 914400 w 1131673"/>
              <a:gd name="connsiteY17" fmla="*/ 1315617 h 1339620"/>
              <a:gd name="connsiteX18" fmla="*/ 923731 w 1131673"/>
              <a:gd name="connsiteY18" fmla="*/ 1240972 h 1339620"/>
              <a:gd name="connsiteX19" fmla="*/ 933061 w 1131673"/>
              <a:gd name="connsiteY19" fmla="*/ 1119674 h 1339620"/>
              <a:gd name="connsiteX20" fmla="*/ 942392 w 1131673"/>
              <a:gd name="connsiteY20" fmla="*/ 811764 h 1339620"/>
              <a:gd name="connsiteX21" fmla="*/ 998376 w 1131673"/>
              <a:gd name="connsiteY21" fmla="*/ 830425 h 1339620"/>
              <a:gd name="connsiteX22" fmla="*/ 1045029 w 1131673"/>
              <a:gd name="connsiteY22" fmla="*/ 821094 h 1339620"/>
              <a:gd name="connsiteX23" fmla="*/ 1054359 w 1131673"/>
              <a:gd name="connsiteY23" fmla="*/ 737119 h 1339620"/>
              <a:gd name="connsiteX24" fmla="*/ 1063690 w 1131673"/>
              <a:gd name="connsiteY24" fmla="*/ 541176 h 1339620"/>
              <a:gd name="connsiteX25" fmla="*/ 1073020 w 1131673"/>
              <a:gd name="connsiteY25" fmla="*/ 513184 h 1339620"/>
              <a:gd name="connsiteX26" fmla="*/ 1091682 w 1131673"/>
              <a:gd name="connsiteY26" fmla="*/ 494523 h 1339620"/>
              <a:gd name="connsiteX27" fmla="*/ 1082351 w 1131673"/>
              <a:gd name="connsiteY27" fmla="*/ 410547 h 1339620"/>
              <a:gd name="connsiteX28" fmla="*/ 1054359 w 1131673"/>
              <a:gd name="connsiteY28" fmla="*/ 401217 h 1339620"/>
              <a:gd name="connsiteX29" fmla="*/ 1045029 w 1131673"/>
              <a:gd name="connsiteY29" fmla="*/ 373225 h 1339620"/>
              <a:gd name="connsiteX30" fmla="*/ 1035698 w 1131673"/>
              <a:gd name="connsiteY30" fmla="*/ 307911 h 1339620"/>
              <a:gd name="connsiteX31" fmla="*/ 1026367 w 1131673"/>
              <a:gd name="connsiteY31" fmla="*/ 261257 h 1339620"/>
              <a:gd name="connsiteX32" fmla="*/ 1035698 w 1131673"/>
              <a:gd name="connsiteY32" fmla="*/ 233266 h 1339620"/>
              <a:gd name="connsiteX33" fmla="*/ 1110343 w 1131673"/>
              <a:gd name="connsiteY33" fmla="*/ 223935 h 1339620"/>
              <a:gd name="connsiteX34" fmla="*/ 1129004 w 1131673"/>
              <a:gd name="connsiteY34" fmla="*/ 195943 h 1339620"/>
              <a:gd name="connsiteX35" fmla="*/ 1101012 w 1131673"/>
              <a:gd name="connsiteY35" fmla="*/ 149290 h 1339620"/>
              <a:gd name="connsiteX36" fmla="*/ 1073020 w 1131673"/>
              <a:gd name="connsiteY36" fmla="*/ 139960 h 1339620"/>
              <a:gd name="connsiteX37" fmla="*/ 1035698 w 1131673"/>
              <a:gd name="connsiteY37" fmla="*/ 93306 h 1339620"/>
              <a:gd name="connsiteX38" fmla="*/ 1045029 w 1131673"/>
              <a:gd name="connsiteY38" fmla="*/ 46653 h 1339620"/>
              <a:gd name="connsiteX39" fmla="*/ 998376 w 1131673"/>
              <a:gd name="connsiteY39" fmla="*/ 18662 h 1339620"/>
              <a:gd name="connsiteX40" fmla="*/ 989045 w 1131673"/>
              <a:gd name="connsiteY40" fmla="*/ 46653 h 1339620"/>
              <a:gd name="connsiteX41" fmla="*/ 830425 w 1131673"/>
              <a:gd name="connsiteY41" fmla="*/ 37323 h 1339620"/>
              <a:gd name="connsiteX42" fmla="*/ 811763 w 1131673"/>
              <a:gd name="connsiteY42" fmla="*/ 18662 h 1339620"/>
              <a:gd name="connsiteX43" fmla="*/ 783771 w 1131673"/>
              <a:gd name="connsiteY43" fmla="*/ 0 h 1339620"/>
              <a:gd name="connsiteX44" fmla="*/ 755780 w 1131673"/>
              <a:gd name="connsiteY44" fmla="*/ 9331 h 1339620"/>
              <a:gd name="connsiteX45" fmla="*/ 737118 w 1131673"/>
              <a:gd name="connsiteY45" fmla="*/ 27992 h 1339620"/>
              <a:gd name="connsiteX46" fmla="*/ 681135 w 1131673"/>
              <a:gd name="connsiteY46" fmla="*/ 46653 h 1339620"/>
              <a:gd name="connsiteX47" fmla="*/ 643812 w 1131673"/>
              <a:gd name="connsiteY47" fmla="*/ 83976 h 1339620"/>
              <a:gd name="connsiteX48" fmla="*/ 634482 w 1131673"/>
              <a:gd name="connsiteY48" fmla="*/ 121298 h 1339620"/>
              <a:gd name="connsiteX49" fmla="*/ 606490 w 1131673"/>
              <a:gd name="connsiteY49" fmla="*/ 130629 h 1339620"/>
              <a:gd name="connsiteX50" fmla="*/ 541176 w 1131673"/>
              <a:gd name="connsiteY50" fmla="*/ 149290 h 1339620"/>
              <a:gd name="connsiteX51" fmla="*/ 494523 w 1131673"/>
              <a:gd name="connsiteY51" fmla="*/ 102637 h 1339620"/>
              <a:gd name="connsiteX52" fmla="*/ 438539 w 1131673"/>
              <a:gd name="connsiteY52" fmla="*/ 83976 h 1339620"/>
              <a:gd name="connsiteX53" fmla="*/ 363894 w 1131673"/>
              <a:gd name="connsiteY53" fmla="*/ 93306 h 1339620"/>
              <a:gd name="connsiteX54" fmla="*/ 345233 w 1131673"/>
              <a:gd name="connsiteY54" fmla="*/ 121298 h 1339620"/>
              <a:gd name="connsiteX55" fmla="*/ 289249 w 1131673"/>
              <a:gd name="connsiteY55" fmla="*/ 130629 h 1339620"/>
              <a:gd name="connsiteX56" fmla="*/ 279918 w 1131673"/>
              <a:gd name="connsiteY56" fmla="*/ 158621 h 1339620"/>
              <a:gd name="connsiteX57" fmla="*/ 270588 w 1131673"/>
              <a:gd name="connsiteY57" fmla="*/ 205274 h 1339620"/>
              <a:gd name="connsiteX58" fmla="*/ 242596 w 1131673"/>
              <a:gd name="connsiteY58" fmla="*/ 223935 h 1339620"/>
              <a:gd name="connsiteX59" fmla="*/ 158620 w 1131673"/>
              <a:gd name="connsiteY59" fmla="*/ 326572 h 1339620"/>
              <a:gd name="connsiteX60" fmla="*/ 55984 w 1131673"/>
              <a:gd name="connsiteY60" fmla="*/ 335902 h 1339620"/>
              <a:gd name="connsiteX61" fmla="*/ 27992 w 1131673"/>
              <a:gd name="connsiteY61" fmla="*/ 419878 h 1339620"/>
              <a:gd name="connsiteX62" fmla="*/ 18661 w 1131673"/>
              <a:gd name="connsiteY62" fmla="*/ 447870 h 1339620"/>
              <a:gd name="connsiteX63" fmla="*/ 27992 w 1131673"/>
              <a:gd name="connsiteY63" fmla="*/ 625151 h 1339620"/>
              <a:gd name="connsiteX64" fmla="*/ 37323 w 1131673"/>
              <a:gd name="connsiteY64" fmla="*/ 653143 h 1339620"/>
              <a:gd name="connsiteX65" fmla="*/ 0 w 1131673"/>
              <a:gd name="connsiteY65" fmla="*/ 718457 h 1339620"/>
              <a:gd name="connsiteX66" fmla="*/ 55984 w 1131673"/>
              <a:gd name="connsiteY66" fmla="*/ 737119 h 1339620"/>
              <a:gd name="connsiteX67" fmla="*/ 83976 w 1131673"/>
              <a:gd name="connsiteY67" fmla="*/ 783772 h 1339620"/>
              <a:gd name="connsiteX68" fmla="*/ 130629 w 1131673"/>
              <a:gd name="connsiteY68" fmla="*/ 830425 h 1339620"/>
              <a:gd name="connsiteX69" fmla="*/ 139959 w 1131673"/>
              <a:gd name="connsiteY69" fmla="*/ 858417 h 1339620"/>
              <a:gd name="connsiteX70" fmla="*/ 186612 w 1131673"/>
              <a:gd name="connsiteY70" fmla="*/ 905070 h 1339620"/>
              <a:gd name="connsiteX71" fmla="*/ 205274 w 1131673"/>
              <a:gd name="connsiteY71" fmla="*/ 961053 h 1339620"/>
              <a:gd name="connsiteX72" fmla="*/ 261257 w 1131673"/>
              <a:gd name="connsiteY72" fmla="*/ 998376 h 1339620"/>
              <a:gd name="connsiteX73" fmla="*/ 289249 w 1131673"/>
              <a:gd name="connsiteY73" fmla="*/ 1017037 h 1339620"/>
              <a:gd name="connsiteX74" fmla="*/ 317241 w 1131673"/>
              <a:gd name="connsiteY74" fmla="*/ 1007706 h 1339620"/>
              <a:gd name="connsiteX0" fmla="*/ 214604 w 1131673"/>
              <a:gd name="connsiteY0" fmla="*/ 970384 h 1339620"/>
              <a:gd name="connsiteX1" fmla="*/ 298580 w 1131673"/>
              <a:gd name="connsiteY1" fmla="*/ 998376 h 1339620"/>
              <a:gd name="connsiteX2" fmla="*/ 326571 w 1131673"/>
              <a:gd name="connsiteY2" fmla="*/ 1007706 h 1339620"/>
              <a:gd name="connsiteX3" fmla="*/ 345233 w 1131673"/>
              <a:gd name="connsiteY3" fmla="*/ 989045 h 1339620"/>
              <a:gd name="connsiteX4" fmla="*/ 373225 w 1131673"/>
              <a:gd name="connsiteY4" fmla="*/ 979715 h 1339620"/>
              <a:gd name="connsiteX5" fmla="*/ 382555 w 1131673"/>
              <a:gd name="connsiteY5" fmla="*/ 1054360 h 1339620"/>
              <a:gd name="connsiteX6" fmla="*/ 438539 w 1131673"/>
              <a:gd name="connsiteY6" fmla="*/ 1073021 h 1339620"/>
              <a:gd name="connsiteX7" fmla="*/ 466531 w 1131673"/>
              <a:gd name="connsiteY7" fmla="*/ 1082351 h 1339620"/>
              <a:gd name="connsiteX8" fmla="*/ 531845 w 1131673"/>
              <a:gd name="connsiteY8" fmla="*/ 1147666 h 1339620"/>
              <a:gd name="connsiteX9" fmla="*/ 559837 w 1131673"/>
              <a:gd name="connsiteY9" fmla="*/ 1166327 h 1339620"/>
              <a:gd name="connsiteX10" fmla="*/ 587829 w 1131673"/>
              <a:gd name="connsiteY10" fmla="*/ 1175657 h 1339620"/>
              <a:gd name="connsiteX11" fmla="*/ 606490 w 1131673"/>
              <a:gd name="connsiteY11" fmla="*/ 1203649 h 1339620"/>
              <a:gd name="connsiteX12" fmla="*/ 653143 w 1131673"/>
              <a:gd name="connsiteY12" fmla="*/ 1212980 h 1339620"/>
              <a:gd name="connsiteX13" fmla="*/ 681135 w 1131673"/>
              <a:gd name="connsiteY13" fmla="*/ 1222311 h 1339620"/>
              <a:gd name="connsiteX14" fmla="*/ 690465 w 1131673"/>
              <a:gd name="connsiteY14" fmla="*/ 1296955 h 1339620"/>
              <a:gd name="connsiteX15" fmla="*/ 718457 w 1131673"/>
              <a:gd name="connsiteY15" fmla="*/ 1306286 h 1339620"/>
              <a:gd name="connsiteX16" fmla="*/ 746449 w 1131673"/>
              <a:gd name="connsiteY16" fmla="*/ 1324947 h 1339620"/>
              <a:gd name="connsiteX17" fmla="*/ 914400 w 1131673"/>
              <a:gd name="connsiteY17" fmla="*/ 1315617 h 1339620"/>
              <a:gd name="connsiteX18" fmla="*/ 923731 w 1131673"/>
              <a:gd name="connsiteY18" fmla="*/ 1240972 h 1339620"/>
              <a:gd name="connsiteX19" fmla="*/ 933061 w 1131673"/>
              <a:gd name="connsiteY19" fmla="*/ 1119674 h 1339620"/>
              <a:gd name="connsiteX20" fmla="*/ 1006766 w 1131673"/>
              <a:gd name="connsiteY20" fmla="*/ 974402 h 1339620"/>
              <a:gd name="connsiteX21" fmla="*/ 942392 w 1131673"/>
              <a:gd name="connsiteY21" fmla="*/ 811764 h 1339620"/>
              <a:gd name="connsiteX22" fmla="*/ 998376 w 1131673"/>
              <a:gd name="connsiteY22" fmla="*/ 830425 h 1339620"/>
              <a:gd name="connsiteX23" fmla="*/ 1045029 w 1131673"/>
              <a:gd name="connsiteY23" fmla="*/ 821094 h 1339620"/>
              <a:gd name="connsiteX24" fmla="*/ 1054359 w 1131673"/>
              <a:gd name="connsiteY24" fmla="*/ 737119 h 1339620"/>
              <a:gd name="connsiteX25" fmla="*/ 1063690 w 1131673"/>
              <a:gd name="connsiteY25" fmla="*/ 541176 h 1339620"/>
              <a:gd name="connsiteX26" fmla="*/ 1073020 w 1131673"/>
              <a:gd name="connsiteY26" fmla="*/ 513184 h 1339620"/>
              <a:gd name="connsiteX27" fmla="*/ 1091682 w 1131673"/>
              <a:gd name="connsiteY27" fmla="*/ 494523 h 1339620"/>
              <a:gd name="connsiteX28" fmla="*/ 1082351 w 1131673"/>
              <a:gd name="connsiteY28" fmla="*/ 410547 h 1339620"/>
              <a:gd name="connsiteX29" fmla="*/ 1054359 w 1131673"/>
              <a:gd name="connsiteY29" fmla="*/ 401217 h 1339620"/>
              <a:gd name="connsiteX30" fmla="*/ 1045029 w 1131673"/>
              <a:gd name="connsiteY30" fmla="*/ 373225 h 1339620"/>
              <a:gd name="connsiteX31" fmla="*/ 1035698 w 1131673"/>
              <a:gd name="connsiteY31" fmla="*/ 307911 h 1339620"/>
              <a:gd name="connsiteX32" fmla="*/ 1026367 w 1131673"/>
              <a:gd name="connsiteY32" fmla="*/ 261257 h 1339620"/>
              <a:gd name="connsiteX33" fmla="*/ 1035698 w 1131673"/>
              <a:gd name="connsiteY33" fmla="*/ 233266 h 1339620"/>
              <a:gd name="connsiteX34" fmla="*/ 1110343 w 1131673"/>
              <a:gd name="connsiteY34" fmla="*/ 223935 h 1339620"/>
              <a:gd name="connsiteX35" fmla="*/ 1129004 w 1131673"/>
              <a:gd name="connsiteY35" fmla="*/ 195943 h 1339620"/>
              <a:gd name="connsiteX36" fmla="*/ 1101012 w 1131673"/>
              <a:gd name="connsiteY36" fmla="*/ 149290 h 1339620"/>
              <a:gd name="connsiteX37" fmla="*/ 1073020 w 1131673"/>
              <a:gd name="connsiteY37" fmla="*/ 139960 h 1339620"/>
              <a:gd name="connsiteX38" fmla="*/ 1035698 w 1131673"/>
              <a:gd name="connsiteY38" fmla="*/ 93306 h 1339620"/>
              <a:gd name="connsiteX39" fmla="*/ 1045029 w 1131673"/>
              <a:gd name="connsiteY39" fmla="*/ 46653 h 1339620"/>
              <a:gd name="connsiteX40" fmla="*/ 998376 w 1131673"/>
              <a:gd name="connsiteY40" fmla="*/ 18662 h 1339620"/>
              <a:gd name="connsiteX41" fmla="*/ 989045 w 1131673"/>
              <a:gd name="connsiteY41" fmla="*/ 46653 h 1339620"/>
              <a:gd name="connsiteX42" fmla="*/ 830425 w 1131673"/>
              <a:gd name="connsiteY42" fmla="*/ 37323 h 1339620"/>
              <a:gd name="connsiteX43" fmla="*/ 811763 w 1131673"/>
              <a:gd name="connsiteY43" fmla="*/ 18662 h 1339620"/>
              <a:gd name="connsiteX44" fmla="*/ 783771 w 1131673"/>
              <a:gd name="connsiteY44" fmla="*/ 0 h 1339620"/>
              <a:gd name="connsiteX45" fmla="*/ 755780 w 1131673"/>
              <a:gd name="connsiteY45" fmla="*/ 9331 h 1339620"/>
              <a:gd name="connsiteX46" fmla="*/ 737118 w 1131673"/>
              <a:gd name="connsiteY46" fmla="*/ 27992 h 1339620"/>
              <a:gd name="connsiteX47" fmla="*/ 681135 w 1131673"/>
              <a:gd name="connsiteY47" fmla="*/ 46653 h 1339620"/>
              <a:gd name="connsiteX48" fmla="*/ 643812 w 1131673"/>
              <a:gd name="connsiteY48" fmla="*/ 83976 h 1339620"/>
              <a:gd name="connsiteX49" fmla="*/ 634482 w 1131673"/>
              <a:gd name="connsiteY49" fmla="*/ 121298 h 1339620"/>
              <a:gd name="connsiteX50" fmla="*/ 606490 w 1131673"/>
              <a:gd name="connsiteY50" fmla="*/ 130629 h 1339620"/>
              <a:gd name="connsiteX51" fmla="*/ 541176 w 1131673"/>
              <a:gd name="connsiteY51" fmla="*/ 149290 h 1339620"/>
              <a:gd name="connsiteX52" fmla="*/ 494523 w 1131673"/>
              <a:gd name="connsiteY52" fmla="*/ 102637 h 1339620"/>
              <a:gd name="connsiteX53" fmla="*/ 438539 w 1131673"/>
              <a:gd name="connsiteY53" fmla="*/ 83976 h 1339620"/>
              <a:gd name="connsiteX54" fmla="*/ 363894 w 1131673"/>
              <a:gd name="connsiteY54" fmla="*/ 93306 h 1339620"/>
              <a:gd name="connsiteX55" fmla="*/ 345233 w 1131673"/>
              <a:gd name="connsiteY55" fmla="*/ 121298 h 1339620"/>
              <a:gd name="connsiteX56" fmla="*/ 289249 w 1131673"/>
              <a:gd name="connsiteY56" fmla="*/ 130629 h 1339620"/>
              <a:gd name="connsiteX57" fmla="*/ 279918 w 1131673"/>
              <a:gd name="connsiteY57" fmla="*/ 158621 h 1339620"/>
              <a:gd name="connsiteX58" fmla="*/ 270588 w 1131673"/>
              <a:gd name="connsiteY58" fmla="*/ 205274 h 1339620"/>
              <a:gd name="connsiteX59" fmla="*/ 242596 w 1131673"/>
              <a:gd name="connsiteY59" fmla="*/ 223935 h 1339620"/>
              <a:gd name="connsiteX60" fmla="*/ 158620 w 1131673"/>
              <a:gd name="connsiteY60" fmla="*/ 326572 h 1339620"/>
              <a:gd name="connsiteX61" fmla="*/ 55984 w 1131673"/>
              <a:gd name="connsiteY61" fmla="*/ 335902 h 1339620"/>
              <a:gd name="connsiteX62" fmla="*/ 27992 w 1131673"/>
              <a:gd name="connsiteY62" fmla="*/ 419878 h 1339620"/>
              <a:gd name="connsiteX63" fmla="*/ 18661 w 1131673"/>
              <a:gd name="connsiteY63" fmla="*/ 447870 h 1339620"/>
              <a:gd name="connsiteX64" fmla="*/ 27992 w 1131673"/>
              <a:gd name="connsiteY64" fmla="*/ 625151 h 1339620"/>
              <a:gd name="connsiteX65" fmla="*/ 37323 w 1131673"/>
              <a:gd name="connsiteY65" fmla="*/ 653143 h 1339620"/>
              <a:gd name="connsiteX66" fmla="*/ 0 w 1131673"/>
              <a:gd name="connsiteY66" fmla="*/ 718457 h 1339620"/>
              <a:gd name="connsiteX67" fmla="*/ 55984 w 1131673"/>
              <a:gd name="connsiteY67" fmla="*/ 737119 h 1339620"/>
              <a:gd name="connsiteX68" fmla="*/ 83976 w 1131673"/>
              <a:gd name="connsiteY68" fmla="*/ 783772 h 1339620"/>
              <a:gd name="connsiteX69" fmla="*/ 130629 w 1131673"/>
              <a:gd name="connsiteY69" fmla="*/ 830425 h 1339620"/>
              <a:gd name="connsiteX70" fmla="*/ 139959 w 1131673"/>
              <a:gd name="connsiteY70" fmla="*/ 858417 h 1339620"/>
              <a:gd name="connsiteX71" fmla="*/ 186612 w 1131673"/>
              <a:gd name="connsiteY71" fmla="*/ 905070 h 1339620"/>
              <a:gd name="connsiteX72" fmla="*/ 205274 w 1131673"/>
              <a:gd name="connsiteY72" fmla="*/ 961053 h 1339620"/>
              <a:gd name="connsiteX73" fmla="*/ 261257 w 1131673"/>
              <a:gd name="connsiteY73" fmla="*/ 998376 h 1339620"/>
              <a:gd name="connsiteX74" fmla="*/ 289249 w 1131673"/>
              <a:gd name="connsiteY74" fmla="*/ 1017037 h 1339620"/>
              <a:gd name="connsiteX75" fmla="*/ 317241 w 1131673"/>
              <a:gd name="connsiteY75" fmla="*/ 1007706 h 1339620"/>
              <a:gd name="connsiteX0" fmla="*/ 214604 w 1131673"/>
              <a:gd name="connsiteY0" fmla="*/ 970384 h 1339620"/>
              <a:gd name="connsiteX1" fmla="*/ 298580 w 1131673"/>
              <a:gd name="connsiteY1" fmla="*/ 998376 h 1339620"/>
              <a:gd name="connsiteX2" fmla="*/ 326571 w 1131673"/>
              <a:gd name="connsiteY2" fmla="*/ 1007706 h 1339620"/>
              <a:gd name="connsiteX3" fmla="*/ 345233 w 1131673"/>
              <a:gd name="connsiteY3" fmla="*/ 989045 h 1339620"/>
              <a:gd name="connsiteX4" fmla="*/ 373225 w 1131673"/>
              <a:gd name="connsiteY4" fmla="*/ 979715 h 1339620"/>
              <a:gd name="connsiteX5" fmla="*/ 382555 w 1131673"/>
              <a:gd name="connsiteY5" fmla="*/ 1054360 h 1339620"/>
              <a:gd name="connsiteX6" fmla="*/ 438539 w 1131673"/>
              <a:gd name="connsiteY6" fmla="*/ 1073021 h 1339620"/>
              <a:gd name="connsiteX7" fmla="*/ 466531 w 1131673"/>
              <a:gd name="connsiteY7" fmla="*/ 1082351 h 1339620"/>
              <a:gd name="connsiteX8" fmla="*/ 531845 w 1131673"/>
              <a:gd name="connsiteY8" fmla="*/ 1147666 h 1339620"/>
              <a:gd name="connsiteX9" fmla="*/ 559837 w 1131673"/>
              <a:gd name="connsiteY9" fmla="*/ 1166327 h 1339620"/>
              <a:gd name="connsiteX10" fmla="*/ 587829 w 1131673"/>
              <a:gd name="connsiteY10" fmla="*/ 1175657 h 1339620"/>
              <a:gd name="connsiteX11" fmla="*/ 606490 w 1131673"/>
              <a:gd name="connsiteY11" fmla="*/ 1203649 h 1339620"/>
              <a:gd name="connsiteX12" fmla="*/ 653143 w 1131673"/>
              <a:gd name="connsiteY12" fmla="*/ 1212980 h 1339620"/>
              <a:gd name="connsiteX13" fmla="*/ 681135 w 1131673"/>
              <a:gd name="connsiteY13" fmla="*/ 1222311 h 1339620"/>
              <a:gd name="connsiteX14" fmla="*/ 690465 w 1131673"/>
              <a:gd name="connsiteY14" fmla="*/ 1296955 h 1339620"/>
              <a:gd name="connsiteX15" fmla="*/ 718457 w 1131673"/>
              <a:gd name="connsiteY15" fmla="*/ 1306286 h 1339620"/>
              <a:gd name="connsiteX16" fmla="*/ 746449 w 1131673"/>
              <a:gd name="connsiteY16" fmla="*/ 1324947 h 1339620"/>
              <a:gd name="connsiteX17" fmla="*/ 914400 w 1131673"/>
              <a:gd name="connsiteY17" fmla="*/ 1315617 h 1339620"/>
              <a:gd name="connsiteX18" fmla="*/ 923731 w 1131673"/>
              <a:gd name="connsiteY18" fmla="*/ 1240972 h 1339620"/>
              <a:gd name="connsiteX19" fmla="*/ 933061 w 1131673"/>
              <a:gd name="connsiteY19" fmla="*/ 1119674 h 1339620"/>
              <a:gd name="connsiteX20" fmla="*/ 1006766 w 1131673"/>
              <a:gd name="connsiteY20" fmla="*/ 974402 h 1339620"/>
              <a:gd name="connsiteX21" fmla="*/ 942392 w 1131673"/>
              <a:gd name="connsiteY21" fmla="*/ 811764 h 1339620"/>
              <a:gd name="connsiteX22" fmla="*/ 998376 w 1131673"/>
              <a:gd name="connsiteY22" fmla="*/ 830425 h 1339620"/>
              <a:gd name="connsiteX23" fmla="*/ 1045029 w 1131673"/>
              <a:gd name="connsiteY23" fmla="*/ 821094 h 1339620"/>
              <a:gd name="connsiteX24" fmla="*/ 1054359 w 1131673"/>
              <a:gd name="connsiteY24" fmla="*/ 737119 h 1339620"/>
              <a:gd name="connsiteX25" fmla="*/ 1063690 w 1131673"/>
              <a:gd name="connsiteY25" fmla="*/ 541176 h 1339620"/>
              <a:gd name="connsiteX26" fmla="*/ 1073020 w 1131673"/>
              <a:gd name="connsiteY26" fmla="*/ 513184 h 1339620"/>
              <a:gd name="connsiteX27" fmla="*/ 1091682 w 1131673"/>
              <a:gd name="connsiteY27" fmla="*/ 494523 h 1339620"/>
              <a:gd name="connsiteX28" fmla="*/ 1082351 w 1131673"/>
              <a:gd name="connsiteY28" fmla="*/ 410547 h 1339620"/>
              <a:gd name="connsiteX29" fmla="*/ 1054359 w 1131673"/>
              <a:gd name="connsiteY29" fmla="*/ 401217 h 1339620"/>
              <a:gd name="connsiteX30" fmla="*/ 1045029 w 1131673"/>
              <a:gd name="connsiteY30" fmla="*/ 373225 h 1339620"/>
              <a:gd name="connsiteX31" fmla="*/ 1035698 w 1131673"/>
              <a:gd name="connsiteY31" fmla="*/ 307911 h 1339620"/>
              <a:gd name="connsiteX32" fmla="*/ 1026367 w 1131673"/>
              <a:gd name="connsiteY32" fmla="*/ 261257 h 1339620"/>
              <a:gd name="connsiteX33" fmla="*/ 1035698 w 1131673"/>
              <a:gd name="connsiteY33" fmla="*/ 233266 h 1339620"/>
              <a:gd name="connsiteX34" fmla="*/ 1110343 w 1131673"/>
              <a:gd name="connsiteY34" fmla="*/ 223935 h 1339620"/>
              <a:gd name="connsiteX35" fmla="*/ 1129004 w 1131673"/>
              <a:gd name="connsiteY35" fmla="*/ 195943 h 1339620"/>
              <a:gd name="connsiteX36" fmla="*/ 1101012 w 1131673"/>
              <a:gd name="connsiteY36" fmla="*/ 149290 h 1339620"/>
              <a:gd name="connsiteX37" fmla="*/ 1073020 w 1131673"/>
              <a:gd name="connsiteY37" fmla="*/ 139960 h 1339620"/>
              <a:gd name="connsiteX38" fmla="*/ 1035698 w 1131673"/>
              <a:gd name="connsiteY38" fmla="*/ 93306 h 1339620"/>
              <a:gd name="connsiteX39" fmla="*/ 1045029 w 1131673"/>
              <a:gd name="connsiteY39" fmla="*/ 46653 h 1339620"/>
              <a:gd name="connsiteX40" fmla="*/ 998376 w 1131673"/>
              <a:gd name="connsiteY40" fmla="*/ 18662 h 1339620"/>
              <a:gd name="connsiteX41" fmla="*/ 989045 w 1131673"/>
              <a:gd name="connsiteY41" fmla="*/ 46653 h 1339620"/>
              <a:gd name="connsiteX42" fmla="*/ 830425 w 1131673"/>
              <a:gd name="connsiteY42" fmla="*/ 37323 h 1339620"/>
              <a:gd name="connsiteX43" fmla="*/ 811763 w 1131673"/>
              <a:gd name="connsiteY43" fmla="*/ 18662 h 1339620"/>
              <a:gd name="connsiteX44" fmla="*/ 783771 w 1131673"/>
              <a:gd name="connsiteY44" fmla="*/ 0 h 1339620"/>
              <a:gd name="connsiteX45" fmla="*/ 755780 w 1131673"/>
              <a:gd name="connsiteY45" fmla="*/ 9331 h 1339620"/>
              <a:gd name="connsiteX46" fmla="*/ 737118 w 1131673"/>
              <a:gd name="connsiteY46" fmla="*/ 27992 h 1339620"/>
              <a:gd name="connsiteX47" fmla="*/ 681135 w 1131673"/>
              <a:gd name="connsiteY47" fmla="*/ 46653 h 1339620"/>
              <a:gd name="connsiteX48" fmla="*/ 643812 w 1131673"/>
              <a:gd name="connsiteY48" fmla="*/ 83976 h 1339620"/>
              <a:gd name="connsiteX49" fmla="*/ 634482 w 1131673"/>
              <a:gd name="connsiteY49" fmla="*/ 121298 h 1339620"/>
              <a:gd name="connsiteX50" fmla="*/ 606490 w 1131673"/>
              <a:gd name="connsiteY50" fmla="*/ 130629 h 1339620"/>
              <a:gd name="connsiteX51" fmla="*/ 541176 w 1131673"/>
              <a:gd name="connsiteY51" fmla="*/ 149290 h 1339620"/>
              <a:gd name="connsiteX52" fmla="*/ 494523 w 1131673"/>
              <a:gd name="connsiteY52" fmla="*/ 102637 h 1339620"/>
              <a:gd name="connsiteX53" fmla="*/ 438539 w 1131673"/>
              <a:gd name="connsiteY53" fmla="*/ 83976 h 1339620"/>
              <a:gd name="connsiteX54" fmla="*/ 363894 w 1131673"/>
              <a:gd name="connsiteY54" fmla="*/ 93306 h 1339620"/>
              <a:gd name="connsiteX55" fmla="*/ 345233 w 1131673"/>
              <a:gd name="connsiteY55" fmla="*/ 121298 h 1339620"/>
              <a:gd name="connsiteX56" fmla="*/ 289249 w 1131673"/>
              <a:gd name="connsiteY56" fmla="*/ 130629 h 1339620"/>
              <a:gd name="connsiteX57" fmla="*/ 279918 w 1131673"/>
              <a:gd name="connsiteY57" fmla="*/ 158621 h 1339620"/>
              <a:gd name="connsiteX58" fmla="*/ 270588 w 1131673"/>
              <a:gd name="connsiteY58" fmla="*/ 205274 h 1339620"/>
              <a:gd name="connsiteX59" fmla="*/ 242596 w 1131673"/>
              <a:gd name="connsiteY59" fmla="*/ 223935 h 1339620"/>
              <a:gd name="connsiteX60" fmla="*/ 158620 w 1131673"/>
              <a:gd name="connsiteY60" fmla="*/ 326572 h 1339620"/>
              <a:gd name="connsiteX61" fmla="*/ 55984 w 1131673"/>
              <a:gd name="connsiteY61" fmla="*/ 335902 h 1339620"/>
              <a:gd name="connsiteX62" fmla="*/ 27992 w 1131673"/>
              <a:gd name="connsiteY62" fmla="*/ 419878 h 1339620"/>
              <a:gd name="connsiteX63" fmla="*/ 18661 w 1131673"/>
              <a:gd name="connsiteY63" fmla="*/ 447870 h 1339620"/>
              <a:gd name="connsiteX64" fmla="*/ 27992 w 1131673"/>
              <a:gd name="connsiteY64" fmla="*/ 625151 h 1339620"/>
              <a:gd name="connsiteX65" fmla="*/ 37323 w 1131673"/>
              <a:gd name="connsiteY65" fmla="*/ 653143 h 1339620"/>
              <a:gd name="connsiteX66" fmla="*/ 0 w 1131673"/>
              <a:gd name="connsiteY66" fmla="*/ 718457 h 1339620"/>
              <a:gd name="connsiteX67" fmla="*/ 55984 w 1131673"/>
              <a:gd name="connsiteY67" fmla="*/ 737119 h 1339620"/>
              <a:gd name="connsiteX68" fmla="*/ 83976 w 1131673"/>
              <a:gd name="connsiteY68" fmla="*/ 783772 h 1339620"/>
              <a:gd name="connsiteX69" fmla="*/ 130629 w 1131673"/>
              <a:gd name="connsiteY69" fmla="*/ 830425 h 1339620"/>
              <a:gd name="connsiteX70" fmla="*/ 139959 w 1131673"/>
              <a:gd name="connsiteY70" fmla="*/ 858417 h 1339620"/>
              <a:gd name="connsiteX71" fmla="*/ 186612 w 1131673"/>
              <a:gd name="connsiteY71" fmla="*/ 905070 h 1339620"/>
              <a:gd name="connsiteX72" fmla="*/ 205274 w 1131673"/>
              <a:gd name="connsiteY72" fmla="*/ 961053 h 1339620"/>
              <a:gd name="connsiteX73" fmla="*/ 261257 w 1131673"/>
              <a:gd name="connsiteY73" fmla="*/ 998376 h 1339620"/>
              <a:gd name="connsiteX74" fmla="*/ 289249 w 1131673"/>
              <a:gd name="connsiteY74" fmla="*/ 1017037 h 1339620"/>
              <a:gd name="connsiteX75" fmla="*/ 317241 w 1131673"/>
              <a:gd name="connsiteY75" fmla="*/ 1007706 h 1339620"/>
              <a:gd name="connsiteX0" fmla="*/ 214604 w 1170231"/>
              <a:gd name="connsiteY0" fmla="*/ 970384 h 1339620"/>
              <a:gd name="connsiteX1" fmla="*/ 298580 w 1170231"/>
              <a:gd name="connsiteY1" fmla="*/ 998376 h 1339620"/>
              <a:gd name="connsiteX2" fmla="*/ 326571 w 1170231"/>
              <a:gd name="connsiteY2" fmla="*/ 1007706 h 1339620"/>
              <a:gd name="connsiteX3" fmla="*/ 345233 w 1170231"/>
              <a:gd name="connsiteY3" fmla="*/ 989045 h 1339620"/>
              <a:gd name="connsiteX4" fmla="*/ 373225 w 1170231"/>
              <a:gd name="connsiteY4" fmla="*/ 979715 h 1339620"/>
              <a:gd name="connsiteX5" fmla="*/ 382555 w 1170231"/>
              <a:gd name="connsiteY5" fmla="*/ 1054360 h 1339620"/>
              <a:gd name="connsiteX6" fmla="*/ 438539 w 1170231"/>
              <a:gd name="connsiteY6" fmla="*/ 1073021 h 1339620"/>
              <a:gd name="connsiteX7" fmla="*/ 466531 w 1170231"/>
              <a:gd name="connsiteY7" fmla="*/ 1082351 h 1339620"/>
              <a:gd name="connsiteX8" fmla="*/ 531845 w 1170231"/>
              <a:gd name="connsiteY8" fmla="*/ 1147666 h 1339620"/>
              <a:gd name="connsiteX9" fmla="*/ 559837 w 1170231"/>
              <a:gd name="connsiteY9" fmla="*/ 1166327 h 1339620"/>
              <a:gd name="connsiteX10" fmla="*/ 587829 w 1170231"/>
              <a:gd name="connsiteY10" fmla="*/ 1175657 h 1339620"/>
              <a:gd name="connsiteX11" fmla="*/ 606490 w 1170231"/>
              <a:gd name="connsiteY11" fmla="*/ 1203649 h 1339620"/>
              <a:gd name="connsiteX12" fmla="*/ 653143 w 1170231"/>
              <a:gd name="connsiteY12" fmla="*/ 1212980 h 1339620"/>
              <a:gd name="connsiteX13" fmla="*/ 681135 w 1170231"/>
              <a:gd name="connsiteY13" fmla="*/ 1222311 h 1339620"/>
              <a:gd name="connsiteX14" fmla="*/ 690465 w 1170231"/>
              <a:gd name="connsiteY14" fmla="*/ 1296955 h 1339620"/>
              <a:gd name="connsiteX15" fmla="*/ 718457 w 1170231"/>
              <a:gd name="connsiteY15" fmla="*/ 1306286 h 1339620"/>
              <a:gd name="connsiteX16" fmla="*/ 746449 w 1170231"/>
              <a:gd name="connsiteY16" fmla="*/ 1324947 h 1339620"/>
              <a:gd name="connsiteX17" fmla="*/ 914400 w 1170231"/>
              <a:gd name="connsiteY17" fmla="*/ 1315617 h 1339620"/>
              <a:gd name="connsiteX18" fmla="*/ 923731 w 1170231"/>
              <a:gd name="connsiteY18" fmla="*/ 1240972 h 1339620"/>
              <a:gd name="connsiteX19" fmla="*/ 933061 w 1170231"/>
              <a:gd name="connsiteY19" fmla="*/ 1119674 h 1339620"/>
              <a:gd name="connsiteX20" fmla="*/ 1006766 w 1170231"/>
              <a:gd name="connsiteY20" fmla="*/ 974402 h 1339620"/>
              <a:gd name="connsiteX21" fmla="*/ 942392 w 1170231"/>
              <a:gd name="connsiteY21" fmla="*/ 811764 h 1339620"/>
              <a:gd name="connsiteX22" fmla="*/ 998376 w 1170231"/>
              <a:gd name="connsiteY22" fmla="*/ 830425 h 1339620"/>
              <a:gd name="connsiteX23" fmla="*/ 1045029 w 1170231"/>
              <a:gd name="connsiteY23" fmla="*/ 821094 h 1339620"/>
              <a:gd name="connsiteX24" fmla="*/ 1054359 w 1170231"/>
              <a:gd name="connsiteY24" fmla="*/ 737119 h 1339620"/>
              <a:gd name="connsiteX25" fmla="*/ 1063690 w 1170231"/>
              <a:gd name="connsiteY25" fmla="*/ 541176 h 1339620"/>
              <a:gd name="connsiteX26" fmla="*/ 1073020 w 1170231"/>
              <a:gd name="connsiteY26" fmla="*/ 513184 h 1339620"/>
              <a:gd name="connsiteX27" fmla="*/ 1091682 w 1170231"/>
              <a:gd name="connsiteY27" fmla="*/ 494523 h 1339620"/>
              <a:gd name="connsiteX28" fmla="*/ 1082351 w 1170231"/>
              <a:gd name="connsiteY28" fmla="*/ 410547 h 1339620"/>
              <a:gd name="connsiteX29" fmla="*/ 1054359 w 1170231"/>
              <a:gd name="connsiteY29" fmla="*/ 401217 h 1339620"/>
              <a:gd name="connsiteX30" fmla="*/ 1045029 w 1170231"/>
              <a:gd name="connsiteY30" fmla="*/ 373225 h 1339620"/>
              <a:gd name="connsiteX31" fmla="*/ 1035698 w 1170231"/>
              <a:gd name="connsiteY31" fmla="*/ 307911 h 1339620"/>
              <a:gd name="connsiteX32" fmla="*/ 1026367 w 1170231"/>
              <a:gd name="connsiteY32" fmla="*/ 261257 h 1339620"/>
              <a:gd name="connsiteX33" fmla="*/ 1035698 w 1170231"/>
              <a:gd name="connsiteY33" fmla="*/ 233266 h 1339620"/>
              <a:gd name="connsiteX34" fmla="*/ 1110343 w 1170231"/>
              <a:gd name="connsiteY34" fmla="*/ 223935 h 1339620"/>
              <a:gd name="connsiteX35" fmla="*/ 1129004 w 1170231"/>
              <a:gd name="connsiteY35" fmla="*/ 195943 h 1339620"/>
              <a:gd name="connsiteX36" fmla="*/ 1101012 w 1170231"/>
              <a:gd name="connsiteY36" fmla="*/ 149290 h 1339620"/>
              <a:gd name="connsiteX37" fmla="*/ 1073020 w 1170231"/>
              <a:gd name="connsiteY37" fmla="*/ 139960 h 1339620"/>
              <a:gd name="connsiteX38" fmla="*/ 1035698 w 1170231"/>
              <a:gd name="connsiteY38" fmla="*/ 93306 h 1339620"/>
              <a:gd name="connsiteX39" fmla="*/ 1045029 w 1170231"/>
              <a:gd name="connsiteY39" fmla="*/ 46653 h 1339620"/>
              <a:gd name="connsiteX40" fmla="*/ 998376 w 1170231"/>
              <a:gd name="connsiteY40" fmla="*/ 18662 h 1339620"/>
              <a:gd name="connsiteX41" fmla="*/ 989045 w 1170231"/>
              <a:gd name="connsiteY41" fmla="*/ 46653 h 1339620"/>
              <a:gd name="connsiteX42" fmla="*/ 830425 w 1170231"/>
              <a:gd name="connsiteY42" fmla="*/ 37323 h 1339620"/>
              <a:gd name="connsiteX43" fmla="*/ 811763 w 1170231"/>
              <a:gd name="connsiteY43" fmla="*/ 18662 h 1339620"/>
              <a:gd name="connsiteX44" fmla="*/ 783771 w 1170231"/>
              <a:gd name="connsiteY44" fmla="*/ 0 h 1339620"/>
              <a:gd name="connsiteX45" fmla="*/ 755780 w 1170231"/>
              <a:gd name="connsiteY45" fmla="*/ 9331 h 1339620"/>
              <a:gd name="connsiteX46" fmla="*/ 737118 w 1170231"/>
              <a:gd name="connsiteY46" fmla="*/ 27992 h 1339620"/>
              <a:gd name="connsiteX47" fmla="*/ 681135 w 1170231"/>
              <a:gd name="connsiteY47" fmla="*/ 46653 h 1339620"/>
              <a:gd name="connsiteX48" fmla="*/ 643812 w 1170231"/>
              <a:gd name="connsiteY48" fmla="*/ 83976 h 1339620"/>
              <a:gd name="connsiteX49" fmla="*/ 634482 w 1170231"/>
              <a:gd name="connsiteY49" fmla="*/ 121298 h 1339620"/>
              <a:gd name="connsiteX50" fmla="*/ 606490 w 1170231"/>
              <a:gd name="connsiteY50" fmla="*/ 130629 h 1339620"/>
              <a:gd name="connsiteX51" fmla="*/ 541176 w 1170231"/>
              <a:gd name="connsiteY51" fmla="*/ 149290 h 1339620"/>
              <a:gd name="connsiteX52" fmla="*/ 494523 w 1170231"/>
              <a:gd name="connsiteY52" fmla="*/ 102637 h 1339620"/>
              <a:gd name="connsiteX53" fmla="*/ 438539 w 1170231"/>
              <a:gd name="connsiteY53" fmla="*/ 83976 h 1339620"/>
              <a:gd name="connsiteX54" fmla="*/ 363894 w 1170231"/>
              <a:gd name="connsiteY54" fmla="*/ 93306 h 1339620"/>
              <a:gd name="connsiteX55" fmla="*/ 345233 w 1170231"/>
              <a:gd name="connsiteY55" fmla="*/ 121298 h 1339620"/>
              <a:gd name="connsiteX56" fmla="*/ 289249 w 1170231"/>
              <a:gd name="connsiteY56" fmla="*/ 130629 h 1339620"/>
              <a:gd name="connsiteX57" fmla="*/ 279918 w 1170231"/>
              <a:gd name="connsiteY57" fmla="*/ 158621 h 1339620"/>
              <a:gd name="connsiteX58" fmla="*/ 270588 w 1170231"/>
              <a:gd name="connsiteY58" fmla="*/ 205274 h 1339620"/>
              <a:gd name="connsiteX59" fmla="*/ 242596 w 1170231"/>
              <a:gd name="connsiteY59" fmla="*/ 223935 h 1339620"/>
              <a:gd name="connsiteX60" fmla="*/ 158620 w 1170231"/>
              <a:gd name="connsiteY60" fmla="*/ 326572 h 1339620"/>
              <a:gd name="connsiteX61" fmla="*/ 55984 w 1170231"/>
              <a:gd name="connsiteY61" fmla="*/ 335902 h 1339620"/>
              <a:gd name="connsiteX62" fmla="*/ 27992 w 1170231"/>
              <a:gd name="connsiteY62" fmla="*/ 419878 h 1339620"/>
              <a:gd name="connsiteX63" fmla="*/ 18661 w 1170231"/>
              <a:gd name="connsiteY63" fmla="*/ 447870 h 1339620"/>
              <a:gd name="connsiteX64" fmla="*/ 27992 w 1170231"/>
              <a:gd name="connsiteY64" fmla="*/ 625151 h 1339620"/>
              <a:gd name="connsiteX65" fmla="*/ 37323 w 1170231"/>
              <a:gd name="connsiteY65" fmla="*/ 653143 h 1339620"/>
              <a:gd name="connsiteX66" fmla="*/ 0 w 1170231"/>
              <a:gd name="connsiteY66" fmla="*/ 718457 h 1339620"/>
              <a:gd name="connsiteX67" fmla="*/ 55984 w 1170231"/>
              <a:gd name="connsiteY67" fmla="*/ 737119 h 1339620"/>
              <a:gd name="connsiteX68" fmla="*/ 83976 w 1170231"/>
              <a:gd name="connsiteY68" fmla="*/ 783772 h 1339620"/>
              <a:gd name="connsiteX69" fmla="*/ 130629 w 1170231"/>
              <a:gd name="connsiteY69" fmla="*/ 830425 h 1339620"/>
              <a:gd name="connsiteX70" fmla="*/ 139959 w 1170231"/>
              <a:gd name="connsiteY70" fmla="*/ 858417 h 1339620"/>
              <a:gd name="connsiteX71" fmla="*/ 186612 w 1170231"/>
              <a:gd name="connsiteY71" fmla="*/ 905070 h 1339620"/>
              <a:gd name="connsiteX72" fmla="*/ 205274 w 1170231"/>
              <a:gd name="connsiteY72" fmla="*/ 961053 h 1339620"/>
              <a:gd name="connsiteX73" fmla="*/ 261257 w 1170231"/>
              <a:gd name="connsiteY73" fmla="*/ 998376 h 1339620"/>
              <a:gd name="connsiteX74" fmla="*/ 289249 w 1170231"/>
              <a:gd name="connsiteY74" fmla="*/ 1017037 h 1339620"/>
              <a:gd name="connsiteX75" fmla="*/ 317241 w 1170231"/>
              <a:gd name="connsiteY75" fmla="*/ 1007706 h 1339620"/>
              <a:gd name="connsiteX0" fmla="*/ 214604 w 1170231"/>
              <a:gd name="connsiteY0" fmla="*/ 970384 h 1339620"/>
              <a:gd name="connsiteX1" fmla="*/ 298580 w 1170231"/>
              <a:gd name="connsiteY1" fmla="*/ 998376 h 1339620"/>
              <a:gd name="connsiteX2" fmla="*/ 326571 w 1170231"/>
              <a:gd name="connsiteY2" fmla="*/ 1007706 h 1339620"/>
              <a:gd name="connsiteX3" fmla="*/ 345233 w 1170231"/>
              <a:gd name="connsiteY3" fmla="*/ 989045 h 1339620"/>
              <a:gd name="connsiteX4" fmla="*/ 373225 w 1170231"/>
              <a:gd name="connsiteY4" fmla="*/ 979715 h 1339620"/>
              <a:gd name="connsiteX5" fmla="*/ 382555 w 1170231"/>
              <a:gd name="connsiteY5" fmla="*/ 1054360 h 1339620"/>
              <a:gd name="connsiteX6" fmla="*/ 438539 w 1170231"/>
              <a:gd name="connsiteY6" fmla="*/ 1073021 h 1339620"/>
              <a:gd name="connsiteX7" fmla="*/ 466531 w 1170231"/>
              <a:gd name="connsiteY7" fmla="*/ 1082351 h 1339620"/>
              <a:gd name="connsiteX8" fmla="*/ 531845 w 1170231"/>
              <a:gd name="connsiteY8" fmla="*/ 1147666 h 1339620"/>
              <a:gd name="connsiteX9" fmla="*/ 559837 w 1170231"/>
              <a:gd name="connsiteY9" fmla="*/ 1166327 h 1339620"/>
              <a:gd name="connsiteX10" fmla="*/ 587829 w 1170231"/>
              <a:gd name="connsiteY10" fmla="*/ 1175657 h 1339620"/>
              <a:gd name="connsiteX11" fmla="*/ 606490 w 1170231"/>
              <a:gd name="connsiteY11" fmla="*/ 1203649 h 1339620"/>
              <a:gd name="connsiteX12" fmla="*/ 653143 w 1170231"/>
              <a:gd name="connsiteY12" fmla="*/ 1212980 h 1339620"/>
              <a:gd name="connsiteX13" fmla="*/ 681135 w 1170231"/>
              <a:gd name="connsiteY13" fmla="*/ 1222311 h 1339620"/>
              <a:gd name="connsiteX14" fmla="*/ 690465 w 1170231"/>
              <a:gd name="connsiteY14" fmla="*/ 1296955 h 1339620"/>
              <a:gd name="connsiteX15" fmla="*/ 718457 w 1170231"/>
              <a:gd name="connsiteY15" fmla="*/ 1306286 h 1339620"/>
              <a:gd name="connsiteX16" fmla="*/ 746449 w 1170231"/>
              <a:gd name="connsiteY16" fmla="*/ 1324947 h 1339620"/>
              <a:gd name="connsiteX17" fmla="*/ 914400 w 1170231"/>
              <a:gd name="connsiteY17" fmla="*/ 1315617 h 1339620"/>
              <a:gd name="connsiteX18" fmla="*/ 923731 w 1170231"/>
              <a:gd name="connsiteY18" fmla="*/ 1240972 h 1339620"/>
              <a:gd name="connsiteX19" fmla="*/ 933061 w 1170231"/>
              <a:gd name="connsiteY19" fmla="*/ 1119674 h 1339620"/>
              <a:gd name="connsiteX20" fmla="*/ 1006766 w 1170231"/>
              <a:gd name="connsiteY20" fmla="*/ 974402 h 1339620"/>
              <a:gd name="connsiteX21" fmla="*/ 942392 w 1170231"/>
              <a:gd name="connsiteY21" fmla="*/ 811764 h 1339620"/>
              <a:gd name="connsiteX22" fmla="*/ 998376 w 1170231"/>
              <a:gd name="connsiteY22" fmla="*/ 830425 h 1339620"/>
              <a:gd name="connsiteX23" fmla="*/ 1045029 w 1170231"/>
              <a:gd name="connsiteY23" fmla="*/ 821094 h 1339620"/>
              <a:gd name="connsiteX24" fmla="*/ 1054359 w 1170231"/>
              <a:gd name="connsiteY24" fmla="*/ 737119 h 1339620"/>
              <a:gd name="connsiteX25" fmla="*/ 1063690 w 1170231"/>
              <a:gd name="connsiteY25" fmla="*/ 541176 h 1339620"/>
              <a:gd name="connsiteX26" fmla="*/ 1073020 w 1170231"/>
              <a:gd name="connsiteY26" fmla="*/ 584598 h 1339620"/>
              <a:gd name="connsiteX27" fmla="*/ 1091682 w 1170231"/>
              <a:gd name="connsiteY27" fmla="*/ 494523 h 1339620"/>
              <a:gd name="connsiteX28" fmla="*/ 1082351 w 1170231"/>
              <a:gd name="connsiteY28" fmla="*/ 410547 h 1339620"/>
              <a:gd name="connsiteX29" fmla="*/ 1054359 w 1170231"/>
              <a:gd name="connsiteY29" fmla="*/ 401217 h 1339620"/>
              <a:gd name="connsiteX30" fmla="*/ 1045029 w 1170231"/>
              <a:gd name="connsiteY30" fmla="*/ 373225 h 1339620"/>
              <a:gd name="connsiteX31" fmla="*/ 1035698 w 1170231"/>
              <a:gd name="connsiteY31" fmla="*/ 307911 h 1339620"/>
              <a:gd name="connsiteX32" fmla="*/ 1026367 w 1170231"/>
              <a:gd name="connsiteY32" fmla="*/ 261257 h 1339620"/>
              <a:gd name="connsiteX33" fmla="*/ 1035698 w 1170231"/>
              <a:gd name="connsiteY33" fmla="*/ 233266 h 1339620"/>
              <a:gd name="connsiteX34" fmla="*/ 1110343 w 1170231"/>
              <a:gd name="connsiteY34" fmla="*/ 223935 h 1339620"/>
              <a:gd name="connsiteX35" fmla="*/ 1129004 w 1170231"/>
              <a:gd name="connsiteY35" fmla="*/ 195943 h 1339620"/>
              <a:gd name="connsiteX36" fmla="*/ 1101012 w 1170231"/>
              <a:gd name="connsiteY36" fmla="*/ 149290 h 1339620"/>
              <a:gd name="connsiteX37" fmla="*/ 1073020 w 1170231"/>
              <a:gd name="connsiteY37" fmla="*/ 139960 h 1339620"/>
              <a:gd name="connsiteX38" fmla="*/ 1035698 w 1170231"/>
              <a:gd name="connsiteY38" fmla="*/ 93306 h 1339620"/>
              <a:gd name="connsiteX39" fmla="*/ 1045029 w 1170231"/>
              <a:gd name="connsiteY39" fmla="*/ 46653 h 1339620"/>
              <a:gd name="connsiteX40" fmla="*/ 998376 w 1170231"/>
              <a:gd name="connsiteY40" fmla="*/ 18662 h 1339620"/>
              <a:gd name="connsiteX41" fmla="*/ 989045 w 1170231"/>
              <a:gd name="connsiteY41" fmla="*/ 46653 h 1339620"/>
              <a:gd name="connsiteX42" fmla="*/ 830425 w 1170231"/>
              <a:gd name="connsiteY42" fmla="*/ 37323 h 1339620"/>
              <a:gd name="connsiteX43" fmla="*/ 811763 w 1170231"/>
              <a:gd name="connsiteY43" fmla="*/ 18662 h 1339620"/>
              <a:gd name="connsiteX44" fmla="*/ 783771 w 1170231"/>
              <a:gd name="connsiteY44" fmla="*/ 0 h 1339620"/>
              <a:gd name="connsiteX45" fmla="*/ 755780 w 1170231"/>
              <a:gd name="connsiteY45" fmla="*/ 9331 h 1339620"/>
              <a:gd name="connsiteX46" fmla="*/ 737118 w 1170231"/>
              <a:gd name="connsiteY46" fmla="*/ 27992 h 1339620"/>
              <a:gd name="connsiteX47" fmla="*/ 681135 w 1170231"/>
              <a:gd name="connsiteY47" fmla="*/ 46653 h 1339620"/>
              <a:gd name="connsiteX48" fmla="*/ 643812 w 1170231"/>
              <a:gd name="connsiteY48" fmla="*/ 83976 h 1339620"/>
              <a:gd name="connsiteX49" fmla="*/ 634482 w 1170231"/>
              <a:gd name="connsiteY49" fmla="*/ 121298 h 1339620"/>
              <a:gd name="connsiteX50" fmla="*/ 606490 w 1170231"/>
              <a:gd name="connsiteY50" fmla="*/ 130629 h 1339620"/>
              <a:gd name="connsiteX51" fmla="*/ 541176 w 1170231"/>
              <a:gd name="connsiteY51" fmla="*/ 149290 h 1339620"/>
              <a:gd name="connsiteX52" fmla="*/ 494523 w 1170231"/>
              <a:gd name="connsiteY52" fmla="*/ 102637 h 1339620"/>
              <a:gd name="connsiteX53" fmla="*/ 438539 w 1170231"/>
              <a:gd name="connsiteY53" fmla="*/ 83976 h 1339620"/>
              <a:gd name="connsiteX54" fmla="*/ 363894 w 1170231"/>
              <a:gd name="connsiteY54" fmla="*/ 93306 h 1339620"/>
              <a:gd name="connsiteX55" fmla="*/ 345233 w 1170231"/>
              <a:gd name="connsiteY55" fmla="*/ 121298 h 1339620"/>
              <a:gd name="connsiteX56" fmla="*/ 289249 w 1170231"/>
              <a:gd name="connsiteY56" fmla="*/ 130629 h 1339620"/>
              <a:gd name="connsiteX57" fmla="*/ 279918 w 1170231"/>
              <a:gd name="connsiteY57" fmla="*/ 158621 h 1339620"/>
              <a:gd name="connsiteX58" fmla="*/ 270588 w 1170231"/>
              <a:gd name="connsiteY58" fmla="*/ 205274 h 1339620"/>
              <a:gd name="connsiteX59" fmla="*/ 242596 w 1170231"/>
              <a:gd name="connsiteY59" fmla="*/ 223935 h 1339620"/>
              <a:gd name="connsiteX60" fmla="*/ 158620 w 1170231"/>
              <a:gd name="connsiteY60" fmla="*/ 326572 h 1339620"/>
              <a:gd name="connsiteX61" fmla="*/ 55984 w 1170231"/>
              <a:gd name="connsiteY61" fmla="*/ 335902 h 1339620"/>
              <a:gd name="connsiteX62" fmla="*/ 27992 w 1170231"/>
              <a:gd name="connsiteY62" fmla="*/ 419878 h 1339620"/>
              <a:gd name="connsiteX63" fmla="*/ 18661 w 1170231"/>
              <a:gd name="connsiteY63" fmla="*/ 447870 h 1339620"/>
              <a:gd name="connsiteX64" fmla="*/ 27992 w 1170231"/>
              <a:gd name="connsiteY64" fmla="*/ 625151 h 1339620"/>
              <a:gd name="connsiteX65" fmla="*/ 37323 w 1170231"/>
              <a:gd name="connsiteY65" fmla="*/ 653143 h 1339620"/>
              <a:gd name="connsiteX66" fmla="*/ 0 w 1170231"/>
              <a:gd name="connsiteY66" fmla="*/ 718457 h 1339620"/>
              <a:gd name="connsiteX67" fmla="*/ 55984 w 1170231"/>
              <a:gd name="connsiteY67" fmla="*/ 737119 h 1339620"/>
              <a:gd name="connsiteX68" fmla="*/ 83976 w 1170231"/>
              <a:gd name="connsiteY68" fmla="*/ 783772 h 1339620"/>
              <a:gd name="connsiteX69" fmla="*/ 130629 w 1170231"/>
              <a:gd name="connsiteY69" fmla="*/ 830425 h 1339620"/>
              <a:gd name="connsiteX70" fmla="*/ 139959 w 1170231"/>
              <a:gd name="connsiteY70" fmla="*/ 858417 h 1339620"/>
              <a:gd name="connsiteX71" fmla="*/ 186612 w 1170231"/>
              <a:gd name="connsiteY71" fmla="*/ 905070 h 1339620"/>
              <a:gd name="connsiteX72" fmla="*/ 205274 w 1170231"/>
              <a:gd name="connsiteY72" fmla="*/ 961053 h 1339620"/>
              <a:gd name="connsiteX73" fmla="*/ 261257 w 1170231"/>
              <a:gd name="connsiteY73" fmla="*/ 998376 h 1339620"/>
              <a:gd name="connsiteX74" fmla="*/ 289249 w 1170231"/>
              <a:gd name="connsiteY74" fmla="*/ 1017037 h 1339620"/>
              <a:gd name="connsiteX75" fmla="*/ 317241 w 1170231"/>
              <a:gd name="connsiteY75" fmla="*/ 1007706 h 1339620"/>
              <a:gd name="connsiteX0" fmla="*/ 214604 w 1170231"/>
              <a:gd name="connsiteY0" fmla="*/ 970384 h 1339620"/>
              <a:gd name="connsiteX1" fmla="*/ 298580 w 1170231"/>
              <a:gd name="connsiteY1" fmla="*/ 998376 h 1339620"/>
              <a:gd name="connsiteX2" fmla="*/ 326571 w 1170231"/>
              <a:gd name="connsiteY2" fmla="*/ 1007706 h 1339620"/>
              <a:gd name="connsiteX3" fmla="*/ 345233 w 1170231"/>
              <a:gd name="connsiteY3" fmla="*/ 989045 h 1339620"/>
              <a:gd name="connsiteX4" fmla="*/ 373225 w 1170231"/>
              <a:gd name="connsiteY4" fmla="*/ 979715 h 1339620"/>
              <a:gd name="connsiteX5" fmla="*/ 382555 w 1170231"/>
              <a:gd name="connsiteY5" fmla="*/ 1054360 h 1339620"/>
              <a:gd name="connsiteX6" fmla="*/ 438539 w 1170231"/>
              <a:gd name="connsiteY6" fmla="*/ 1073021 h 1339620"/>
              <a:gd name="connsiteX7" fmla="*/ 466531 w 1170231"/>
              <a:gd name="connsiteY7" fmla="*/ 1082351 h 1339620"/>
              <a:gd name="connsiteX8" fmla="*/ 531845 w 1170231"/>
              <a:gd name="connsiteY8" fmla="*/ 1147666 h 1339620"/>
              <a:gd name="connsiteX9" fmla="*/ 559837 w 1170231"/>
              <a:gd name="connsiteY9" fmla="*/ 1166327 h 1339620"/>
              <a:gd name="connsiteX10" fmla="*/ 587829 w 1170231"/>
              <a:gd name="connsiteY10" fmla="*/ 1175657 h 1339620"/>
              <a:gd name="connsiteX11" fmla="*/ 606490 w 1170231"/>
              <a:gd name="connsiteY11" fmla="*/ 1203649 h 1339620"/>
              <a:gd name="connsiteX12" fmla="*/ 653143 w 1170231"/>
              <a:gd name="connsiteY12" fmla="*/ 1212980 h 1339620"/>
              <a:gd name="connsiteX13" fmla="*/ 681135 w 1170231"/>
              <a:gd name="connsiteY13" fmla="*/ 1222311 h 1339620"/>
              <a:gd name="connsiteX14" fmla="*/ 690465 w 1170231"/>
              <a:gd name="connsiteY14" fmla="*/ 1296955 h 1339620"/>
              <a:gd name="connsiteX15" fmla="*/ 718457 w 1170231"/>
              <a:gd name="connsiteY15" fmla="*/ 1306286 h 1339620"/>
              <a:gd name="connsiteX16" fmla="*/ 746449 w 1170231"/>
              <a:gd name="connsiteY16" fmla="*/ 1324947 h 1339620"/>
              <a:gd name="connsiteX17" fmla="*/ 914400 w 1170231"/>
              <a:gd name="connsiteY17" fmla="*/ 1315617 h 1339620"/>
              <a:gd name="connsiteX18" fmla="*/ 923731 w 1170231"/>
              <a:gd name="connsiteY18" fmla="*/ 1240972 h 1339620"/>
              <a:gd name="connsiteX19" fmla="*/ 933061 w 1170231"/>
              <a:gd name="connsiteY19" fmla="*/ 1119674 h 1339620"/>
              <a:gd name="connsiteX20" fmla="*/ 1006766 w 1170231"/>
              <a:gd name="connsiteY20" fmla="*/ 974402 h 1339620"/>
              <a:gd name="connsiteX21" fmla="*/ 942392 w 1170231"/>
              <a:gd name="connsiteY21" fmla="*/ 811764 h 1339620"/>
              <a:gd name="connsiteX22" fmla="*/ 998376 w 1170231"/>
              <a:gd name="connsiteY22" fmla="*/ 830425 h 1339620"/>
              <a:gd name="connsiteX23" fmla="*/ 1045029 w 1170231"/>
              <a:gd name="connsiteY23" fmla="*/ 821094 h 1339620"/>
              <a:gd name="connsiteX24" fmla="*/ 1054359 w 1170231"/>
              <a:gd name="connsiteY24" fmla="*/ 737119 h 1339620"/>
              <a:gd name="connsiteX25" fmla="*/ 1063690 w 1170231"/>
              <a:gd name="connsiteY25" fmla="*/ 755466 h 1339620"/>
              <a:gd name="connsiteX26" fmla="*/ 1073020 w 1170231"/>
              <a:gd name="connsiteY26" fmla="*/ 584598 h 1339620"/>
              <a:gd name="connsiteX27" fmla="*/ 1091682 w 1170231"/>
              <a:gd name="connsiteY27" fmla="*/ 494523 h 1339620"/>
              <a:gd name="connsiteX28" fmla="*/ 1082351 w 1170231"/>
              <a:gd name="connsiteY28" fmla="*/ 410547 h 1339620"/>
              <a:gd name="connsiteX29" fmla="*/ 1054359 w 1170231"/>
              <a:gd name="connsiteY29" fmla="*/ 401217 h 1339620"/>
              <a:gd name="connsiteX30" fmla="*/ 1045029 w 1170231"/>
              <a:gd name="connsiteY30" fmla="*/ 373225 h 1339620"/>
              <a:gd name="connsiteX31" fmla="*/ 1035698 w 1170231"/>
              <a:gd name="connsiteY31" fmla="*/ 307911 h 1339620"/>
              <a:gd name="connsiteX32" fmla="*/ 1026367 w 1170231"/>
              <a:gd name="connsiteY32" fmla="*/ 261257 h 1339620"/>
              <a:gd name="connsiteX33" fmla="*/ 1035698 w 1170231"/>
              <a:gd name="connsiteY33" fmla="*/ 233266 h 1339620"/>
              <a:gd name="connsiteX34" fmla="*/ 1110343 w 1170231"/>
              <a:gd name="connsiteY34" fmla="*/ 223935 h 1339620"/>
              <a:gd name="connsiteX35" fmla="*/ 1129004 w 1170231"/>
              <a:gd name="connsiteY35" fmla="*/ 195943 h 1339620"/>
              <a:gd name="connsiteX36" fmla="*/ 1101012 w 1170231"/>
              <a:gd name="connsiteY36" fmla="*/ 149290 h 1339620"/>
              <a:gd name="connsiteX37" fmla="*/ 1073020 w 1170231"/>
              <a:gd name="connsiteY37" fmla="*/ 139960 h 1339620"/>
              <a:gd name="connsiteX38" fmla="*/ 1035698 w 1170231"/>
              <a:gd name="connsiteY38" fmla="*/ 93306 h 1339620"/>
              <a:gd name="connsiteX39" fmla="*/ 1045029 w 1170231"/>
              <a:gd name="connsiteY39" fmla="*/ 46653 h 1339620"/>
              <a:gd name="connsiteX40" fmla="*/ 998376 w 1170231"/>
              <a:gd name="connsiteY40" fmla="*/ 18662 h 1339620"/>
              <a:gd name="connsiteX41" fmla="*/ 989045 w 1170231"/>
              <a:gd name="connsiteY41" fmla="*/ 46653 h 1339620"/>
              <a:gd name="connsiteX42" fmla="*/ 830425 w 1170231"/>
              <a:gd name="connsiteY42" fmla="*/ 37323 h 1339620"/>
              <a:gd name="connsiteX43" fmla="*/ 811763 w 1170231"/>
              <a:gd name="connsiteY43" fmla="*/ 18662 h 1339620"/>
              <a:gd name="connsiteX44" fmla="*/ 783771 w 1170231"/>
              <a:gd name="connsiteY44" fmla="*/ 0 h 1339620"/>
              <a:gd name="connsiteX45" fmla="*/ 755780 w 1170231"/>
              <a:gd name="connsiteY45" fmla="*/ 9331 h 1339620"/>
              <a:gd name="connsiteX46" fmla="*/ 737118 w 1170231"/>
              <a:gd name="connsiteY46" fmla="*/ 27992 h 1339620"/>
              <a:gd name="connsiteX47" fmla="*/ 681135 w 1170231"/>
              <a:gd name="connsiteY47" fmla="*/ 46653 h 1339620"/>
              <a:gd name="connsiteX48" fmla="*/ 643812 w 1170231"/>
              <a:gd name="connsiteY48" fmla="*/ 83976 h 1339620"/>
              <a:gd name="connsiteX49" fmla="*/ 634482 w 1170231"/>
              <a:gd name="connsiteY49" fmla="*/ 121298 h 1339620"/>
              <a:gd name="connsiteX50" fmla="*/ 606490 w 1170231"/>
              <a:gd name="connsiteY50" fmla="*/ 130629 h 1339620"/>
              <a:gd name="connsiteX51" fmla="*/ 541176 w 1170231"/>
              <a:gd name="connsiteY51" fmla="*/ 149290 h 1339620"/>
              <a:gd name="connsiteX52" fmla="*/ 494523 w 1170231"/>
              <a:gd name="connsiteY52" fmla="*/ 102637 h 1339620"/>
              <a:gd name="connsiteX53" fmla="*/ 438539 w 1170231"/>
              <a:gd name="connsiteY53" fmla="*/ 83976 h 1339620"/>
              <a:gd name="connsiteX54" fmla="*/ 363894 w 1170231"/>
              <a:gd name="connsiteY54" fmla="*/ 93306 h 1339620"/>
              <a:gd name="connsiteX55" fmla="*/ 345233 w 1170231"/>
              <a:gd name="connsiteY55" fmla="*/ 121298 h 1339620"/>
              <a:gd name="connsiteX56" fmla="*/ 289249 w 1170231"/>
              <a:gd name="connsiteY56" fmla="*/ 130629 h 1339620"/>
              <a:gd name="connsiteX57" fmla="*/ 279918 w 1170231"/>
              <a:gd name="connsiteY57" fmla="*/ 158621 h 1339620"/>
              <a:gd name="connsiteX58" fmla="*/ 270588 w 1170231"/>
              <a:gd name="connsiteY58" fmla="*/ 205274 h 1339620"/>
              <a:gd name="connsiteX59" fmla="*/ 242596 w 1170231"/>
              <a:gd name="connsiteY59" fmla="*/ 223935 h 1339620"/>
              <a:gd name="connsiteX60" fmla="*/ 158620 w 1170231"/>
              <a:gd name="connsiteY60" fmla="*/ 326572 h 1339620"/>
              <a:gd name="connsiteX61" fmla="*/ 55984 w 1170231"/>
              <a:gd name="connsiteY61" fmla="*/ 335902 h 1339620"/>
              <a:gd name="connsiteX62" fmla="*/ 27992 w 1170231"/>
              <a:gd name="connsiteY62" fmla="*/ 419878 h 1339620"/>
              <a:gd name="connsiteX63" fmla="*/ 18661 w 1170231"/>
              <a:gd name="connsiteY63" fmla="*/ 447870 h 1339620"/>
              <a:gd name="connsiteX64" fmla="*/ 27992 w 1170231"/>
              <a:gd name="connsiteY64" fmla="*/ 625151 h 1339620"/>
              <a:gd name="connsiteX65" fmla="*/ 37323 w 1170231"/>
              <a:gd name="connsiteY65" fmla="*/ 653143 h 1339620"/>
              <a:gd name="connsiteX66" fmla="*/ 0 w 1170231"/>
              <a:gd name="connsiteY66" fmla="*/ 718457 h 1339620"/>
              <a:gd name="connsiteX67" fmla="*/ 55984 w 1170231"/>
              <a:gd name="connsiteY67" fmla="*/ 737119 h 1339620"/>
              <a:gd name="connsiteX68" fmla="*/ 83976 w 1170231"/>
              <a:gd name="connsiteY68" fmla="*/ 783772 h 1339620"/>
              <a:gd name="connsiteX69" fmla="*/ 130629 w 1170231"/>
              <a:gd name="connsiteY69" fmla="*/ 830425 h 1339620"/>
              <a:gd name="connsiteX70" fmla="*/ 139959 w 1170231"/>
              <a:gd name="connsiteY70" fmla="*/ 858417 h 1339620"/>
              <a:gd name="connsiteX71" fmla="*/ 186612 w 1170231"/>
              <a:gd name="connsiteY71" fmla="*/ 905070 h 1339620"/>
              <a:gd name="connsiteX72" fmla="*/ 205274 w 1170231"/>
              <a:gd name="connsiteY72" fmla="*/ 961053 h 1339620"/>
              <a:gd name="connsiteX73" fmla="*/ 261257 w 1170231"/>
              <a:gd name="connsiteY73" fmla="*/ 998376 h 1339620"/>
              <a:gd name="connsiteX74" fmla="*/ 289249 w 1170231"/>
              <a:gd name="connsiteY74" fmla="*/ 1017037 h 1339620"/>
              <a:gd name="connsiteX75" fmla="*/ 317241 w 1170231"/>
              <a:gd name="connsiteY75" fmla="*/ 1007706 h 1339620"/>
              <a:gd name="connsiteX0" fmla="*/ 214604 w 1170231"/>
              <a:gd name="connsiteY0" fmla="*/ 970384 h 1339620"/>
              <a:gd name="connsiteX1" fmla="*/ 298580 w 1170231"/>
              <a:gd name="connsiteY1" fmla="*/ 998376 h 1339620"/>
              <a:gd name="connsiteX2" fmla="*/ 326571 w 1170231"/>
              <a:gd name="connsiteY2" fmla="*/ 1007706 h 1339620"/>
              <a:gd name="connsiteX3" fmla="*/ 345233 w 1170231"/>
              <a:gd name="connsiteY3" fmla="*/ 989045 h 1339620"/>
              <a:gd name="connsiteX4" fmla="*/ 373225 w 1170231"/>
              <a:gd name="connsiteY4" fmla="*/ 979715 h 1339620"/>
              <a:gd name="connsiteX5" fmla="*/ 382555 w 1170231"/>
              <a:gd name="connsiteY5" fmla="*/ 1054360 h 1339620"/>
              <a:gd name="connsiteX6" fmla="*/ 438539 w 1170231"/>
              <a:gd name="connsiteY6" fmla="*/ 1073021 h 1339620"/>
              <a:gd name="connsiteX7" fmla="*/ 466531 w 1170231"/>
              <a:gd name="connsiteY7" fmla="*/ 1082351 h 1339620"/>
              <a:gd name="connsiteX8" fmla="*/ 531845 w 1170231"/>
              <a:gd name="connsiteY8" fmla="*/ 1147666 h 1339620"/>
              <a:gd name="connsiteX9" fmla="*/ 559837 w 1170231"/>
              <a:gd name="connsiteY9" fmla="*/ 1166327 h 1339620"/>
              <a:gd name="connsiteX10" fmla="*/ 587829 w 1170231"/>
              <a:gd name="connsiteY10" fmla="*/ 1175657 h 1339620"/>
              <a:gd name="connsiteX11" fmla="*/ 606490 w 1170231"/>
              <a:gd name="connsiteY11" fmla="*/ 1203649 h 1339620"/>
              <a:gd name="connsiteX12" fmla="*/ 653143 w 1170231"/>
              <a:gd name="connsiteY12" fmla="*/ 1212980 h 1339620"/>
              <a:gd name="connsiteX13" fmla="*/ 681135 w 1170231"/>
              <a:gd name="connsiteY13" fmla="*/ 1222311 h 1339620"/>
              <a:gd name="connsiteX14" fmla="*/ 690465 w 1170231"/>
              <a:gd name="connsiteY14" fmla="*/ 1296955 h 1339620"/>
              <a:gd name="connsiteX15" fmla="*/ 718457 w 1170231"/>
              <a:gd name="connsiteY15" fmla="*/ 1306286 h 1339620"/>
              <a:gd name="connsiteX16" fmla="*/ 746449 w 1170231"/>
              <a:gd name="connsiteY16" fmla="*/ 1324947 h 1339620"/>
              <a:gd name="connsiteX17" fmla="*/ 914400 w 1170231"/>
              <a:gd name="connsiteY17" fmla="*/ 1315617 h 1339620"/>
              <a:gd name="connsiteX18" fmla="*/ 923731 w 1170231"/>
              <a:gd name="connsiteY18" fmla="*/ 1240972 h 1339620"/>
              <a:gd name="connsiteX19" fmla="*/ 933061 w 1170231"/>
              <a:gd name="connsiteY19" fmla="*/ 1119674 h 1339620"/>
              <a:gd name="connsiteX20" fmla="*/ 1006766 w 1170231"/>
              <a:gd name="connsiteY20" fmla="*/ 974402 h 1339620"/>
              <a:gd name="connsiteX21" fmla="*/ 942392 w 1170231"/>
              <a:gd name="connsiteY21" fmla="*/ 811764 h 1339620"/>
              <a:gd name="connsiteX22" fmla="*/ 998376 w 1170231"/>
              <a:gd name="connsiteY22" fmla="*/ 830425 h 1339620"/>
              <a:gd name="connsiteX23" fmla="*/ 1045029 w 1170231"/>
              <a:gd name="connsiteY23" fmla="*/ 821094 h 1339620"/>
              <a:gd name="connsiteX24" fmla="*/ 1054359 w 1170231"/>
              <a:gd name="connsiteY24" fmla="*/ 737119 h 1339620"/>
              <a:gd name="connsiteX25" fmla="*/ 1063690 w 1170231"/>
              <a:gd name="connsiteY25" fmla="*/ 755466 h 1339620"/>
              <a:gd name="connsiteX26" fmla="*/ 1073020 w 1170231"/>
              <a:gd name="connsiteY26" fmla="*/ 584598 h 1339620"/>
              <a:gd name="connsiteX27" fmla="*/ 1091682 w 1170231"/>
              <a:gd name="connsiteY27" fmla="*/ 494523 h 1339620"/>
              <a:gd name="connsiteX28" fmla="*/ 1082351 w 1170231"/>
              <a:gd name="connsiteY28" fmla="*/ 410547 h 1339620"/>
              <a:gd name="connsiteX29" fmla="*/ 1054359 w 1170231"/>
              <a:gd name="connsiteY29" fmla="*/ 401217 h 1339620"/>
              <a:gd name="connsiteX30" fmla="*/ 1045029 w 1170231"/>
              <a:gd name="connsiteY30" fmla="*/ 373225 h 1339620"/>
              <a:gd name="connsiteX31" fmla="*/ 1035698 w 1170231"/>
              <a:gd name="connsiteY31" fmla="*/ 307911 h 1339620"/>
              <a:gd name="connsiteX32" fmla="*/ 1026367 w 1170231"/>
              <a:gd name="connsiteY32" fmla="*/ 261257 h 1339620"/>
              <a:gd name="connsiteX33" fmla="*/ 1035698 w 1170231"/>
              <a:gd name="connsiteY33" fmla="*/ 233266 h 1339620"/>
              <a:gd name="connsiteX34" fmla="*/ 1110343 w 1170231"/>
              <a:gd name="connsiteY34" fmla="*/ 223935 h 1339620"/>
              <a:gd name="connsiteX35" fmla="*/ 1129004 w 1170231"/>
              <a:gd name="connsiteY35" fmla="*/ 195943 h 1339620"/>
              <a:gd name="connsiteX36" fmla="*/ 1101012 w 1170231"/>
              <a:gd name="connsiteY36" fmla="*/ 149290 h 1339620"/>
              <a:gd name="connsiteX37" fmla="*/ 1073020 w 1170231"/>
              <a:gd name="connsiteY37" fmla="*/ 139960 h 1339620"/>
              <a:gd name="connsiteX38" fmla="*/ 1035698 w 1170231"/>
              <a:gd name="connsiteY38" fmla="*/ 93306 h 1339620"/>
              <a:gd name="connsiteX39" fmla="*/ 1045029 w 1170231"/>
              <a:gd name="connsiteY39" fmla="*/ 46653 h 1339620"/>
              <a:gd name="connsiteX40" fmla="*/ 998376 w 1170231"/>
              <a:gd name="connsiteY40" fmla="*/ 18662 h 1339620"/>
              <a:gd name="connsiteX41" fmla="*/ 989045 w 1170231"/>
              <a:gd name="connsiteY41" fmla="*/ 46653 h 1339620"/>
              <a:gd name="connsiteX42" fmla="*/ 830425 w 1170231"/>
              <a:gd name="connsiteY42" fmla="*/ 37323 h 1339620"/>
              <a:gd name="connsiteX43" fmla="*/ 811763 w 1170231"/>
              <a:gd name="connsiteY43" fmla="*/ 18662 h 1339620"/>
              <a:gd name="connsiteX44" fmla="*/ 783771 w 1170231"/>
              <a:gd name="connsiteY44" fmla="*/ 0 h 1339620"/>
              <a:gd name="connsiteX45" fmla="*/ 755780 w 1170231"/>
              <a:gd name="connsiteY45" fmla="*/ 9331 h 1339620"/>
              <a:gd name="connsiteX46" fmla="*/ 737118 w 1170231"/>
              <a:gd name="connsiteY46" fmla="*/ 27992 h 1339620"/>
              <a:gd name="connsiteX47" fmla="*/ 681135 w 1170231"/>
              <a:gd name="connsiteY47" fmla="*/ 46653 h 1339620"/>
              <a:gd name="connsiteX48" fmla="*/ 643812 w 1170231"/>
              <a:gd name="connsiteY48" fmla="*/ 83976 h 1339620"/>
              <a:gd name="connsiteX49" fmla="*/ 634482 w 1170231"/>
              <a:gd name="connsiteY49" fmla="*/ 121298 h 1339620"/>
              <a:gd name="connsiteX50" fmla="*/ 606490 w 1170231"/>
              <a:gd name="connsiteY50" fmla="*/ 130629 h 1339620"/>
              <a:gd name="connsiteX51" fmla="*/ 541176 w 1170231"/>
              <a:gd name="connsiteY51" fmla="*/ 149290 h 1339620"/>
              <a:gd name="connsiteX52" fmla="*/ 494523 w 1170231"/>
              <a:gd name="connsiteY52" fmla="*/ 102637 h 1339620"/>
              <a:gd name="connsiteX53" fmla="*/ 438539 w 1170231"/>
              <a:gd name="connsiteY53" fmla="*/ 83976 h 1339620"/>
              <a:gd name="connsiteX54" fmla="*/ 363894 w 1170231"/>
              <a:gd name="connsiteY54" fmla="*/ 93306 h 1339620"/>
              <a:gd name="connsiteX55" fmla="*/ 357190 w 1170231"/>
              <a:gd name="connsiteY55" fmla="*/ 71438 h 1339620"/>
              <a:gd name="connsiteX56" fmla="*/ 289249 w 1170231"/>
              <a:gd name="connsiteY56" fmla="*/ 130629 h 1339620"/>
              <a:gd name="connsiteX57" fmla="*/ 279918 w 1170231"/>
              <a:gd name="connsiteY57" fmla="*/ 158621 h 1339620"/>
              <a:gd name="connsiteX58" fmla="*/ 270588 w 1170231"/>
              <a:gd name="connsiteY58" fmla="*/ 205274 h 1339620"/>
              <a:gd name="connsiteX59" fmla="*/ 242596 w 1170231"/>
              <a:gd name="connsiteY59" fmla="*/ 223935 h 1339620"/>
              <a:gd name="connsiteX60" fmla="*/ 158620 w 1170231"/>
              <a:gd name="connsiteY60" fmla="*/ 326572 h 1339620"/>
              <a:gd name="connsiteX61" fmla="*/ 55984 w 1170231"/>
              <a:gd name="connsiteY61" fmla="*/ 335902 h 1339620"/>
              <a:gd name="connsiteX62" fmla="*/ 27992 w 1170231"/>
              <a:gd name="connsiteY62" fmla="*/ 419878 h 1339620"/>
              <a:gd name="connsiteX63" fmla="*/ 18661 w 1170231"/>
              <a:gd name="connsiteY63" fmla="*/ 447870 h 1339620"/>
              <a:gd name="connsiteX64" fmla="*/ 27992 w 1170231"/>
              <a:gd name="connsiteY64" fmla="*/ 625151 h 1339620"/>
              <a:gd name="connsiteX65" fmla="*/ 37323 w 1170231"/>
              <a:gd name="connsiteY65" fmla="*/ 653143 h 1339620"/>
              <a:gd name="connsiteX66" fmla="*/ 0 w 1170231"/>
              <a:gd name="connsiteY66" fmla="*/ 718457 h 1339620"/>
              <a:gd name="connsiteX67" fmla="*/ 55984 w 1170231"/>
              <a:gd name="connsiteY67" fmla="*/ 737119 h 1339620"/>
              <a:gd name="connsiteX68" fmla="*/ 83976 w 1170231"/>
              <a:gd name="connsiteY68" fmla="*/ 783772 h 1339620"/>
              <a:gd name="connsiteX69" fmla="*/ 130629 w 1170231"/>
              <a:gd name="connsiteY69" fmla="*/ 830425 h 1339620"/>
              <a:gd name="connsiteX70" fmla="*/ 139959 w 1170231"/>
              <a:gd name="connsiteY70" fmla="*/ 858417 h 1339620"/>
              <a:gd name="connsiteX71" fmla="*/ 186612 w 1170231"/>
              <a:gd name="connsiteY71" fmla="*/ 905070 h 1339620"/>
              <a:gd name="connsiteX72" fmla="*/ 205274 w 1170231"/>
              <a:gd name="connsiteY72" fmla="*/ 961053 h 1339620"/>
              <a:gd name="connsiteX73" fmla="*/ 261257 w 1170231"/>
              <a:gd name="connsiteY73" fmla="*/ 998376 h 1339620"/>
              <a:gd name="connsiteX74" fmla="*/ 289249 w 1170231"/>
              <a:gd name="connsiteY74" fmla="*/ 1017037 h 1339620"/>
              <a:gd name="connsiteX75" fmla="*/ 317241 w 1170231"/>
              <a:gd name="connsiteY75" fmla="*/ 1007706 h 1339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170231" h="1339620">
                <a:moveTo>
                  <a:pt x="214604" y="970384"/>
                </a:moveTo>
                <a:lnTo>
                  <a:pt x="298580" y="998376"/>
                </a:lnTo>
                <a:lnTo>
                  <a:pt x="326571" y="1007706"/>
                </a:lnTo>
                <a:cubicBezTo>
                  <a:pt x="332792" y="1001486"/>
                  <a:pt x="340707" y="996588"/>
                  <a:pt x="345233" y="989045"/>
                </a:cubicBezTo>
                <a:cubicBezTo>
                  <a:pt x="363402" y="958764"/>
                  <a:pt x="342191" y="948681"/>
                  <a:pt x="373225" y="979715"/>
                </a:cubicBezTo>
                <a:cubicBezTo>
                  <a:pt x="376335" y="1004597"/>
                  <a:pt x="368175" y="1033818"/>
                  <a:pt x="382555" y="1054360"/>
                </a:cubicBezTo>
                <a:cubicBezTo>
                  <a:pt x="393835" y="1070475"/>
                  <a:pt x="419878" y="1066801"/>
                  <a:pt x="438539" y="1073021"/>
                </a:cubicBezTo>
                <a:lnTo>
                  <a:pt x="466531" y="1082351"/>
                </a:lnTo>
                <a:cubicBezTo>
                  <a:pt x="490207" y="1153380"/>
                  <a:pt x="465903" y="1134477"/>
                  <a:pt x="531845" y="1147666"/>
                </a:cubicBezTo>
                <a:cubicBezTo>
                  <a:pt x="541176" y="1153886"/>
                  <a:pt x="549807" y="1161312"/>
                  <a:pt x="559837" y="1166327"/>
                </a:cubicBezTo>
                <a:cubicBezTo>
                  <a:pt x="568634" y="1170725"/>
                  <a:pt x="580149" y="1169513"/>
                  <a:pt x="587829" y="1175657"/>
                </a:cubicBezTo>
                <a:cubicBezTo>
                  <a:pt x="596586" y="1182662"/>
                  <a:pt x="596754" y="1198085"/>
                  <a:pt x="606490" y="1203649"/>
                </a:cubicBezTo>
                <a:cubicBezTo>
                  <a:pt x="620259" y="1211517"/>
                  <a:pt x="637758" y="1209133"/>
                  <a:pt x="653143" y="1212980"/>
                </a:cubicBezTo>
                <a:cubicBezTo>
                  <a:pt x="662685" y="1215366"/>
                  <a:pt x="671804" y="1219201"/>
                  <a:pt x="681135" y="1222311"/>
                </a:cubicBezTo>
                <a:cubicBezTo>
                  <a:pt x="684245" y="1247192"/>
                  <a:pt x="680281" y="1274041"/>
                  <a:pt x="690465" y="1296955"/>
                </a:cubicBezTo>
                <a:cubicBezTo>
                  <a:pt x="694460" y="1305943"/>
                  <a:pt x="709660" y="1301887"/>
                  <a:pt x="718457" y="1306286"/>
                </a:cubicBezTo>
                <a:cubicBezTo>
                  <a:pt x="728487" y="1311301"/>
                  <a:pt x="737118" y="1318727"/>
                  <a:pt x="746449" y="1324947"/>
                </a:cubicBezTo>
                <a:cubicBezTo>
                  <a:pt x="802433" y="1321837"/>
                  <a:pt x="863727" y="1339620"/>
                  <a:pt x="914400" y="1315617"/>
                </a:cubicBezTo>
                <a:cubicBezTo>
                  <a:pt x="937062" y="1304883"/>
                  <a:pt x="921354" y="1265934"/>
                  <a:pt x="923731" y="1240972"/>
                </a:cubicBezTo>
                <a:cubicBezTo>
                  <a:pt x="927576" y="1200603"/>
                  <a:pt x="929951" y="1160107"/>
                  <a:pt x="933061" y="1119674"/>
                </a:cubicBezTo>
                <a:cubicBezTo>
                  <a:pt x="934999" y="1075246"/>
                  <a:pt x="1005211" y="1025720"/>
                  <a:pt x="1006766" y="974402"/>
                </a:cubicBezTo>
                <a:cubicBezTo>
                  <a:pt x="1008321" y="923084"/>
                  <a:pt x="931889" y="835760"/>
                  <a:pt x="942392" y="811764"/>
                </a:cubicBezTo>
                <a:cubicBezTo>
                  <a:pt x="946725" y="792576"/>
                  <a:pt x="998376" y="830425"/>
                  <a:pt x="998376" y="830425"/>
                </a:cubicBezTo>
                <a:cubicBezTo>
                  <a:pt x="1013927" y="827315"/>
                  <a:pt x="1036870" y="834693"/>
                  <a:pt x="1045029" y="821094"/>
                </a:cubicBezTo>
                <a:cubicBezTo>
                  <a:pt x="1059519" y="796944"/>
                  <a:pt x="1052486" y="765221"/>
                  <a:pt x="1054359" y="737119"/>
                </a:cubicBezTo>
                <a:cubicBezTo>
                  <a:pt x="1058709" y="671875"/>
                  <a:pt x="1058260" y="820628"/>
                  <a:pt x="1063690" y="755466"/>
                </a:cubicBezTo>
                <a:cubicBezTo>
                  <a:pt x="1064507" y="745665"/>
                  <a:pt x="1067960" y="593032"/>
                  <a:pt x="1073020" y="584598"/>
                </a:cubicBezTo>
                <a:cubicBezTo>
                  <a:pt x="1077546" y="577055"/>
                  <a:pt x="1170231" y="560741"/>
                  <a:pt x="1091682" y="494523"/>
                </a:cubicBezTo>
                <a:cubicBezTo>
                  <a:pt x="1088572" y="466531"/>
                  <a:pt x="1092811" y="436697"/>
                  <a:pt x="1082351" y="410547"/>
                </a:cubicBezTo>
                <a:cubicBezTo>
                  <a:pt x="1078698" y="401415"/>
                  <a:pt x="1061314" y="408172"/>
                  <a:pt x="1054359" y="401217"/>
                </a:cubicBezTo>
                <a:cubicBezTo>
                  <a:pt x="1047404" y="394262"/>
                  <a:pt x="1048139" y="382556"/>
                  <a:pt x="1045029" y="373225"/>
                </a:cubicBezTo>
                <a:cubicBezTo>
                  <a:pt x="1041919" y="351454"/>
                  <a:pt x="1039314" y="329604"/>
                  <a:pt x="1035698" y="307911"/>
                </a:cubicBezTo>
                <a:cubicBezTo>
                  <a:pt x="1033091" y="292267"/>
                  <a:pt x="1026367" y="277116"/>
                  <a:pt x="1026367" y="261257"/>
                </a:cubicBezTo>
                <a:cubicBezTo>
                  <a:pt x="1026367" y="251422"/>
                  <a:pt x="1026711" y="237260"/>
                  <a:pt x="1035698" y="233266"/>
                </a:cubicBezTo>
                <a:cubicBezTo>
                  <a:pt x="1058612" y="223082"/>
                  <a:pt x="1085461" y="227045"/>
                  <a:pt x="1110343" y="223935"/>
                </a:cubicBezTo>
                <a:cubicBezTo>
                  <a:pt x="1116563" y="214604"/>
                  <a:pt x="1127160" y="207004"/>
                  <a:pt x="1129004" y="195943"/>
                </a:cubicBezTo>
                <a:cubicBezTo>
                  <a:pt x="1131673" y="179929"/>
                  <a:pt x="1113408" y="156727"/>
                  <a:pt x="1101012" y="149290"/>
                </a:cubicBezTo>
                <a:cubicBezTo>
                  <a:pt x="1092578" y="144230"/>
                  <a:pt x="1082351" y="143070"/>
                  <a:pt x="1073020" y="139960"/>
                </a:cubicBezTo>
                <a:cubicBezTo>
                  <a:pt x="1063578" y="130517"/>
                  <a:pt x="1037379" y="106757"/>
                  <a:pt x="1035698" y="93306"/>
                </a:cubicBezTo>
                <a:cubicBezTo>
                  <a:pt x="1033731" y="77569"/>
                  <a:pt x="1041919" y="62204"/>
                  <a:pt x="1045029" y="46653"/>
                </a:cubicBezTo>
                <a:cubicBezTo>
                  <a:pt x="1037470" y="39094"/>
                  <a:pt x="1014525" y="10587"/>
                  <a:pt x="998376" y="18662"/>
                </a:cubicBezTo>
                <a:cubicBezTo>
                  <a:pt x="989579" y="23060"/>
                  <a:pt x="992155" y="37323"/>
                  <a:pt x="989045" y="46653"/>
                </a:cubicBezTo>
                <a:cubicBezTo>
                  <a:pt x="936172" y="43543"/>
                  <a:pt x="882742" y="45583"/>
                  <a:pt x="830425" y="37323"/>
                </a:cubicBezTo>
                <a:cubicBezTo>
                  <a:pt x="821736" y="35951"/>
                  <a:pt x="818632" y="24157"/>
                  <a:pt x="811763" y="18662"/>
                </a:cubicBezTo>
                <a:cubicBezTo>
                  <a:pt x="803006" y="11657"/>
                  <a:pt x="793102" y="6221"/>
                  <a:pt x="783771" y="0"/>
                </a:cubicBezTo>
                <a:cubicBezTo>
                  <a:pt x="774441" y="3110"/>
                  <a:pt x="764214" y="4271"/>
                  <a:pt x="755780" y="9331"/>
                </a:cubicBezTo>
                <a:cubicBezTo>
                  <a:pt x="748237" y="13857"/>
                  <a:pt x="744986" y="24058"/>
                  <a:pt x="737118" y="27992"/>
                </a:cubicBezTo>
                <a:cubicBezTo>
                  <a:pt x="719524" y="36789"/>
                  <a:pt x="681135" y="46653"/>
                  <a:pt x="681135" y="46653"/>
                </a:cubicBezTo>
                <a:cubicBezTo>
                  <a:pt x="668694" y="59094"/>
                  <a:pt x="648079" y="66907"/>
                  <a:pt x="643812" y="83976"/>
                </a:cubicBezTo>
                <a:cubicBezTo>
                  <a:pt x="640702" y="96417"/>
                  <a:pt x="642493" y="111284"/>
                  <a:pt x="634482" y="121298"/>
                </a:cubicBezTo>
                <a:cubicBezTo>
                  <a:pt x="628338" y="128978"/>
                  <a:pt x="615947" y="127927"/>
                  <a:pt x="606490" y="130629"/>
                </a:cubicBezTo>
                <a:cubicBezTo>
                  <a:pt x="524460" y="154067"/>
                  <a:pt x="608302" y="126915"/>
                  <a:pt x="541176" y="149290"/>
                </a:cubicBezTo>
                <a:cubicBezTo>
                  <a:pt x="525625" y="133739"/>
                  <a:pt x="515387" y="109592"/>
                  <a:pt x="494523" y="102637"/>
                </a:cubicBezTo>
                <a:lnTo>
                  <a:pt x="438539" y="83976"/>
                </a:lnTo>
                <a:cubicBezTo>
                  <a:pt x="413657" y="87086"/>
                  <a:pt x="387176" y="83993"/>
                  <a:pt x="363894" y="93306"/>
                </a:cubicBezTo>
                <a:cubicBezTo>
                  <a:pt x="353482" y="97471"/>
                  <a:pt x="367220" y="66423"/>
                  <a:pt x="357190" y="71438"/>
                </a:cubicBezTo>
                <a:cubicBezTo>
                  <a:pt x="340269" y="79899"/>
                  <a:pt x="307910" y="127519"/>
                  <a:pt x="289249" y="130629"/>
                </a:cubicBezTo>
                <a:cubicBezTo>
                  <a:pt x="286139" y="139960"/>
                  <a:pt x="282303" y="149079"/>
                  <a:pt x="279918" y="158621"/>
                </a:cubicBezTo>
                <a:cubicBezTo>
                  <a:pt x="276072" y="174006"/>
                  <a:pt x="278456" y="191505"/>
                  <a:pt x="270588" y="205274"/>
                </a:cubicBezTo>
                <a:cubicBezTo>
                  <a:pt x="265024" y="215011"/>
                  <a:pt x="251927" y="217715"/>
                  <a:pt x="242596" y="223935"/>
                </a:cubicBezTo>
                <a:cubicBezTo>
                  <a:pt x="234203" y="236525"/>
                  <a:pt x="180804" y="324555"/>
                  <a:pt x="158620" y="326572"/>
                </a:cubicBezTo>
                <a:lnTo>
                  <a:pt x="55984" y="335902"/>
                </a:lnTo>
                <a:lnTo>
                  <a:pt x="27992" y="419878"/>
                </a:lnTo>
                <a:lnTo>
                  <a:pt x="18661" y="447870"/>
                </a:lnTo>
                <a:cubicBezTo>
                  <a:pt x="21771" y="506964"/>
                  <a:pt x="22634" y="566219"/>
                  <a:pt x="27992" y="625151"/>
                </a:cubicBezTo>
                <a:cubicBezTo>
                  <a:pt x="28882" y="634946"/>
                  <a:pt x="37323" y="643308"/>
                  <a:pt x="37323" y="653143"/>
                </a:cubicBezTo>
                <a:cubicBezTo>
                  <a:pt x="37323" y="690736"/>
                  <a:pt x="24166" y="694292"/>
                  <a:pt x="0" y="718457"/>
                </a:cubicBezTo>
                <a:cubicBezTo>
                  <a:pt x="18661" y="724678"/>
                  <a:pt x="49764" y="718457"/>
                  <a:pt x="55984" y="737119"/>
                </a:cubicBezTo>
                <a:cubicBezTo>
                  <a:pt x="72187" y="785732"/>
                  <a:pt x="54700" y="747177"/>
                  <a:pt x="83976" y="783772"/>
                </a:cubicBezTo>
                <a:cubicBezTo>
                  <a:pt x="119523" y="828205"/>
                  <a:pt x="82641" y="798433"/>
                  <a:pt x="130629" y="830425"/>
                </a:cubicBezTo>
                <a:cubicBezTo>
                  <a:pt x="133739" y="839756"/>
                  <a:pt x="133815" y="850737"/>
                  <a:pt x="139959" y="858417"/>
                </a:cubicBezTo>
                <a:cubicBezTo>
                  <a:pt x="180395" y="908963"/>
                  <a:pt x="158617" y="842083"/>
                  <a:pt x="186612" y="905070"/>
                </a:cubicBezTo>
                <a:cubicBezTo>
                  <a:pt x="194601" y="923045"/>
                  <a:pt x="199054" y="942392"/>
                  <a:pt x="205274" y="961053"/>
                </a:cubicBezTo>
                <a:cubicBezTo>
                  <a:pt x="219620" y="1004091"/>
                  <a:pt x="204958" y="987116"/>
                  <a:pt x="261257" y="998376"/>
                </a:cubicBezTo>
                <a:cubicBezTo>
                  <a:pt x="270588" y="1004596"/>
                  <a:pt x="278188" y="1015194"/>
                  <a:pt x="289249" y="1017037"/>
                </a:cubicBezTo>
                <a:cubicBezTo>
                  <a:pt x="298951" y="1018654"/>
                  <a:pt x="317241" y="1007706"/>
                  <a:pt x="317241" y="1007706"/>
                </a:cubicBezTo>
              </a:path>
            </a:pathLst>
          </a:custGeom>
          <a:solidFill>
            <a:srgbClr val="FF0000">
              <a:alpha val="4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3200" dirty="0">
              <a:solidFill>
                <a:prstClr val="white"/>
              </a:solidFill>
            </a:endParaRPr>
          </a:p>
        </p:txBody>
      </p:sp>
      <p:grpSp>
        <p:nvGrpSpPr>
          <p:cNvPr id="114" name="Группа 365"/>
          <p:cNvGrpSpPr>
            <a:grpSpLocks/>
          </p:cNvGrpSpPr>
          <p:nvPr/>
        </p:nvGrpSpPr>
        <p:grpSpPr bwMode="auto">
          <a:xfrm>
            <a:off x="3665088" y="4857261"/>
            <a:ext cx="1106487" cy="846667"/>
            <a:chOff x="4211960" y="715511"/>
            <a:chExt cx="1105540" cy="635286"/>
          </a:xfrm>
        </p:grpSpPr>
        <p:sp>
          <p:nvSpPr>
            <p:cNvPr id="115" name="TextBox 10"/>
            <p:cNvSpPr txBox="1"/>
            <p:nvPr/>
          </p:nvSpPr>
          <p:spPr>
            <a:xfrm>
              <a:off x="4211960" y="715511"/>
              <a:ext cx="1105540" cy="127015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>
                <a:defRPr/>
              </a:pPr>
              <a:r>
                <a:rPr lang="ru-RU" sz="500" i="1" dirty="0" smtClean="0">
                  <a:latin typeface="Arial" pitchFamily="34" charset="0"/>
                  <a:cs typeface="Arial" pitchFamily="34" charset="0"/>
                </a:rPr>
                <a:t>МР Нефтеюганский</a:t>
              </a:r>
              <a:endParaRPr lang="ru-RU" sz="5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6" name="TextBox 23"/>
            <p:cNvSpPr txBox="1"/>
            <p:nvPr/>
          </p:nvSpPr>
          <p:spPr>
            <a:xfrm>
              <a:off x="4860192" y="825661"/>
              <a:ext cx="391115" cy="150109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700" dirty="0" smtClean="0">
                  <a:latin typeface="Arial" pitchFamily="34" charset="0"/>
                  <a:cs typeface="Arial" pitchFamily="34" charset="0"/>
                </a:rPr>
                <a:t>14</a:t>
              </a:r>
              <a:endParaRPr lang="ru-RU" sz="7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7" name="Прямоугольник 116"/>
            <p:cNvSpPr/>
            <p:nvPr/>
          </p:nvSpPr>
          <p:spPr>
            <a:xfrm>
              <a:off x="4283336" y="1006155"/>
              <a:ext cx="675696" cy="141351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ctr">
                <a:defRPr/>
              </a:pPr>
              <a:r>
                <a:rPr lang="ru-RU" sz="50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795,7/372</a:t>
              </a:r>
              <a:endParaRPr lang="ru-RU" sz="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ctr">
                <a:defRPr/>
              </a:pPr>
              <a:endParaRPr lang="ru-RU" sz="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8" name="TextBox 23"/>
            <p:cNvSpPr txBox="1"/>
            <p:nvPr/>
          </p:nvSpPr>
          <p:spPr>
            <a:xfrm>
              <a:off x="4449063" y="823498"/>
              <a:ext cx="411129" cy="15010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effectLst>
              <a:softEdge rad="63500"/>
            </a:effectLst>
          </p:spPr>
          <p:txBody>
            <a:bodyPr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700" dirty="0" smtClean="0">
                  <a:latin typeface="Arial" pitchFamily="34" charset="0"/>
                  <a:cs typeface="Arial" pitchFamily="34" charset="0"/>
                </a:rPr>
                <a:t>2,4</a:t>
              </a:r>
              <a:endParaRPr lang="ru-RU" sz="7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9" name="Прямоугольник 370"/>
            <p:cNvSpPr>
              <a:spLocks noChangeArrowheads="1"/>
            </p:cNvSpPr>
            <p:nvPr/>
          </p:nvSpPr>
          <p:spPr bwMode="auto">
            <a:xfrm>
              <a:off x="4283968" y="1163341"/>
              <a:ext cx="967341" cy="187456"/>
            </a:xfrm>
            <a:prstGeom prst="rect">
              <a:avLst/>
            </a:prstGeom>
            <a:solidFill>
              <a:srgbClr val="96CF51"/>
            </a:solidFill>
            <a:ln w="12700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91436" tIns="45718" rIns="91436" bIns="45718" anchor="ctr"/>
            <a:lstStyle/>
            <a:p>
              <a:pPr algn="ctr"/>
              <a:r>
                <a:rPr lang="ru-RU" sz="5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2125/213320</a:t>
              </a:r>
              <a:endParaRPr lang="ru-RU" sz="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0" name="Скругленный прямоугольник 119"/>
            <p:cNvSpPr/>
            <p:nvPr/>
          </p:nvSpPr>
          <p:spPr>
            <a:xfrm>
              <a:off x="4963791" y="1006155"/>
              <a:ext cx="287091" cy="14135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ru-RU" sz="5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45%</a:t>
              </a:r>
              <a:endParaRPr lang="ru-RU" sz="5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aphicFrame>
        <p:nvGraphicFramePr>
          <p:cNvPr id="166" name="Таблица 1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694723"/>
              </p:ext>
            </p:extLst>
          </p:nvPr>
        </p:nvGraphicFramePr>
        <p:xfrm>
          <a:off x="2013161" y="5728665"/>
          <a:ext cx="5203098" cy="1129335"/>
        </p:xfrm>
        <a:graphic>
          <a:graphicData uri="http://schemas.openxmlformats.org/drawingml/2006/table">
            <a:tbl>
              <a:tblPr/>
              <a:tblGrid>
                <a:gridCol w="62135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5454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1934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1934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1934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1934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55752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411586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352953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329508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</a:tblGrid>
              <a:tr h="163999"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Расчет</a:t>
                      </a:r>
                      <a:r>
                        <a:rPr lang="ru-RU" sz="700" b="1" i="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</a:t>
                      </a:r>
                      <a:r>
                        <a:rPr lang="ru-RU" sz="700" b="1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ил и средств спланированных </a:t>
                      </a:r>
                      <a:r>
                        <a:rPr lang="ru-RU" sz="7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для ликвидации последствий прохождения </a:t>
                      </a:r>
                      <a:r>
                        <a:rPr lang="ru-RU" sz="700" b="1" i="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НГЯ</a:t>
                      </a:r>
                      <a:endParaRPr lang="ru-RU" sz="7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80" marR="1680" marT="2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8169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Субъект</a:t>
                      </a:r>
                    </a:p>
                  </a:txBody>
                  <a:tcPr marL="1680" marR="1680" marT="2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РСЧС</a:t>
                      </a:r>
                    </a:p>
                  </a:txBody>
                  <a:tcPr marL="1680" marR="1680" marT="2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МЧС России</a:t>
                      </a:r>
                    </a:p>
                  </a:txBody>
                  <a:tcPr marL="1680" marR="1680" marT="2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7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Дорожные службы</a:t>
                      </a:r>
                      <a:endParaRPr lang="ru-RU" sz="7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680" marR="1680" marT="2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35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Личный состав</a:t>
                      </a:r>
                    </a:p>
                  </a:txBody>
                  <a:tcPr marL="1680" marR="1680" marT="2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Техника</a:t>
                      </a:r>
                    </a:p>
                  </a:txBody>
                  <a:tcPr marL="1680" marR="1680" marT="2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из них от МРСК </a:t>
                      </a:r>
                      <a:br>
                        <a:rPr lang="ru-RU" sz="7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7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для восстановления энергоснабжения</a:t>
                      </a:r>
                    </a:p>
                  </a:txBody>
                  <a:tcPr marL="1680" marR="1680" marT="2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Личный состав</a:t>
                      </a:r>
                    </a:p>
                  </a:txBody>
                  <a:tcPr marL="1680" marR="1680" marT="2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1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Техника</a:t>
                      </a:r>
                    </a:p>
                  </a:txBody>
                  <a:tcPr marL="1680" marR="1680" marT="2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Личный состав</a:t>
                      </a:r>
                    </a:p>
                  </a:txBody>
                  <a:tcPr marL="1680" marR="1680" marT="2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Техника</a:t>
                      </a:r>
                    </a:p>
                  </a:txBody>
                  <a:tcPr marL="1680" marR="1680" marT="2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992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 бригад</a:t>
                      </a:r>
                    </a:p>
                  </a:txBody>
                  <a:tcPr marL="1680" marR="1680" marT="2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Личный состав</a:t>
                      </a:r>
                    </a:p>
                  </a:txBody>
                  <a:tcPr marL="1680" marR="1680" marT="2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Техника</a:t>
                      </a:r>
                    </a:p>
                  </a:txBody>
                  <a:tcPr marL="1680" marR="1680" marT="2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281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ХМАО</a:t>
                      </a:r>
                      <a:endParaRPr lang="ru-RU" sz="7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80" marR="1680" marT="2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10051</a:t>
                      </a:r>
                      <a:endParaRPr lang="ru-RU" sz="7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80" marR="1680" marT="2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2252</a:t>
                      </a:r>
                      <a:endParaRPr lang="ru-RU" sz="7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80" marR="1680" marT="2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</a:t>
                      </a:r>
                      <a:endParaRPr lang="ru-RU" sz="7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80" marR="1680" marT="2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874</a:t>
                      </a:r>
                      <a:endParaRPr lang="ru-RU" sz="7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80" marR="1680" marT="2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267</a:t>
                      </a:r>
                      <a:endParaRPr lang="ru-RU" sz="7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80" marR="1680" marT="2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543</a:t>
                      </a:r>
                      <a:endParaRPr lang="ru-RU" sz="7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80" marR="1680" marT="2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167</a:t>
                      </a:r>
                      <a:endParaRPr lang="ru-RU" sz="7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80" marR="1680" marT="2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1018</a:t>
                      </a:r>
                      <a:endParaRPr lang="ru-RU" sz="7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80" marR="1680" marT="2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367</a:t>
                      </a:r>
                      <a:endParaRPr lang="ru-RU" sz="7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80" marR="1680" marT="2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pic>
        <p:nvPicPr>
          <p:cNvPr id="4098" name="Picture 2" descr="H:\Screenshot_1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911406"/>
            <a:ext cx="2843231" cy="17011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16743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77187"/>
            <a:ext cx="9144000" cy="6180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3"/>
            <a:ext cx="9144000" cy="836708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26214" tIns="13108" rIns="26214" bIns="13108" anchor="ctr"/>
          <a:lstStyle/>
          <a:p>
            <a:pPr lvl="0" algn="ctr">
              <a:defRPr/>
            </a:pPr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ИНФОРМАЦИОННЫЕ МАТЕРИАЛЫ ПО ФЕДЕРАЛЬНОЙ АВТОМОБИЛЬНОЙ ДОРОГЕ</a:t>
            </a:r>
          </a:p>
          <a:p>
            <a:pPr lvl="0" algn="ctr">
              <a:defRPr/>
            </a:pPr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Р-404 «ТЮМЕНЬ-ХАНТЫ-МАНСИЙСК» В ХМАО-ЮГРЕ </a:t>
            </a:r>
          </a:p>
          <a:p>
            <a:pPr lvl="0" algn="ctr">
              <a:defRPr/>
            </a:pPr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(РИСК НАРУШЕНИЯ ТРАНСПОРТНОГО СООБЩЕНИЯ НА 26.05.2020)</a:t>
            </a:r>
          </a:p>
        </p:txBody>
      </p:sp>
      <p:sp>
        <p:nvSpPr>
          <p:cNvPr id="17" name="Полилиния 16"/>
          <p:cNvSpPr/>
          <p:nvPr/>
        </p:nvSpPr>
        <p:spPr>
          <a:xfrm>
            <a:off x="3435350" y="2607735"/>
            <a:ext cx="120650" cy="67733"/>
          </a:xfrm>
          <a:custGeom>
            <a:avLst/>
            <a:gdLst>
              <a:gd name="connsiteX0" fmla="*/ 0 w 120650"/>
              <a:gd name="connsiteY0" fmla="*/ 50800 h 50800"/>
              <a:gd name="connsiteX1" fmla="*/ 120650 w 120650"/>
              <a:gd name="connsiteY1" fmla="*/ 0 h 50800"/>
              <a:gd name="connsiteX2" fmla="*/ 120650 w 120650"/>
              <a:gd name="connsiteY2" fmla="*/ 0 h 5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0650" h="50800">
                <a:moveTo>
                  <a:pt x="0" y="50800"/>
                </a:moveTo>
                <a:lnTo>
                  <a:pt x="120650" y="0"/>
                </a:lnTo>
                <a:lnTo>
                  <a:pt x="120650" y="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2800"/>
          </a:p>
        </p:txBody>
      </p:sp>
      <p:grpSp>
        <p:nvGrpSpPr>
          <p:cNvPr id="2" name="Группа 17"/>
          <p:cNvGrpSpPr/>
          <p:nvPr/>
        </p:nvGrpSpPr>
        <p:grpSpPr>
          <a:xfrm>
            <a:off x="2" y="4348292"/>
            <a:ext cx="2620467" cy="2509709"/>
            <a:chOff x="0" y="3261218"/>
            <a:chExt cx="1965350" cy="1882282"/>
          </a:xfrm>
        </p:grpSpPr>
        <p:sp>
          <p:nvSpPr>
            <p:cNvPr id="19" name="Rectangle 93"/>
            <p:cNvSpPr>
              <a:spLocks noChangeArrowheads="1"/>
            </p:cNvSpPr>
            <p:nvPr/>
          </p:nvSpPr>
          <p:spPr bwMode="auto">
            <a:xfrm>
              <a:off x="0" y="3261218"/>
              <a:ext cx="1965350" cy="188228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21916" tIns="60957" rIns="121916" bIns="60957" anchor="ctr"/>
            <a:lstStyle>
              <a:lvl1pPr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1219118"/>
              <a:endParaRPr lang="ru-RU" altLang="ru-RU" sz="90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Text Box 97"/>
            <p:cNvSpPr txBox="1">
              <a:spLocks noChangeArrowheads="1"/>
            </p:cNvSpPr>
            <p:nvPr/>
          </p:nvSpPr>
          <p:spPr bwMode="auto">
            <a:xfrm>
              <a:off x="353912" y="3302991"/>
              <a:ext cx="1481124" cy="2331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70639" tIns="85321" rIns="170639" bIns="85321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ru-RU" altLang="ru-RU" sz="900" i="1" dirty="0">
                  <a:solidFill>
                    <a:srgbClr val="000000"/>
                  </a:solidFill>
                  <a:cs typeface="Arial" panose="020B0604020202020204" pitchFamily="34" charset="0"/>
                </a:rPr>
                <a:t>Условные обозначения</a:t>
              </a:r>
            </a:p>
          </p:txBody>
        </p:sp>
        <p:grpSp>
          <p:nvGrpSpPr>
            <p:cNvPr id="4" name="Группа 119"/>
            <p:cNvGrpSpPr>
              <a:grpSpLocks/>
            </p:cNvGrpSpPr>
            <p:nvPr/>
          </p:nvGrpSpPr>
          <p:grpSpPr bwMode="auto">
            <a:xfrm>
              <a:off x="110987" y="4293689"/>
              <a:ext cx="198839" cy="158305"/>
              <a:chOff x="214313" y="8958263"/>
              <a:chExt cx="642937" cy="500062"/>
            </a:xfrm>
          </p:grpSpPr>
          <p:sp>
            <p:nvSpPr>
              <p:cNvPr id="121" name="Прямоугольник 15"/>
              <p:cNvSpPr>
                <a:spLocks noChangeArrowheads="1"/>
              </p:cNvSpPr>
              <p:nvPr/>
            </p:nvSpPr>
            <p:spPr bwMode="auto">
              <a:xfrm>
                <a:off x="214313" y="9172575"/>
                <a:ext cx="642937" cy="285750"/>
              </a:xfrm>
              <a:prstGeom prst="rect">
                <a:avLst/>
              </a:prstGeom>
              <a:noFill/>
              <a:ln w="19050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702997"/>
                <a:endParaRPr lang="ru-RU" sz="9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2" name="Равнобедренный треугольник 16"/>
              <p:cNvSpPr>
                <a:spLocks noChangeArrowheads="1"/>
              </p:cNvSpPr>
              <p:nvPr/>
            </p:nvSpPr>
            <p:spPr bwMode="auto">
              <a:xfrm>
                <a:off x="214313" y="8958263"/>
                <a:ext cx="642937" cy="214312"/>
              </a:xfrm>
              <a:prstGeom prst="triangle">
                <a:avLst>
                  <a:gd name="adj" fmla="val 50000"/>
                </a:avLst>
              </a:prstGeom>
              <a:noFill/>
              <a:ln w="19050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702997"/>
                <a:endParaRPr lang="ru-RU" sz="9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6" name="Группа 21"/>
              <p:cNvGrpSpPr>
                <a:grpSpLocks/>
              </p:cNvGrpSpPr>
              <p:nvPr/>
            </p:nvGrpSpPr>
            <p:grpSpPr bwMode="auto">
              <a:xfrm>
                <a:off x="463631" y="9009063"/>
                <a:ext cx="142876" cy="142875"/>
                <a:chOff x="11544336" y="8944798"/>
                <a:chExt cx="142876" cy="142876"/>
              </a:xfrm>
            </p:grpSpPr>
            <p:cxnSp>
              <p:nvCxnSpPr>
                <p:cNvPr id="124" name="Прямая соединительная линия 18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11544336" y="9015442"/>
                  <a:ext cx="142876" cy="1588"/>
                </a:xfrm>
                <a:prstGeom prst="line">
                  <a:avLst/>
                </a:prstGeom>
                <a:noFill/>
                <a:ln w="19050" algn="ctr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25" name="Прямая соединительная линия 20"/>
                <p:cNvCxnSpPr>
                  <a:cxnSpLocks noChangeShapeType="1"/>
                </p:cNvCxnSpPr>
                <p:nvPr/>
              </p:nvCxnSpPr>
              <p:spPr bwMode="auto">
                <a:xfrm>
                  <a:off x="11544336" y="9015442"/>
                  <a:ext cx="142876" cy="1588"/>
                </a:xfrm>
                <a:prstGeom prst="line">
                  <a:avLst/>
                </a:prstGeom>
                <a:noFill/>
                <a:ln w="19050" algn="ctr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</p:grpSp>
        </p:grpSp>
        <p:sp>
          <p:nvSpPr>
            <p:cNvPr id="22" name="Text Box 97"/>
            <p:cNvSpPr txBox="1">
              <a:spLocks noChangeArrowheads="1"/>
            </p:cNvSpPr>
            <p:nvPr/>
          </p:nvSpPr>
          <p:spPr bwMode="auto">
            <a:xfrm>
              <a:off x="294197" y="4267513"/>
              <a:ext cx="1540839" cy="2331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70639" tIns="85321" rIns="170639" bIns="85321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ru-RU" altLang="ru-RU" sz="900" b="0" dirty="0">
                  <a:solidFill>
                    <a:srgbClr val="000000"/>
                  </a:solidFill>
                  <a:cs typeface="Arial" panose="020B0604020202020204" pitchFamily="34" charset="0"/>
                </a:rPr>
                <a:t> - больница городская </a:t>
              </a:r>
            </a:p>
          </p:txBody>
        </p:sp>
        <p:grpSp>
          <p:nvGrpSpPr>
            <p:cNvPr id="7" name="Group 316"/>
            <p:cNvGrpSpPr>
              <a:grpSpLocks/>
            </p:cNvGrpSpPr>
            <p:nvPr/>
          </p:nvGrpSpPr>
          <p:grpSpPr bwMode="auto">
            <a:xfrm>
              <a:off x="118248" y="4076824"/>
              <a:ext cx="183385" cy="142494"/>
              <a:chOff x="4727" y="2506"/>
              <a:chExt cx="706" cy="1172"/>
            </a:xfrm>
          </p:grpSpPr>
          <p:sp>
            <p:nvSpPr>
              <p:cNvPr id="43" name="Freeform 317"/>
              <p:cNvSpPr>
                <a:spLocks/>
              </p:cNvSpPr>
              <p:nvPr/>
            </p:nvSpPr>
            <p:spPr bwMode="auto">
              <a:xfrm>
                <a:off x="4727" y="3558"/>
                <a:ext cx="46" cy="120"/>
              </a:xfrm>
              <a:custGeom>
                <a:avLst/>
                <a:gdLst>
                  <a:gd name="T0" fmla="*/ 0 w 139"/>
                  <a:gd name="T1" fmla="*/ 107 h 135"/>
                  <a:gd name="T2" fmla="*/ 0 w 139"/>
                  <a:gd name="T3" fmla="*/ 73 h 135"/>
                  <a:gd name="T4" fmla="*/ 5 w 139"/>
                  <a:gd name="T5" fmla="*/ 73 h 135"/>
                  <a:gd name="T6" fmla="*/ 5 w 139"/>
                  <a:gd name="T7" fmla="*/ 37 h 135"/>
                  <a:gd name="T8" fmla="*/ 10 w 139"/>
                  <a:gd name="T9" fmla="*/ 37 h 135"/>
                  <a:gd name="T10" fmla="*/ 10 w 139"/>
                  <a:gd name="T11" fmla="*/ 0 h 135"/>
                  <a:gd name="T12" fmla="*/ 15 w 139"/>
                  <a:gd name="T13" fmla="*/ 0 h 135"/>
                  <a:gd name="T14" fmla="*/ 15 w 139"/>
                  <a:gd name="T15" fmla="*/ 107 h 135"/>
                  <a:gd name="T16" fmla="*/ 0 w 139"/>
                  <a:gd name="T17" fmla="*/ 107 h 1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9"/>
                  <a:gd name="T28" fmla="*/ 0 h 135"/>
                  <a:gd name="T29" fmla="*/ 139 w 139"/>
                  <a:gd name="T30" fmla="*/ 135 h 13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9" h="135">
                    <a:moveTo>
                      <a:pt x="0" y="135"/>
                    </a:moveTo>
                    <a:lnTo>
                      <a:pt x="0" y="92"/>
                    </a:lnTo>
                    <a:lnTo>
                      <a:pt x="46" y="92"/>
                    </a:lnTo>
                    <a:lnTo>
                      <a:pt x="46" y="47"/>
                    </a:lnTo>
                    <a:lnTo>
                      <a:pt x="92" y="47"/>
                    </a:lnTo>
                    <a:lnTo>
                      <a:pt x="92" y="0"/>
                    </a:lnTo>
                    <a:lnTo>
                      <a:pt x="139" y="0"/>
                    </a:lnTo>
                    <a:lnTo>
                      <a:pt x="139" y="135"/>
                    </a:lnTo>
                    <a:lnTo>
                      <a:pt x="0" y="135"/>
                    </a:lnTo>
                    <a:close/>
                  </a:path>
                </a:pathLst>
              </a:custGeom>
              <a:solidFill>
                <a:srgbClr val="7C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900">
                  <a:latin typeface="Calibri" pitchFamily="34" charset="0"/>
                </a:endParaRPr>
              </a:p>
            </p:txBody>
          </p:sp>
          <p:sp>
            <p:nvSpPr>
              <p:cNvPr id="44" name="Freeform 318"/>
              <p:cNvSpPr>
                <a:spLocks/>
              </p:cNvSpPr>
              <p:nvPr/>
            </p:nvSpPr>
            <p:spPr bwMode="auto">
              <a:xfrm>
                <a:off x="4773" y="2564"/>
                <a:ext cx="648" cy="1114"/>
              </a:xfrm>
              <a:custGeom>
                <a:avLst/>
                <a:gdLst>
                  <a:gd name="T0" fmla="*/ 0 w 1946"/>
                  <a:gd name="T1" fmla="*/ 971 h 1278"/>
                  <a:gd name="T2" fmla="*/ 0 w 1946"/>
                  <a:gd name="T3" fmla="*/ 78 h 1278"/>
                  <a:gd name="T4" fmla="*/ 84 w 1946"/>
                  <a:gd name="T5" fmla="*/ 78 h 1278"/>
                  <a:gd name="T6" fmla="*/ 84 w 1946"/>
                  <a:gd name="T7" fmla="*/ 71 h 1278"/>
                  <a:gd name="T8" fmla="*/ 84 w 1946"/>
                  <a:gd name="T9" fmla="*/ 62 h 1278"/>
                  <a:gd name="T10" fmla="*/ 85 w 1946"/>
                  <a:gd name="T11" fmla="*/ 55 h 1278"/>
                  <a:gd name="T12" fmla="*/ 85 w 1946"/>
                  <a:gd name="T13" fmla="*/ 48 h 1278"/>
                  <a:gd name="T14" fmla="*/ 86 w 1946"/>
                  <a:gd name="T15" fmla="*/ 42 h 1278"/>
                  <a:gd name="T16" fmla="*/ 88 w 1946"/>
                  <a:gd name="T17" fmla="*/ 35 h 1278"/>
                  <a:gd name="T18" fmla="*/ 89 w 1946"/>
                  <a:gd name="T19" fmla="*/ 29 h 1278"/>
                  <a:gd name="T20" fmla="*/ 91 w 1946"/>
                  <a:gd name="T21" fmla="*/ 23 h 1278"/>
                  <a:gd name="T22" fmla="*/ 92 w 1946"/>
                  <a:gd name="T23" fmla="*/ 18 h 1278"/>
                  <a:gd name="T24" fmla="*/ 94 w 1946"/>
                  <a:gd name="T25" fmla="*/ 14 h 1278"/>
                  <a:gd name="T26" fmla="*/ 96 w 1946"/>
                  <a:gd name="T27" fmla="*/ 10 h 1278"/>
                  <a:gd name="T28" fmla="*/ 98 w 1946"/>
                  <a:gd name="T29" fmla="*/ 6 h 1278"/>
                  <a:gd name="T30" fmla="*/ 101 w 1946"/>
                  <a:gd name="T31" fmla="*/ 3 h 1278"/>
                  <a:gd name="T32" fmla="*/ 103 w 1946"/>
                  <a:gd name="T33" fmla="*/ 3 h 1278"/>
                  <a:gd name="T34" fmla="*/ 105 w 1946"/>
                  <a:gd name="T35" fmla="*/ 0 h 1278"/>
                  <a:gd name="T36" fmla="*/ 108 w 1946"/>
                  <a:gd name="T37" fmla="*/ 0 h 1278"/>
                  <a:gd name="T38" fmla="*/ 110 w 1946"/>
                  <a:gd name="T39" fmla="*/ 0 h 1278"/>
                  <a:gd name="T40" fmla="*/ 113 w 1946"/>
                  <a:gd name="T41" fmla="*/ 3 h 1278"/>
                  <a:gd name="T42" fmla="*/ 115 w 1946"/>
                  <a:gd name="T43" fmla="*/ 3 h 1278"/>
                  <a:gd name="T44" fmla="*/ 118 w 1946"/>
                  <a:gd name="T45" fmla="*/ 6 h 1278"/>
                  <a:gd name="T46" fmla="*/ 120 w 1946"/>
                  <a:gd name="T47" fmla="*/ 10 h 1278"/>
                  <a:gd name="T48" fmla="*/ 122 w 1946"/>
                  <a:gd name="T49" fmla="*/ 14 h 1278"/>
                  <a:gd name="T50" fmla="*/ 124 w 1946"/>
                  <a:gd name="T51" fmla="*/ 18 h 1278"/>
                  <a:gd name="T52" fmla="*/ 125 w 1946"/>
                  <a:gd name="T53" fmla="*/ 23 h 1278"/>
                  <a:gd name="T54" fmla="*/ 127 w 1946"/>
                  <a:gd name="T55" fmla="*/ 29 h 1278"/>
                  <a:gd name="T56" fmla="*/ 128 w 1946"/>
                  <a:gd name="T57" fmla="*/ 35 h 1278"/>
                  <a:gd name="T58" fmla="*/ 130 w 1946"/>
                  <a:gd name="T59" fmla="*/ 42 h 1278"/>
                  <a:gd name="T60" fmla="*/ 130 w 1946"/>
                  <a:gd name="T61" fmla="*/ 48 h 1278"/>
                  <a:gd name="T62" fmla="*/ 131 w 1946"/>
                  <a:gd name="T63" fmla="*/ 55 h 1278"/>
                  <a:gd name="T64" fmla="*/ 132 w 1946"/>
                  <a:gd name="T65" fmla="*/ 62 h 1278"/>
                  <a:gd name="T66" fmla="*/ 132 w 1946"/>
                  <a:gd name="T67" fmla="*/ 71 h 1278"/>
                  <a:gd name="T68" fmla="*/ 132 w 1946"/>
                  <a:gd name="T69" fmla="*/ 78 h 1278"/>
                  <a:gd name="T70" fmla="*/ 216 w 1946"/>
                  <a:gd name="T71" fmla="*/ 78 h 1278"/>
                  <a:gd name="T72" fmla="*/ 216 w 1946"/>
                  <a:gd name="T73" fmla="*/ 970 h 1278"/>
                  <a:gd name="T74" fmla="*/ 0 w 1946"/>
                  <a:gd name="T75" fmla="*/ 971 h 1278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946"/>
                  <a:gd name="T115" fmla="*/ 0 h 1278"/>
                  <a:gd name="T116" fmla="*/ 1946 w 1946"/>
                  <a:gd name="T117" fmla="*/ 1278 h 1278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946" h="1278">
                    <a:moveTo>
                      <a:pt x="0" y="1278"/>
                    </a:moveTo>
                    <a:lnTo>
                      <a:pt x="0" y="103"/>
                    </a:lnTo>
                    <a:lnTo>
                      <a:pt x="753" y="103"/>
                    </a:lnTo>
                    <a:lnTo>
                      <a:pt x="754" y="93"/>
                    </a:lnTo>
                    <a:lnTo>
                      <a:pt x="757" y="82"/>
                    </a:lnTo>
                    <a:lnTo>
                      <a:pt x="763" y="72"/>
                    </a:lnTo>
                    <a:lnTo>
                      <a:pt x="769" y="63"/>
                    </a:lnTo>
                    <a:lnTo>
                      <a:pt x="779" y="55"/>
                    </a:lnTo>
                    <a:lnTo>
                      <a:pt x="790" y="46"/>
                    </a:lnTo>
                    <a:lnTo>
                      <a:pt x="803" y="38"/>
                    </a:lnTo>
                    <a:lnTo>
                      <a:pt x="817" y="30"/>
                    </a:lnTo>
                    <a:lnTo>
                      <a:pt x="833" y="24"/>
                    </a:lnTo>
                    <a:lnTo>
                      <a:pt x="849" y="18"/>
                    </a:lnTo>
                    <a:lnTo>
                      <a:pt x="867" y="13"/>
                    </a:lnTo>
                    <a:lnTo>
                      <a:pt x="887" y="8"/>
                    </a:lnTo>
                    <a:lnTo>
                      <a:pt x="907" y="5"/>
                    </a:lnTo>
                    <a:lnTo>
                      <a:pt x="928" y="3"/>
                    </a:lnTo>
                    <a:lnTo>
                      <a:pt x="950" y="0"/>
                    </a:lnTo>
                    <a:lnTo>
                      <a:pt x="972" y="0"/>
                    </a:lnTo>
                    <a:lnTo>
                      <a:pt x="995" y="0"/>
                    </a:lnTo>
                    <a:lnTo>
                      <a:pt x="1017" y="3"/>
                    </a:lnTo>
                    <a:lnTo>
                      <a:pt x="1038" y="5"/>
                    </a:lnTo>
                    <a:lnTo>
                      <a:pt x="1059" y="8"/>
                    </a:lnTo>
                    <a:lnTo>
                      <a:pt x="1078" y="13"/>
                    </a:lnTo>
                    <a:lnTo>
                      <a:pt x="1096" y="18"/>
                    </a:lnTo>
                    <a:lnTo>
                      <a:pt x="1113" y="24"/>
                    </a:lnTo>
                    <a:lnTo>
                      <a:pt x="1129" y="30"/>
                    </a:lnTo>
                    <a:lnTo>
                      <a:pt x="1143" y="38"/>
                    </a:lnTo>
                    <a:lnTo>
                      <a:pt x="1155" y="46"/>
                    </a:lnTo>
                    <a:lnTo>
                      <a:pt x="1167" y="55"/>
                    </a:lnTo>
                    <a:lnTo>
                      <a:pt x="1175" y="63"/>
                    </a:lnTo>
                    <a:lnTo>
                      <a:pt x="1183" y="72"/>
                    </a:lnTo>
                    <a:lnTo>
                      <a:pt x="1189" y="82"/>
                    </a:lnTo>
                    <a:lnTo>
                      <a:pt x="1192" y="93"/>
                    </a:lnTo>
                    <a:lnTo>
                      <a:pt x="1193" y="103"/>
                    </a:lnTo>
                    <a:lnTo>
                      <a:pt x="1946" y="103"/>
                    </a:lnTo>
                    <a:lnTo>
                      <a:pt x="1946" y="1277"/>
                    </a:lnTo>
                    <a:lnTo>
                      <a:pt x="0" y="1278"/>
                    </a:lnTo>
                    <a:close/>
                  </a:path>
                </a:pathLst>
              </a:custGeom>
              <a:solidFill>
                <a:srgbClr val="B233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900">
                  <a:latin typeface="Calibri" pitchFamily="34" charset="0"/>
                </a:endParaRPr>
              </a:p>
            </p:txBody>
          </p:sp>
          <p:sp>
            <p:nvSpPr>
              <p:cNvPr id="45" name="Rectangle 319"/>
              <p:cNvSpPr>
                <a:spLocks noChangeArrowheads="1"/>
              </p:cNvSpPr>
              <p:nvPr/>
            </p:nvSpPr>
            <p:spPr bwMode="auto">
              <a:xfrm>
                <a:off x="5188" y="3087"/>
                <a:ext cx="42" cy="36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900">
                  <a:latin typeface="Calibri" pitchFamily="34" charset="0"/>
                </a:endParaRPr>
              </a:p>
            </p:txBody>
          </p:sp>
          <p:sp>
            <p:nvSpPr>
              <p:cNvPr id="46" name="Rectangle 320"/>
              <p:cNvSpPr>
                <a:spLocks noChangeArrowheads="1"/>
              </p:cNvSpPr>
              <p:nvPr/>
            </p:nvSpPr>
            <p:spPr bwMode="auto">
              <a:xfrm>
                <a:off x="5168" y="3134"/>
                <a:ext cx="40" cy="42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900">
                  <a:latin typeface="Calibri" pitchFamily="34" charset="0"/>
                </a:endParaRPr>
              </a:p>
            </p:txBody>
          </p:sp>
          <p:sp>
            <p:nvSpPr>
              <p:cNvPr id="47" name="Rectangle 321"/>
              <p:cNvSpPr>
                <a:spLocks noChangeArrowheads="1"/>
              </p:cNvSpPr>
              <p:nvPr/>
            </p:nvSpPr>
            <p:spPr bwMode="auto">
              <a:xfrm>
                <a:off x="5306" y="3034"/>
                <a:ext cx="42" cy="37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900">
                  <a:latin typeface="Calibri" pitchFamily="34" charset="0"/>
                </a:endParaRPr>
              </a:p>
            </p:txBody>
          </p:sp>
          <p:sp>
            <p:nvSpPr>
              <p:cNvPr id="48" name="Rectangle 322"/>
              <p:cNvSpPr>
                <a:spLocks noChangeArrowheads="1"/>
              </p:cNvSpPr>
              <p:nvPr/>
            </p:nvSpPr>
            <p:spPr bwMode="auto">
              <a:xfrm>
                <a:off x="5286" y="3087"/>
                <a:ext cx="40" cy="36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900">
                  <a:latin typeface="Calibri" pitchFamily="34" charset="0"/>
                </a:endParaRPr>
              </a:p>
            </p:txBody>
          </p:sp>
          <p:sp>
            <p:nvSpPr>
              <p:cNvPr id="49" name="Rectangle 323"/>
              <p:cNvSpPr>
                <a:spLocks noChangeArrowheads="1"/>
              </p:cNvSpPr>
              <p:nvPr/>
            </p:nvSpPr>
            <p:spPr bwMode="auto">
              <a:xfrm>
                <a:off x="5286" y="2987"/>
                <a:ext cx="40" cy="37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900">
                  <a:latin typeface="Calibri" pitchFamily="34" charset="0"/>
                </a:endParaRPr>
              </a:p>
            </p:txBody>
          </p:sp>
          <p:sp>
            <p:nvSpPr>
              <p:cNvPr id="50" name="Rectangle 324"/>
              <p:cNvSpPr>
                <a:spLocks noChangeArrowheads="1"/>
              </p:cNvSpPr>
              <p:nvPr/>
            </p:nvSpPr>
            <p:spPr bwMode="auto">
              <a:xfrm>
                <a:off x="4773" y="3076"/>
                <a:ext cx="40" cy="37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900">
                  <a:latin typeface="Calibri" pitchFamily="34" charset="0"/>
                </a:endParaRPr>
              </a:p>
            </p:txBody>
          </p:sp>
          <p:sp>
            <p:nvSpPr>
              <p:cNvPr id="51" name="Rectangle 325"/>
              <p:cNvSpPr>
                <a:spLocks noChangeArrowheads="1"/>
              </p:cNvSpPr>
              <p:nvPr/>
            </p:nvSpPr>
            <p:spPr bwMode="auto">
              <a:xfrm>
                <a:off x="4773" y="3024"/>
                <a:ext cx="18" cy="42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900">
                  <a:latin typeface="Calibri" pitchFamily="34" charset="0"/>
                </a:endParaRPr>
              </a:p>
            </p:txBody>
          </p:sp>
          <p:sp>
            <p:nvSpPr>
              <p:cNvPr id="52" name="Rectangle 326"/>
              <p:cNvSpPr>
                <a:spLocks noChangeArrowheads="1"/>
              </p:cNvSpPr>
              <p:nvPr/>
            </p:nvSpPr>
            <p:spPr bwMode="auto">
              <a:xfrm>
                <a:off x="4773" y="3123"/>
                <a:ext cx="18" cy="42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900">
                  <a:latin typeface="Calibri" pitchFamily="34" charset="0"/>
                </a:endParaRPr>
              </a:p>
            </p:txBody>
          </p:sp>
          <p:sp>
            <p:nvSpPr>
              <p:cNvPr id="53" name="Rectangle 327"/>
              <p:cNvSpPr>
                <a:spLocks noChangeArrowheads="1"/>
              </p:cNvSpPr>
              <p:nvPr/>
            </p:nvSpPr>
            <p:spPr bwMode="auto">
              <a:xfrm>
                <a:off x="4946" y="3076"/>
                <a:ext cx="40" cy="37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900">
                  <a:latin typeface="Calibri" pitchFamily="34" charset="0"/>
                </a:endParaRPr>
              </a:p>
            </p:txBody>
          </p:sp>
          <p:sp>
            <p:nvSpPr>
              <p:cNvPr id="54" name="Rectangle 328"/>
              <p:cNvSpPr>
                <a:spLocks noChangeArrowheads="1"/>
              </p:cNvSpPr>
              <p:nvPr/>
            </p:nvSpPr>
            <p:spPr bwMode="auto">
              <a:xfrm>
                <a:off x="4924" y="3123"/>
                <a:ext cx="40" cy="42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900">
                  <a:latin typeface="Calibri" pitchFamily="34" charset="0"/>
                </a:endParaRPr>
              </a:p>
            </p:txBody>
          </p:sp>
          <p:sp>
            <p:nvSpPr>
              <p:cNvPr id="55" name="Rectangle 329"/>
              <p:cNvSpPr>
                <a:spLocks noChangeArrowheads="1"/>
              </p:cNvSpPr>
              <p:nvPr/>
            </p:nvSpPr>
            <p:spPr bwMode="auto">
              <a:xfrm>
                <a:off x="4773" y="3453"/>
                <a:ext cx="40" cy="42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900">
                  <a:latin typeface="Calibri" pitchFamily="34" charset="0"/>
                </a:endParaRPr>
              </a:p>
            </p:txBody>
          </p:sp>
          <p:sp>
            <p:nvSpPr>
              <p:cNvPr id="56" name="Rectangle 330"/>
              <p:cNvSpPr>
                <a:spLocks noChangeArrowheads="1"/>
              </p:cNvSpPr>
              <p:nvPr/>
            </p:nvSpPr>
            <p:spPr bwMode="auto">
              <a:xfrm>
                <a:off x="4773" y="3406"/>
                <a:ext cx="18" cy="37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900">
                  <a:latin typeface="Calibri" pitchFamily="34" charset="0"/>
                </a:endParaRPr>
              </a:p>
            </p:txBody>
          </p:sp>
          <p:sp>
            <p:nvSpPr>
              <p:cNvPr id="57" name="Rectangle 331"/>
              <p:cNvSpPr>
                <a:spLocks noChangeArrowheads="1"/>
              </p:cNvSpPr>
              <p:nvPr/>
            </p:nvSpPr>
            <p:spPr bwMode="auto">
              <a:xfrm>
                <a:off x="4773" y="3505"/>
                <a:ext cx="18" cy="37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900">
                  <a:latin typeface="Calibri" pitchFamily="34" charset="0"/>
                </a:endParaRPr>
              </a:p>
            </p:txBody>
          </p:sp>
          <p:sp>
            <p:nvSpPr>
              <p:cNvPr id="58" name="Rectangle 332"/>
              <p:cNvSpPr>
                <a:spLocks noChangeArrowheads="1"/>
              </p:cNvSpPr>
              <p:nvPr/>
            </p:nvSpPr>
            <p:spPr bwMode="auto">
              <a:xfrm>
                <a:off x="4946" y="3453"/>
                <a:ext cx="40" cy="42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900">
                  <a:latin typeface="Calibri" pitchFamily="34" charset="0"/>
                </a:endParaRPr>
              </a:p>
            </p:txBody>
          </p:sp>
          <p:sp>
            <p:nvSpPr>
              <p:cNvPr id="59" name="Rectangle 333"/>
              <p:cNvSpPr>
                <a:spLocks noChangeArrowheads="1"/>
              </p:cNvSpPr>
              <p:nvPr/>
            </p:nvSpPr>
            <p:spPr bwMode="auto">
              <a:xfrm>
                <a:off x="4924" y="3505"/>
                <a:ext cx="40" cy="37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900">
                  <a:latin typeface="Calibri" pitchFamily="34" charset="0"/>
                </a:endParaRPr>
              </a:p>
            </p:txBody>
          </p:sp>
          <p:sp>
            <p:nvSpPr>
              <p:cNvPr id="60" name="Freeform 334"/>
              <p:cNvSpPr>
                <a:spLocks/>
              </p:cNvSpPr>
              <p:nvPr/>
            </p:nvSpPr>
            <p:spPr bwMode="auto">
              <a:xfrm>
                <a:off x="5024" y="3076"/>
                <a:ext cx="146" cy="89"/>
              </a:xfrm>
              <a:custGeom>
                <a:avLst/>
                <a:gdLst>
                  <a:gd name="T0" fmla="*/ 48 w 440"/>
                  <a:gd name="T1" fmla="*/ 78 h 102"/>
                  <a:gd name="T2" fmla="*/ 48 w 440"/>
                  <a:gd name="T3" fmla="*/ 70 h 102"/>
                  <a:gd name="T4" fmla="*/ 48 w 440"/>
                  <a:gd name="T5" fmla="*/ 63 h 102"/>
                  <a:gd name="T6" fmla="*/ 47 w 440"/>
                  <a:gd name="T7" fmla="*/ 55 h 102"/>
                  <a:gd name="T8" fmla="*/ 46 w 440"/>
                  <a:gd name="T9" fmla="*/ 49 h 102"/>
                  <a:gd name="T10" fmla="*/ 45 w 440"/>
                  <a:gd name="T11" fmla="*/ 42 h 102"/>
                  <a:gd name="T12" fmla="*/ 44 w 440"/>
                  <a:gd name="T13" fmla="*/ 35 h 102"/>
                  <a:gd name="T14" fmla="*/ 43 w 440"/>
                  <a:gd name="T15" fmla="*/ 29 h 102"/>
                  <a:gd name="T16" fmla="*/ 41 w 440"/>
                  <a:gd name="T17" fmla="*/ 23 h 102"/>
                  <a:gd name="T18" fmla="*/ 39 w 440"/>
                  <a:gd name="T19" fmla="*/ 18 h 102"/>
                  <a:gd name="T20" fmla="*/ 38 w 440"/>
                  <a:gd name="T21" fmla="*/ 14 h 102"/>
                  <a:gd name="T22" fmla="*/ 36 w 440"/>
                  <a:gd name="T23" fmla="*/ 10 h 102"/>
                  <a:gd name="T24" fmla="*/ 34 w 440"/>
                  <a:gd name="T25" fmla="*/ 6 h 102"/>
                  <a:gd name="T26" fmla="*/ 32 w 440"/>
                  <a:gd name="T27" fmla="*/ 3 h 102"/>
                  <a:gd name="T28" fmla="*/ 29 w 440"/>
                  <a:gd name="T29" fmla="*/ 3 h 102"/>
                  <a:gd name="T30" fmla="*/ 27 w 440"/>
                  <a:gd name="T31" fmla="*/ 0 h 102"/>
                  <a:gd name="T32" fmla="*/ 24 w 440"/>
                  <a:gd name="T33" fmla="*/ 0 h 102"/>
                  <a:gd name="T34" fmla="*/ 22 w 440"/>
                  <a:gd name="T35" fmla="*/ 0 h 102"/>
                  <a:gd name="T36" fmla="*/ 19 w 440"/>
                  <a:gd name="T37" fmla="*/ 3 h 102"/>
                  <a:gd name="T38" fmla="*/ 17 w 440"/>
                  <a:gd name="T39" fmla="*/ 3 h 102"/>
                  <a:gd name="T40" fmla="*/ 15 w 440"/>
                  <a:gd name="T41" fmla="*/ 6 h 102"/>
                  <a:gd name="T42" fmla="*/ 13 w 440"/>
                  <a:gd name="T43" fmla="*/ 10 h 102"/>
                  <a:gd name="T44" fmla="*/ 11 w 440"/>
                  <a:gd name="T45" fmla="*/ 14 h 102"/>
                  <a:gd name="T46" fmla="*/ 9 w 440"/>
                  <a:gd name="T47" fmla="*/ 18 h 102"/>
                  <a:gd name="T48" fmla="*/ 7 w 440"/>
                  <a:gd name="T49" fmla="*/ 23 h 102"/>
                  <a:gd name="T50" fmla="*/ 6 w 440"/>
                  <a:gd name="T51" fmla="*/ 29 h 102"/>
                  <a:gd name="T52" fmla="*/ 4 w 440"/>
                  <a:gd name="T53" fmla="*/ 35 h 102"/>
                  <a:gd name="T54" fmla="*/ 3 w 440"/>
                  <a:gd name="T55" fmla="*/ 42 h 102"/>
                  <a:gd name="T56" fmla="*/ 2 w 440"/>
                  <a:gd name="T57" fmla="*/ 49 h 102"/>
                  <a:gd name="T58" fmla="*/ 1 w 440"/>
                  <a:gd name="T59" fmla="*/ 55 h 102"/>
                  <a:gd name="T60" fmla="*/ 0 w 440"/>
                  <a:gd name="T61" fmla="*/ 63 h 102"/>
                  <a:gd name="T62" fmla="*/ 0 w 440"/>
                  <a:gd name="T63" fmla="*/ 70 h 102"/>
                  <a:gd name="T64" fmla="*/ 0 w 440"/>
                  <a:gd name="T65" fmla="*/ 78 h 102"/>
                  <a:gd name="T66" fmla="*/ 48 w 440"/>
                  <a:gd name="T67" fmla="*/ 78 h 10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40"/>
                  <a:gd name="T103" fmla="*/ 0 h 102"/>
                  <a:gd name="T104" fmla="*/ 440 w 440"/>
                  <a:gd name="T105" fmla="*/ 102 h 102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40" h="102">
                    <a:moveTo>
                      <a:pt x="440" y="102"/>
                    </a:moveTo>
                    <a:lnTo>
                      <a:pt x="439" y="92"/>
                    </a:lnTo>
                    <a:lnTo>
                      <a:pt x="436" y="82"/>
                    </a:lnTo>
                    <a:lnTo>
                      <a:pt x="430" y="72"/>
                    </a:lnTo>
                    <a:lnTo>
                      <a:pt x="422" y="64"/>
                    </a:lnTo>
                    <a:lnTo>
                      <a:pt x="414" y="55"/>
                    </a:lnTo>
                    <a:lnTo>
                      <a:pt x="402" y="46"/>
                    </a:lnTo>
                    <a:lnTo>
                      <a:pt x="390" y="38"/>
                    </a:lnTo>
                    <a:lnTo>
                      <a:pt x="376" y="30"/>
                    </a:lnTo>
                    <a:lnTo>
                      <a:pt x="360" y="24"/>
                    </a:lnTo>
                    <a:lnTo>
                      <a:pt x="343" y="18"/>
                    </a:lnTo>
                    <a:lnTo>
                      <a:pt x="325" y="13"/>
                    </a:lnTo>
                    <a:lnTo>
                      <a:pt x="306" y="8"/>
                    </a:lnTo>
                    <a:lnTo>
                      <a:pt x="285" y="5"/>
                    </a:lnTo>
                    <a:lnTo>
                      <a:pt x="264" y="3"/>
                    </a:lnTo>
                    <a:lnTo>
                      <a:pt x="242" y="0"/>
                    </a:lnTo>
                    <a:lnTo>
                      <a:pt x="219" y="0"/>
                    </a:lnTo>
                    <a:lnTo>
                      <a:pt x="197" y="0"/>
                    </a:lnTo>
                    <a:lnTo>
                      <a:pt x="175" y="3"/>
                    </a:lnTo>
                    <a:lnTo>
                      <a:pt x="154" y="5"/>
                    </a:lnTo>
                    <a:lnTo>
                      <a:pt x="134" y="8"/>
                    </a:lnTo>
                    <a:lnTo>
                      <a:pt x="114" y="13"/>
                    </a:lnTo>
                    <a:lnTo>
                      <a:pt x="96" y="18"/>
                    </a:lnTo>
                    <a:lnTo>
                      <a:pt x="80" y="24"/>
                    </a:lnTo>
                    <a:lnTo>
                      <a:pt x="64" y="30"/>
                    </a:lnTo>
                    <a:lnTo>
                      <a:pt x="50" y="38"/>
                    </a:lnTo>
                    <a:lnTo>
                      <a:pt x="37" y="46"/>
                    </a:lnTo>
                    <a:lnTo>
                      <a:pt x="26" y="55"/>
                    </a:lnTo>
                    <a:lnTo>
                      <a:pt x="16" y="64"/>
                    </a:lnTo>
                    <a:lnTo>
                      <a:pt x="10" y="72"/>
                    </a:lnTo>
                    <a:lnTo>
                      <a:pt x="4" y="82"/>
                    </a:lnTo>
                    <a:lnTo>
                      <a:pt x="1" y="92"/>
                    </a:lnTo>
                    <a:lnTo>
                      <a:pt x="0" y="102"/>
                    </a:lnTo>
                    <a:lnTo>
                      <a:pt x="440" y="102"/>
                    </a:lnTo>
                    <a:close/>
                  </a:path>
                </a:pathLst>
              </a:custGeom>
              <a:solidFill>
                <a:srgbClr val="7C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900">
                  <a:latin typeface="Calibri" pitchFamily="34" charset="0"/>
                </a:endParaRPr>
              </a:p>
            </p:txBody>
          </p:sp>
          <p:sp>
            <p:nvSpPr>
              <p:cNvPr id="61" name="Freeform 335"/>
              <p:cNvSpPr>
                <a:spLocks/>
              </p:cNvSpPr>
              <p:nvPr/>
            </p:nvSpPr>
            <p:spPr bwMode="auto">
              <a:xfrm>
                <a:off x="4789" y="2506"/>
                <a:ext cx="615" cy="147"/>
              </a:xfrm>
              <a:custGeom>
                <a:avLst/>
                <a:gdLst>
                  <a:gd name="T0" fmla="*/ 100 w 1847"/>
                  <a:gd name="T1" fmla="*/ 50 h 168"/>
                  <a:gd name="T2" fmla="*/ 95 w 1847"/>
                  <a:gd name="T3" fmla="*/ 53 h 168"/>
                  <a:gd name="T4" fmla="*/ 91 w 1847"/>
                  <a:gd name="T5" fmla="*/ 60 h 168"/>
                  <a:gd name="T6" fmla="*/ 87 w 1847"/>
                  <a:gd name="T7" fmla="*/ 68 h 168"/>
                  <a:gd name="T8" fmla="*/ 84 w 1847"/>
                  <a:gd name="T9" fmla="*/ 79 h 168"/>
                  <a:gd name="T10" fmla="*/ 81 w 1847"/>
                  <a:gd name="T11" fmla="*/ 92 h 168"/>
                  <a:gd name="T12" fmla="*/ 79 w 1847"/>
                  <a:gd name="T13" fmla="*/ 105 h 168"/>
                  <a:gd name="T14" fmla="*/ 78 w 1847"/>
                  <a:gd name="T15" fmla="*/ 121 h 168"/>
                  <a:gd name="T16" fmla="*/ 0 w 1847"/>
                  <a:gd name="T17" fmla="*/ 129 h 168"/>
                  <a:gd name="T18" fmla="*/ 1 w 1847"/>
                  <a:gd name="T19" fmla="*/ 88 h 168"/>
                  <a:gd name="T20" fmla="*/ 6 w 1847"/>
                  <a:gd name="T21" fmla="*/ 88 h 168"/>
                  <a:gd name="T22" fmla="*/ 16 w 1847"/>
                  <a:gd name="T23" fmla="*/ 88 h 168"/>
                  <a:gd name="T24" fmla="*/ 28 w 1847"/>
                  <a:gd name="T25" fmla="*/ 88 h 168"/>
                  <a:gd name="T26" fmla="*/ 41 w 1847"/>
                  <a:gd name="T27" fmla="*/ 88 h 168"/>
                  <a:gd name="T28" fmla="*/ 54 w 1847"/>
                  <a:gd name="T29" fmla="*/ 88 h 168"/>
                  <a:gd name="T30" fmla="*/ 65 w 1847"/>
                  <a:gd name="T31" fmla="*/ 88 h 168"/>
                  <a:gd name="T32" fmla="*/ 71 w 1847"/>
                  <a:gd name="T33" fmla="*/ 88 h 168"/>
                  <a:gd name="T34" fmla="*/ 74 w 1847"/>
                  <a:gd name="T35" fmla="*/ 80 h 168"/>
                  <a:gd name="T36" fmla="*/ 76 w 1847"/>
                  <a:gd name="T37" fmla="*/ 64 h 168"/>
                  <a:gd name="T38" fmla="*/ 79 w 1847"/>
                  <a:gd name="T39" fmla="*/ 47 h 168"/>
                  <a:gd name="T40" fmla="*/ 83 w 1847"/>
                  <a:gd name="T41" fmla="*/ 33 h 168"/>
                  <a:gd name="T42" fmla="*/ 86 w 1847"/>
                  <a:gd name="T43" fmla="*/ 21 h 168"/>
                  <a:gd name="T44" fmla="*/ 91 w 1847"/>
                  <a:gd name="T45" fmla="*/ 10 h 168"/>
                  <a:gd name="T46" fmla="*/ 95 w 1847"/>
                  <a:gd name="T47" fmla="*/ 4 h 168"/>
                  <a:gd name="T48" fmla="*/ 100 w 1847"/>
                  <a:gd name="T49" fmla="*/ 1 h 168"/>
                  <a:gd name="T50" fmla="*/ 105 w 1847"/>
                  <a:gd name="T51" fmla="*/ 1 h 168"/>
                  <a:gd name="T52" fmla="*/ 110 w 1847"/>
                  <a:gd name="T53" fmla="*/ 4 h 168"/>
                  <a:gd name="T54" fmla="*/ 114 w 1847"/>
                  <a:gd name="T55" fmla="*/ 10 h 168"/>
                  <a:gd name="T56" fmla="*/ 119 w 1847"/>
                  <a:gd name="T57" fmla="*/ 21 h 168"/>
                  <a:gd name="T58" fmla="*/ 123 w 1847"/>
                  <a:gd name="T59" fmla="*/ 33 h 168"/>
                  <a:gd name="T60" fmla="*/ 126 w 1847"/>
                  <a:gd name="T61" fmla="*/ 47 h 168"/>
                  <a:gd name="T62" fmla="*/ 129 w 1847"/>
                  <a:gd name="T63" fmla="*/ 64 h 168"/>
                  <a:gd name="T64" fmla="*/ 131 w 1847"/>
                  <a:gd name="T65" fmla="*/ 80 h 168"/>
                  <a:gd name="T66" fmla="*/ 134 w 1847"/>
                  <a:gd name="T67" fmla="*/ 88 h 168"/>
                  <a:gd name="T68" fmla="*/ 140 w 1847"/>
                  <a:gd name="T69" fmla="*/ 88 h 168"/>
                  <a:gd name="T70" fmla="*/ 151 w 1847"/>
                  <a:gd name="T71" fmla="*/ 88 h 168"/>
                  <a:gd name="T72" fmla="*/ 163 w 1847"/>
                  <a:gd name="T73" fmla="*/ 88 h 168"/>
                  <a:gd name="T74" fmla="*/ 176 w 1847"/>
                  <a:gd name="T75" fmla="*/ 88 h 168"/>
                  <a:gd name="T76" fmla="*/ 189 w 1847"/>
                  <a:gd name="T77" fmla="*/ 88 h 168"/>
                  <a:gd name="T78" fmla="*/ 198 w 1847"/>
                  <a:gd name="T79" fmla="*/ 88 h 168"/>
                  <a:gd name="T80" fmla="*/ 204 w 1847"/>
                  <a:gd name="T81" fmla="*/ 88 h 168"/>
                  <a:gd name="T82" fmla="*/ 205 w 1847"/>
                  <a:gd name="T83" fmla="*/ 129 h 168"/>
                  <a:gd name="T84" fmla="*/ 127 w 1847"/>
                  <a:gd name="T85" fmla="*/ 121 h 168"/>
                  <a:gd name="T86" fmla="*/ 126 w 1847"/>
                  <a:gd name="T87" fmla="*/ 105 h 168"/>
                  <a:gd name="T88" fmla="*/ 124 w 1847"/>
                  <a:gd name="T89" fmla="*/ 92 h 168"/>
                  <a:gd name="T90" fmla="*/ 121 w 1847"/>
                  <a:gd name="T91" fmla="*/ 79 h 168"/>
                  <a:gd name="T92" fmla="*/ 118 w 1847"/>
                  <a:gd name="T93" fmla="*/ 68 h 168"/>
                  <a:gd name="T94" fmla="*/ 114 w 1847"/>
                  <a:gd name="T95" fmla="*/ 60 h 168"/>
                  <a:gd name="T96" fmla="*/ 110 w 1847"/>
                  <a:gd name="T97" fmla="*/ 53 h 168"/>
                  <a:gd name="T98" fmla="*/ 105 w 1847"/>
                  <a:gd name="T99" fmla="*/ 50 h 168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847"/>
                  <a:gd name="T151" fmla="*/ 0 h 168"/>
                  <a:gd name="T152" fmla="*/ 1847 w 1847"/>
                  <a:gd name="T153" fmla="*/ 168 h 168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847" h="168">
                    <a:moveTo>
                      <a:pt x="923" y="65"/>
                    </a:moveTo>
                    <a:lnTo>
                      <a:pt x="901" y="65"/>
                    </a:lnTo>
                    <a:lnTo>
                      <a:pt x="879" y="68"/>
                    </a:lnTo>
                    <a:lnTo>
                      <a:pt x="858" y="70"/>
                    </a:lnTo>
                    <a:lnTo>
                      <a:pt x="838" y="73"/>
                    </a:lnTo>
                    <a:lnTo>
                      <a:pt x="818" y="78"/>
                    </a:lnTo>
                    <a:lnTo>
                      <a:pt x="800" y="83"/>
                    </a:lnTo>
                    <a:lnTo>
                      <a:pt x="784" y="89"/>
                    </a:lnTo>
                    <a:lnTo>
                      <a:pt x="768" y="95"/>
                    </a:lnTo>
                    <a:lnTo>
                      <a:pt x="754" y="103"/>
                    </a:lnTo>
                    <a:lnTo>
                      <a:pt x="741" y="111"/>
                    </a:lnTo>
                    <a:lnTo>
                      <a:pt x="730" y="120"/>
                    </a:lnTo>
                    <a:lnTo>
                      <a:pt x="720" y="128"/>
                    </a:lnTo>
                    <a:lnTo>
                      <a:pt x="714" y="137"/>
                    </a:lnTo>
                    <a:lnTo>
                      <a:pt x="708" y="147"/>
                    </a:lnTo>
                    <a:lnTo>
                      <a:pt x="705" y="158"/>
                    </a:lnTo>
                    <a:lnTo>
                      <a:pt x="704" y="168"/>
                    </a:lnTo>
                    <a:lnTo>
                      <a:pt x="0" y="168"/>
                    </a:lnTo>
                    <a:lnTo>
                      <a:pt x="0" y="116"/>
                    </a:lnTo>
                    <a:lnTo>
                      <a:pt x="7" y="116"/>
                    </a:lnTo>
                    <a:lnTo>
                      <a:pt x="27" y="116"/>
                    </a:lnTo>
                    <a:lnTo>
                      <a:pt x="57" y="116"/>
                    </a:lnTo>
                    <a:lnTo>
                      <a:pt x="97" y="116"/>
                    </a:lnTo>
                    <a:lnTo>
                      <a:pt x="145" y="116"/>
                    </a:lnTo>
                    <a:lnTo>
                      <a:pt x="197" y="116"/>
                    </a:lnTo>
                    <a:lnTo>
                      <a:pt x="254" y="116"/>
                    </a:lnTo>
                    <a:lnTo>
                      <a:pt x="313" y="116"/>
                    </a:lnTo>
                    <a:lnTo>
                      <a:pt x="373" y="116"/>
                    </a:lnTo>
                    <a:lnTo>
                      <a:pt x="431" y="116"/>
                    </a:lnTo>
                    <a:lnTo>
                      <a:pt x="486" y="116"/>
                    </a:lnTo>
                    <a:lnTo>
                      <a:pt x="537" y="116"/>
                    </a:lnTo>
                    <a:lnTo>
                      <a:pt x="582" y="116"/>
                    </a:lnTo>
                    <a:lnTo>
                      <a:pt x="617" y="116"/>
                    </a:lnTo>
                    <a:lnTo>
                      <a:pt x="644" y="116"/>
                    </a:lnTo>
                    <a:lnTo>
                      <a:pt x="658" y="116"/>
                    </a:lnTo>
                    <a:lnTo>
                      <a:pt x="666" y="105"/>
                    </a:lnTo>
                    <a:lnTo>
                      <a:pt x="675" y="94"/>
                    </a:lnTo>
                    <a:lnTo>
                      <a:pt x="686" y="83"/>
                    </a:lnTo>
                    <a:lnTo>
                      <a:pt x="698" y="72"/>
                    </a:lnTo>
                    <a:lnTo>
                      <a:pt x="713" y="62"/>
                    </a:lnTo>
                    <a:lnTo>
                      <a:pt x="727" y="53"/>
                    </a:lnTo>
                    <a:lnTo>
                      <a:pt x="744" y="43"/>
                    </a:lnTo>
                    <a:lnTo>
                      <a:pt x="760" y="35"/>
                    </a:lnTo>
                    <a:lnTo>
                      <a:pt x="778" y="28"/>
                    </a:lnTo>
                    <a:lnTo>
                      <a:pt x="797" y="21"/>
                    </a:lnTo>
                    <a:lnTo>
                      <a:pt x="817" y="14"/>
                    </a:lnTo>
                    <a:lnTo>
                      <a:pt x="838" y="10"/>
                    </a:lnTo>
                    <a:lnTo>
                      <a:pt x="858" y="6"/>
                    </a:lnTo>
                    <a:lnTo>
                      <a:pt x="880" y="2"/>
                    </a:lnTo>
                    <a:lnTo>
                      <a:pt x="901" y="1"/>
                    </a:lnTo>
                    <a:lnTo>
                      <a:pt x="923" y="0"/>
                    </a:lnTo>
                    <a:lnTo>
                      <a:pt x="946" y="1"/>
                    </a:lnTo>
                    <a:lnTo>
                      <a:pt x="968" y="2"/>
                    </a:lnTo>
                    <a:lnTo>
                      <a:pt x="989" y="6"/>
                    </a:lnTo>
                    <a:lnTo>
                      <a:pt x="1010" y="10"/>
                    </a:lnTo>
                    <a:lnTo>
                      <a:pt x="1030" y="14"/>
                    </a:lnTo>
                    <a:lnTo>
                      <a:pt x="1050" y="21"/>
                    </a:lnTo>
                    <a:lnTo>
                      <a:pt x="1069" y="28"/>
                    </a:lnTo>
                    <a:lnTo>
                      <a:pt x="1088" y="35"/>
                    </a:lnTo>
                    <a:lnTo>
                      <a:pt x="1104" y="43"/>
                    </a:lnTo>
                    <a:lnTo>
                      <a:pt x="1121" y="53"/>
                    </a:lnTo>
                    <a:lnTo>
                      <a:pt x="1135" y="62"/>
                    </a:lnTo>
                    <a:lnTo>
                      <a:pt x="1149" y="72"/>
                    </a:lnTo>
                    <a:lnTo>
                      <a:pt x="1161" y="83"/>
                    </a:lnTo>
                    <a:lnTo>
                      <a:pt x="1172" y="94"/>
                    </a:lnTo>
                    <a:lnTo>
                      <a:pt x="1181" y="105"/>
                    </a:lnTo>
                    <a:lnTo>
                      <a:pt x="1189" y="116"/>
                    </a:lnTo>
                    <a:lnTo>
                      <a:pt x="1203" y="116"/>
                    </a:lnTo>
                    <a:lnTo>
                      <a:pt x="1230" y="116"/>
                    </a:lnTo>
                    <a:lnTo>
                      <a:pt x="1265" y="116"/>
                    </a:lnTo>
                    <a:lnTo>
                      <a:pt x="1309" y="116"/>
                    </a:lnTo>
                    <a:lnTo>
                      <a:pt x="1360" y="116"/>
                    </a:lnTo>
                    <a:lnTo>
                      <a:pt x="1416" y="116"/>
                    </a:lnTo>
                    <a:lnTo>
                      <a:pt x="1475" y="116"/>
                    </a:lnTo>
                    <a:lnTo>
                      <a:pt x="1535" y="116"/>
                    </a:lnTo>
                    <a:lnTo>
                      <a:pt x="1593" y="116"/>
                    </a:lnTo>
                    <a:lnTo>
                      <a:pt x="1650" y="116"/>
                    </a:lnTo>
                    <a:lnTo>
                      <a:pt x="1703" y="116"/>
                    </a:lnTo>
                    <a:lnTo>
                      <a:pt x="1751" y="116"/>
                    </a:lnTo>
                    <a:lnTo>
                      <a:pt x="1791" y="116"/>
                    </a:lnTo>
                    <a:lnTo>
                      <a:pt x="1821" y="116"/>
                    </a:lnTo>
                    <a:lnTo>
                      <a:pt x="1841" y="116"/>
                    </a:lnTo>
                    <a:lnTo>
                      <a:pt x="1847" y="116"/>
                    </a:lnTo>
                    <a:lnTo>
                      <a:pt x="1847" y="168"/>
                    </a:lnTo>
                    <a:lnTo>
                      <a:pt x="1144" y="168"/>
                    </a:lnTo>
                    <a:lnTo>
                      <a:pt x="1143" y="158"/>
                    </a:lnTo>
                    <a:lnTo>
                      <a:pt x="1140" y="147"/>
                    </a:lnTo>
                    <a:lnTo>
                      <a:pt x="1134" y="137"/>
                    </a:lnTo>
                    <a:lnTo>
                      <a:pt x="1126" y="128"/>
                    </a:lnTo>
                    <a:lnTo>
                      <a:pt x="1118" y="120"/>
                    </a:lnTo>
                    <a:lnTo>
                      <a:pt x="1106" y="111"/>
                    </a:lnTo>
                    <a:lnTo>
                      <a:pt x="1094" y="103"/>
                    </a:lnTo>
                    <a:lnTo>
                      <a:pt x="1080" y="95"/>
                    </a:lnTo>
                    <a:lnTo>
                      <a:pt x="1064" y="89"/>
                    </a:lnTo>
                    <a:lnTo>
                      <a:pt x="1047" y="83"/>
                    </a:lnTo>
                    <a:lnTo>
                      <a:pt x="1029" y="78"/>
                    </a:lnTo>
                    <a:lnTo>
                      <a:pt x="1010" y="73"/>
                    </a:lnTo>
                    <a:lnTo>
                      <a:pt x="989" y="70"/>
                    </a:lnTo>
                    <a:lnTo>
                      <a:pt x="968" y="68"/>
                    </a:lnTo>
                    <a:lnTo>
                      <a:pt x="946" y="65"/>
                    </a:lnTo>
                    <a:lnTo>
                      <a:pt x="923" y="65"/>
                    </a:lnTo>
                    <a:close/>
                  </a:path>
                </a:pathLst>
              </a:custGeom>
              <a:solidFill>
                <a:srgbClr val="7C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900">
                  <a:latin typeface="Calibri" pitchFamily="34" charset="0"/>
                </a:endParaRPr>
              </a:p>
            </p:txBody>
          </p:sp>
          <p:sp>
            <p:nvSpPr>
              <p:cNvPr id="62" name="Rectangle 336"/>
              <p:cNvSpPr>
                <a:spLocks noChangeArrowheads="1"/>
              </p:cNvSpPr>
              <p:nvPr/>
            </p:nvSpPr>
            <p:spPr bwMode="auto">
              <a:xfrm>
                <a:off x="5404" y="2595"/>
                <a:ext cx="29" cy="120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900">
                  <a:latin typeface="Calibri" pitchFamily="34" charset="0"/>
                </a:endParaRPr>
              </a:p>
            </p:txBody>
          </p:sp>
          <p:sp>
            <p:nvSpPr>
              <p:cNvPr id="63" name="Rectangle 337"/>
              <p:cNvSpPr>
                <a:spLocks noChangeArrowheads="1"/>
              </p:cNvSpPr>
              <p:nvPr/>
            </p:nvSpPr>
            <p:spPr bwMode="auto">
              <a:xfrm>
                <a:off x="4759" y="2595"/>
                <a:ext cx="30" cy="120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900">
                  <a:latin typeface="Calibri" pitchFamily="34" charset="0"/>
                </a:endParaRPr>
              </a:p>
            </p:txBody>
          </p:sp>
          <p:sp>
            <p:nvSpPr>
              <p:cNvPr id="64" name="Rectangle 338"/>
              <p:cNvSpPr>
                <a:spLocks noChangeArrowheads="1"/>
              </p:cNvSpPr>
              <p:nvPr/>
            </p:nvSpPr>
            <p:spPr bwMode="auto">
              <a:xfrm>
                <a:off x="5026" y="3165"/>
                <a:ext cx="142" cy="330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900">
                  <a:latin typeface="Calibri" pitchFamily="34" charset="0"/>
                </a:endParaRPr>
              </a:p>
            </p:txBody>
          </p:sp>
          <p:sp>
            <p:nvSpPr>
              <p:cNvPr id="65" name="Rectangle 339"/>
              <p:cNvSpPr>
                <a:spLocks noChangeArrowheads="1"/>
              </p:cNvSpPr>
              <p:nvPr/>
            </p:nvSpPr>
            <p:spPr bwMode="auto">
              <a:xfrm>
                <a:off x="5026" y="3495"/>
                <a:ext cx="142" cy="16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900">
                  <a:latin typeface="Calibri" pitchFamily="34" charset="0"/>
                </a:endParaRPr>
              </a:p>
            </p:txBody>
          </p:sp>
          <p:sp>
            <p:nvSpPr>
              <p:cNvPr id="66" name="Rectangle 340"/>
              <p:cNvSpPr>
                <a:spLocks noChangeArrowheads="1"/>
              </p:cNvSpPr>
              <p:nvPr/>
            </p:nvSpPr>
            <p:spPr bwMode="auto">
              <a:xfrm>
                <a:off x="5026" y="3558"/>
                <a:ext cx="142" cy="15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900">
                  <a:latin typeface="Calibri" pitchFamily="34" charset="0"/>
                </a:endParaRPr>
              </a:p>
            </p:txBody>
          </p:sp>
          <p:sp>
            <p:nvSpPr>
              <p:cNvPr id="67" name="Rectangle 341"/>
              <p:cNvSpPr>
                <a:spLocks noChangeArrowheads="1"/>
              </p:cNvSpPr>
              <p:nvPr/>
            </p:nvSpPr>
            <p:spPr bwMode="auto">
              <a:xfrm>
                <a:off x="5026" y="3615"/>
                <a:ext cx="142" cy="16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900">
                  <a:latin typeface="Calibri" pitchFamily="34" charset="0"/>
                </a:endParaRPr>
              </a:p>
            </p:txBody>
          </p:sp>
          <p:sp>
            <p:nvSpPr>
              <p:cNvPr id="68" name="Rectangle 342"/>
              <p:cNvSpPr>
                <a:spLocks noChangeArrowheads="1"/>
              </p:cNvSpPr>
              <p:nvPr/>
            </p:nvSpPr>
            <p:spPr bwMode="auto">
              <a:xfrm>
                <a:off x="5100" y="3186"/>
                <a:ext cx="60" cy="309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900">
                  <a:latin typeface="Calibri" pitchFamily="34" charset="0"/>
                </a:endParaRPr>
              </a:p>
            </p:txBody>
          </p:sp>
          <p:sp>
            <p:nvSpPr>
              <p:cNvPr id="69" name="Rectangle 343"/>
              <p:cNvSpPr>
                <a:spLocks noChangeArrowheads="1"/>
              </p:cNvSpPr>
              <p:nvPr/>
            </p:nvSpPr>
            <p:spPr bwMode="auto">
              <a:xfrm>
                <a:off x="5100" y="3186"/>
                <a:ext cx="60" cy="309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900">
                  <a:latin typeface="Calibri" pitchFamily="34" charset="0"/>
                </a:endParaRPr>
              </a:p>
            </p:txBody>
          </p:sp>
          <p:sp>
            <p:nvSpPr>
              <p:cNvPr id="70" name="Rectangle 344"/>
              <p:cNvSpPr>
                <a:spLocks noChangeArrowheads="1"/>
              </p:cNvSpPr>
              <p:nvPr/>
            </p:nvSpPr>
            <p:spPr bwMode="auto">
              <a:xfrm>
                <a:off x="5032" y="3186"/>
                <a:ext cx="62" cy="309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900">
                  <a:latin typeface="Calibri" pitchFamily="34" charset="0"/>
                </a:endParaRPr>
              </a:p>
            </p:txBody>
          </p:sp>
          <p:sp>
            <p:nvSpPr>
              <p:cNvPr id="71" name="Rectangle 345"/>
              <p:cNvSpPr>
                <a:spLocks noChangeArrowheads="1"/>
              </p:cNvSpPr>
              <p:nvPr/>
            </p:nvSpPr>
            <p:spPr bwMode="auto">
              <a:xfrm>
                <a:off x="5100" y="3369"/>
                <a:ext cx="60" cy="2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900">
                  <a:latin typeface="Calibri" pitchFamily="34" charset="0"/>
                </a:endParaRPr>
              </a:p>
            </p:txBody>
          </p:sp>
          <p:sp>
            <p:nvSpPr>
              <p:cNvPr id="72" name="Rectangle 346"/>
              <p:cNvSpPr>
                <a:spLocks noChangeArrowheads="1"/>
              </p:cNvSpPr>
              <p:nvPr/>
            </p:nvSpPr>
            <p:spPr bwMode="auto">
              <a:xfrm>
                <a:off x="5168" y="3422"/>
                <a:ext cx="34" cy="256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900">
                  <a:latin typeface="Calibri" pitchFamily="34" charset="0"/>
                </a:endParaRPr>
              </a:p>
            </p:txBody>
          </p:sp>
          <p:sp>
            <p:nvSpPr>
              <p:cNvPr id="73" name="Rectangle 347"/>
              <p:cNvSpPr>
                <a:spLocks noChangeArrowheads="1"/>
              </p:cNvSpPr>
              <p:nvPr/>
            </p:nvSpPr>
            <p:spPr bwMode="auto">
              <a:xfrm>
                <a:off x="4992" y="3422"/>
                <a:ext cx="34" cy="256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900">
                  <a:latin typeface="Calibri" pitchFamily="34" charset="0"/>
                </a:endParaRPr>
              </a:p>
            </p:txBody>
          </p:sp>
          <p:sp>
            <p:nvSpPr>
              <p:cNvPr id="74" name="Rectangle 348"/>
              <p:cNvSpPr>
                <a:spLocks noChangeArrowheads="1"/>
              </p:cNvSpPr>
              <p:nvPr/>
            </p:nvSpPr>
            <p:spPr bwMode="auto">
              <a:xfrm>
                <a:off x="5026" y="3511"/>
                <a:ext cx="142" cy="47"/>
              </a:xfrm>
              <a:prstGeom prst="rect">
                <a:avLst/>
              </a:prstGeom>
              <a:solidFill>
                <a:srgbClr val="B2333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900">
                  <a:latin typeface="Calibri" pitchFamily="34" charset="0"/>
                </a:endParaRPr>
              </a:p>
            </p:txBody>
          </p:sp>
          <p:sp>
            <p:nvSpPr>
              <p:cNvPr id="75" name="Rectangle 349"/>
              <p:cNvSpPr>
                <a:spLocks noChangeArrowheads="1"/>
              </p:cNvSpPr>
              <p:nvPr/>
            </p:nvSpPr>
            <p:spPr bwMode="auto">
              <a:xfrm>
                <a:off x="5026" y="3573"/>
                <a:ext cx="142" cy="42"/>
              </a:xfrm>
              <a:prstGeom prst="rect">
                <a:avLst/>
              </a:prstGeom>
              <a:solidFill>
                <a:srgbClr val="B2333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900">
                  <a:latin typeface="Calibri" pitchFamily="34" charset="0"/>
                </a:endParaRPr>
              </a:p>
            </p:txBody>
          </p:sp>
          <p:sp>
            <p:nvSpPr>
              <p:cNvPr id="76" name="Rectangle 350"/>
              <p:cNvSpPr>
                <a:spLocks noChangeArrowheads="1"/>
              </p:cNvSpPr>
              <p:nvPr/>
            </p:nvSpPr>
            <p:spPr bwMode="auto">
              <a:xfrm>
                <a:off x="5026" y="3631"/>
                <a:ext cx="142" cy="47"/>
              </a:xfrm>
              <a:prstGeom prst="rect">
                <a:avLst/>
              </a:prstGeom>
              <a:solidFill>
                <a:srgbClr val="B2333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900">
                  <a:latin typeface="Calibri" pitchFamily="34" charset="0"/>
                </a:endParaRPr>
              </a:p>
            </p:txBody>
          </p:sp>
          <p:sp>
            <p:nvSpPr>
              <p:cNvPr id="77" name="Rectangle 351"/>
              <p:cNvSpPr>
                <a:spLocks noChangeArrowheads="1"/>
              </p:cNvSpPr>
              <p:nvPr/>
            </p:nvSpPr>
            <p:spPr bwMode="auto">
              <a:xfrm>
                <a:off x="5100" y="3369"/>
                <a:ext cx="60" cy="2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900">
                  <a:latin typeface="Calibri" pitchFamily="34" charset="0"/>
                </a:endParaRPr>
              </a:p>
            </p:txBody>
          </p:sp>
          <p:sp>
            <p:nvSpPr>
              <p:cNvPr id="78" name="Rectangle 352"/>
              <p:cNvSpPr>
                <a:spLocks noChangeArrowheads="1"/>
              </p:cNvSpPr>
              <p:nvPr/>
            </p:nvSpPr>
            <p:spPr bwMode="auto">
              <a:xfrm>
                <a:off x="5032" y="3369"/>
                <a:ext cx="62" cy="2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900">
                  <a:latin typeface="Calibri" pitchFamily="34" charset="0"/>
                </a:endParaRPr>
              </a:p>
            </p:txBody>
          </p:sp>
          <p:sp>
            <p:nvSpPr>
              <p:cNvPr id="79" name="Rectangle 353"/>
              <p:cNvSpPr>
                <a:spLocks noChangeArrowheads="1"/>
              </p:cNvSpPr>
              <p:nvPr/>
            </p:nvSpPr>
            <p:spPr bwMode="auto">
              <a:xfrm>
                <a:off x="5100" y="3312"/>
                <a:ext cx="14" cy="52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900">
                  <a:latin typeface="Calibri" pitchFamily="34" charset="0"/>
                </a:endParaRPr>
              </a:p>
            </p:txBody>
          </p:sp>
          <p:sp>
            <p:nvSpPr>
              <p:cNvPr id="80" name="Rectangle 354"/>
              <p:cNvSpPr>
                <a:spLocks noChangeArrowheads="1"/>
              </p:cNvSpPr>
              <p:nvPr/>
            </p:nvSpPr>
            <p:spPr bwMode="auto">
              <a:xfrm>
                <a:off x="5080" y="3312"/>
                <a:ext cx="14" cy="52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900">
                  <a:latin typeface="Calibri" pitchFamily="34" charset="0"/>
                </a:endParaRPr>
              </a:p>
            </p:txBody>
          </p:sp>
          <p:sp>
            <p:nvSpPr>
              <p:cNvPr id="81" name="Rectangle 355"/>
              <p:cNvSpPr>
                <a:spLocks noChangeArrowheads="1"/>
              </p:cNvSpPr>
              <p:nvPr/>
            </p:nvSpPr>
            <p:spPr bwMode="auto">
              <a:xfrm>
                <a:off x="5100" y="3395"/>
                <a:ext cx="60" cy="2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900">
                  <a:latin typeface="Calibri" pitchFamily="34" charset="0"/>
                </a:endParaRPr>
              </a:p>
            </p:txBody>
          </p:sp>
          <p:sp>
            <p:nvSpPr>
              <p:cNvPr id="82" name="Rectangle 356"/>
              <p:cNvSpPr>
                <a:spLocks noChangeArrowheads="1"/>
              </p:cNvSpPr>
              <p:nvPr/>
            </p:nvSpPr>
            <p:spPr bwMode="auto">
              <a:xfrm>
                <a:off x="5032" y="3395"/>
                <a:ext cx="62" cy="2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900">
                  <a:latin typeface="Calibri" pitchFamily="34" charset="0"/>
                </a:endParaRPr>
              </a:p>
            </p:txBody>
          </p:sp>
          <p:sp>
            <p:nvSpPr>
              <p:cNvPr id="83" name="Rectangle 357"/>
              <p:cNvSpPr>
                <a:spLocks noChangeArrowheads="1"/>
              </p:cNvSpPr>
              <p:nvPr/>
            </p:nvSpPr>
            <p:spPr bwMode="auto">
              <a:xfrm>
                <a:off x="5168" y="3552"/>
                <a:ext cx="34" cy="27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900">
                  <a:latin typeface="Calibri" pitchFamily="34" charset="0"/>
                </a:endParaRPr>
              </a:p>
            </p:txBody>
          </p:sp>
          <p:sp>
            <p:nvSpPr>
              <p:cNvPr id="84" name="Rectangle 358"/>
              <p:cNvSpPr>
                <a:spLocks noChangeArrowheads="1"/>
              </p:cNvSpPr>
              <p:nvPr/>
            </p:nvSpPr>
            <p:spPr bwMode="auto">
              <a:xfrm>
                <a:off x="4992" y="3552"/>
                <a:ext cx="34" cy="27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900">
                  <a:latin typeface="Calibri" pitchFamily="34" charset="0"/>
                </a:endParaRPr>
              </a:p>
            </p:txBody>
          </p:sp>
          <p:sp>
            <p:nvSpPr>
              <p:cNvPr id="85" name="Rectangle 359"/>
              <p:cNvSpPr>
                <a:spLocks noChangeArrowheads="1"/>
              </p:cNvSpPr>
              <p:nvPr/>
            </p:nvSpPr>
            <p:spPr bwMode="auto">
              <a:xfrm>
                <a:off x="5334" y="2747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900">
                  <a:latin typeface="Calibri" pitchFamily="34" charset="0"/>
                </a:endParaRPr>
              </a:p>
            </p:txBody>
          </p:sp>
          <p:sp>
            <p:nvSpPr>
              <p:cNvPr id="86" name="Rectangle 360"/>
              <p:cNvSpPr>
                <a:spLocks noChangeArrowheads="1"/>
              </p:cNvSpPr>
              <p:nvPr/>
            </p:nvSpPr>
            <p:spPr bwMode="auto">
              <a:xfrm>
                <a:off x="5228" y="3165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900">
                  <a:latin typeface="Calibri" pitchFamily="34" charset="0"/>
                </a:endParaRPr>
              </a:p>
            </p:txBody>
          </p:sp>
          <p:sp>
            <p:nvSpPr>
              <p:cNvPr id="87" name="Rectangle 361"/>
              <p:cNvSpPr>
                <a:spLocks noChangeArrowheads="1"/>
              </p:cNvSpPr>
              <p:nvPr/>
            </p:nvSpPr>
            <p:spPr bwMode="auto">
              <a:xfrm>
                <a:off x="4912" y="2747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900">
                  <a:latin typeface="Calibri" pitchFamily="34" charset="0"/>
                </a:endParaRPr>
              </a:p>
            </p:txBody>
          </p:sp>
          <p:sp>
            <p:nvSpPr>
              <p:cNvPr id="88" name="Rectangle 362"/>
              <p:cNvSpPr>
                <a:spLocks noChangeArrowheads="1"/>
              </p:cNvSpPr>
              <p:nvPr/>
            </p:nvSpPr>
            <p:spPr bwMode="auto">
              <a:xfrm>
                <a:off x="5122" y="2747"/>
                <a:ext cx="54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900">
                  <a:latin typeface="Calibri" pitchFamily="34" charset="0"/>
                </a:endParaRPr>
              </a:p>
            </p:txBody>
          </p:sp>
          <p:sp>
            <p:nvSpPr>
              <p:cNvPr id="89" name="Rectangle 363"/>
              <p:cNvSpPr>
                <a:spLocks noChangeArrowheads="1"/>
              </p:cNvSpPr>
              <p:nvPr/>
            </p:nvSpPr>
            <p:spPr bwMode="auto">
              <a:xfrm>
                <a:off x="5228" y="2747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900">
                  <a:latin typeface="Calibri" pitchFamily="34" charset="0"/>
                </a:endParaRPr>
              </a:p>
            </p:txBody>
          </p:sp>
          <p:sp>
            <p:nvSpPr>
              <p:cNvPr id="90" name="Rectangle 364"/>
              <p:cNvSpPr>
                <a:spLocks noChangeArrowheads="1"/>
              </p:cNvSpPr>
              <p:nvPr/>
            </p:nvSpPr>
            <p:spPr bwMode="auto">
              <a:xfrm>
                <a:off x="5334" y="3165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900">
                  <a:latin typeface="Calibri" pitchFamily="34" charset="0"/>
                </a:endParaRPr>
              </a:p>
            </p:txBody>
          </p:sp>
          <p:sp>
            <p:nvSpPr>
              <p:cNvPr id="91" name="Rectangle 365"/>
              <p:cNvSpPr>
                <a:spLocks noChangeArrowheads="1"/>
              </p:cNvSpPr>
              <p:nvPr/>
            </p:nvSpPr>
            <p:spPr bwMode="auto">
              <a:xfrm>
                <a:off x="5018" y="2747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900">
                  <a:latin typeface="Calibri" pitchFamily="34" charset="0"/>
                </a:endParaRPr>
              </a:p>
            </p:txBody>
          </p:sp>
          <p:sp>
            <p:nvSpPr>
              <p:cNvPr id="92" name="Rectangle 366"/>
              <p:cNvSpPr>
                <a:spLocks noChangeArrowheads="1"/>
              </p:cNvSpPr>
              <p:nvPr/>
            </p:nvSpPr>
            <p:spPr bwMode="auto">
              <a:xfrm>
                <a:off x="4809" y="2747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900">
                  <a:latin typeface="Calibri" pitchFamily="34" charset="0"/>
                </a:endParaRPr>
              </a:p>
            </p:txBody>
          </p:sp>
          <p:sp>
            <p:nvSpPr>
              <p:cNvPr id="93" name="Rectangle 367"/>
              <p:cNvSpPr>
                <a:spLocks noChangeArrowheads="1"/>
              </p:cNvSpPr>
              <p:nvPr/>
            </p:nvSpPr>
            <p:spPr bwMode="auto">
              <a:xfrm>
                <a:off x="4912" y="3165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900">
                  <a:latin typeface="Calibri" pitchFamily="34" charset="0"/>
                </a:endParaRPr>
              </a:p>
            </p:txBody>
          </p:sp>
          <p:sp>
            <p:nvSpPr>
              <p:cNvPr id="94" name="Rectangle 368"/>
              <p:cNvSpPr>
                <a:spLocks noChangeArrowheads="1"/>
              </p:cNvSpPr>
              <p:nvPr/>
            </p:nvSpPr>
            <p:spPr bwMode="auto">
              <a:xfrm>
                <a:off x="4809" y="3165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900">
                  <a:latin typeface="Calibri" pitchFamily="34" charset="0"/>
                </a:endParaRPr>
              </a:p>
            </p:txBody>
          </p:sp>
          <p:sp>
            <p:nvSpPr>
              <p:cNvPr id="95" name="Freeform 369"/>
              <p:cNvSpPr>
                <a:spLocks/>
              </p:cNvSpPr>
              <p:nvPr/>
            </p:nvSpPr>
            <p:spPr bwMode="auto">
              <a:xfrm>
                <a:off x="5114" y="2721"/>
                <a:ext cx="72" cy="324"/>
              </a:xfrm>
              <a:custGeom>
                <a:avLst/>
                <a:gdLst>
                  <a:gd name="T0" fmla="*/ 21 w 217"/>
                  <a:gd name="T1" fmla="*/ 163 h 373"/>
                  <a:gd name="T2" fmla="*/ 3 w 217"/>
                  <a:gd name="T3" fmla="*/ 163 h 373"/>
                  <a:gd name="T4" fmla="*/ 3 w 217"/>
                  <a:gd name="T5" fmla="*/ 260 h 373"/>
                  <a:gd name="T6" fmla="*/ 21 w 217"/>
                  <a:gd name="T7" fmla="*/ 260 h 373"/>
                  <a:gd name="T8" fmla="*/ 24 w 217"/>
                  <a:gd name="T9" fmla="*/ 281 h 373"/>
                  <a:gd name="T10" fmla="*/ 0 w 217"/>
                  <a:gd name="T11" fmla="*/ 281 h 373"/>
                  <a:gd name="T12" fmla="*/ 0 w 217"/>
                  <a:gd name="T13" fmla="*/ 0 h 373"/>
                  <a:gd name="T14" fmla="*/ 24 w 217"/>
                  <a:gd name="T15" fmla="*/ 0 h 373"/>
                  <a:gd name="T16" fmla="*/ 21 w 217"/>
                  <a:gd name="T17" fmla="*/ 22 h 373"/>
                  <a:gd name="T18" fmla="*/ 3 w 217"/>
                  <a:gd name="T19" fmla="*/ 22 h 373"/>
                  <a:gd name="T20" fmla="*/ 3 w 217"/>
                  <a:gd name="T21" fmla="*/ 129 h 373"/>
                  <a:gd name="T22" fmla="*/ 21 w 217"/>
                  <a:gd name="T23" fmla="*/ 129 h 373"/>
                  <a:gd name="T24" fmla="*/ 21 w 217"/>
                  <a:gd name="T25" fmla="*/ 163 h 3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7"/>
                  <a:gd name="T40" fmla="*/ 0 h 373"/>
                  <a:gd name="T41" fmla="*/ 217 w 217"/>
                  <a:gd name="T42" fmla="*/ 373 h 37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7" h="373">
                    <a:moveTo>
                      <a:pt x="187" y="217"/>
                    </a:moveTo>
                    <a:lnTo>
                      <a:pt x="29" y="217"/>
                    </a:lnTo>
                    <a:lnTo>
                      <a:pt x="29" y="344"/>
                    </a:lnTo>
                    <a:lnTo>
                      <a:pt x="188" y="344"/>
                    </a:lnTo>
                    <a:lnTo>
                      <a:pt x="217" y="373"/>
                    </a:lnTo>
                    <a:lnTo>
                      <a:pt x="0" y="373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188" y="29"/>
                    </a:lnTo>
                    <a:lnTo>
                      <a:pt x="29" y="29"/>
                    </a:lnTo>
                    <a:lnTo>
                      <a:pt x="29" y="171"/>
                    </a:lnTo>
                    <a:lnTo>
                      <a:pt x="188" y="171"/>
                    </a:lnTo>
                    <a:lnTo>
                      <a:pt x="187" y="21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900">
                  <a:latin typeface="Calibri" pitchFamily="34" charset="0"/>
                </a:endParaRPr>
              </a:p>
            </p:txBody>
          </p:sp>
          <p:sp>
            <p:nvSpPr>
              <p:cNvPr id="96" name="Freeform 370"/>
              <p:cNvSpPr>
                <a:spLocks/>
              </p:cNvSpPr>
              <p:nvPr/>
            </p:nvSpPr>
            <p:spPr bwMode="auto">
              <a:xfrm>
                <a:off x="5176" y="2721"/>
                <a:ext cx="10" cy="324"/>
              </a:xfrm>
              <a:custGeom>
                <a:avLst/>
                <a:gdLst>
                  <a:gd name="T0" fmla="*/ 0 w 29"/>
                  <a:gd name="T1" fmla="*/ 22 h 373"/>
                  <a:gd name="T2" fmla="*/ 0 w 29"/>
                  <a:gd name="T3" fmla="*/ 260 h 373"/>
                  <a:gd name="T4" fmla="*/ 3 w 29"/>
                  <a:gd name="T5" fmla="*/ 281 h 373"/>
                  <a:gd name="T6" fmla="*/ 3 w 29"/>
                  <a:gd name="T7" fmla="*/ 0 h 373"/>
                  <a:gd name="T8" fmla="*/ 0 w 29"/>
                  <a:gd name="T9" fmla="*/ 22 h 3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3"/>
                  <a:gd name="T17" fmla="*/ 29 w 29"/>
                  <a:gd name="T18" fmla="*/ 373 h 3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3">
                    <a:moveTo>
                      <a:pt x="0" y="29"/>
                    </a:moveTo>
                    <a:lnTo>
                      <a:pt x="0" y="344"/>
                    </a:lnTo>
                    <a:lnTo>
                      <a:pt x="29" y="373"/>
                    </a:lnTo>
                    <a:lnTo>
                      <a:pt x="29" y="0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900">
                  <a:latin typeface="Calibri" pitchFamily="34" charset="0"/>
                </a:endParaRPr>
              </a:p>
            </p:txBody>
          </p:sp>
          <p:sp>
            <p:nvSpPr>
              <p:cNvPr id="97" name="Freeform 371"/>
              <p:cNvSpPr>
                <a:spLocks/>
              </p:cNvSpPr>
              <p:nvPr/>
            </p:nvSpPr>
            <p:spPr bwMode="auto">
              <a:xfrm>
                <a:off x="5218" y="2721"/>
                <a:ext cx="72" cy="324"/>
              </a:xfrm>
              <a:custGeom>
                <a:avLst/>
                <a:gdLst>
                  <a:gd name="T0" fmla="*/ 21 w 216"/>
                  <a:gd name="T1" fmla="*/ 163 h 373"/>
                  <a:gd name="T2" fmla="*/ 3 w 216"/>
                  <a:gd name="T3" fmla="*/ 163 h 373"/>
                  <a:gd name="T4" fmla="*/ 3 w 216"/>
                  <a:gd name="T5" fmla="*/ 260 h 373"/>
                  <a:gd name="T6" fmla="*/ 21 w 216"/>
                  <a:gd name="T7" fmla="*/ 260 h 373"/>
                  <a:gd name="T8" fmla="*/ 24 w 216"/>
                  <a:gd name="T9" fmla="*/ 281 h 373"/>
                  <a:gd name="T10" fmla="*/ 0 w 216"/>
                  <a:gd name="T11" fmla="*/ 281 h 373"/>
                  <a:gd name="T12" fmla="*/ 0 w 216"/>
                  <a:gd name="T13" fmla="*/ 0 h 373"/>
                  <a:gd name="T14" fmla="*/ 24 w 216"/>
                  <a:gd name="T15" fmla="*/ 0 h 373"/>
                  <a:gd name="T16" fmla="*/ 21 w 216"/>
                  <a:gd name="T17" fmla="*/ 22 h 373"/>
                  <a:gd name="T18" fmla="*/ 3 w 216"/>
                  <a:gd name="T19" fmla="*/ 22 h 373"/>
                  <a:gd name="T20" fmla="*/ 3 w 216"/>
                  <a:gd name="T21" fmla="*/ 129 h 373"/>
                  <a:gd name="T22" fmla="*/ 21 w 216"/>
                  <a:gd name="T23" fmla="*/ 129 h 373"/>
                  <a:gd name="T24" fmla="*/ 21 w 216"/>
                  <a:gd name="T25" fmla="*/ 163 h 3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6"/>
                  <a:gd name="T40" fmla="*/ 0 h 373"/>
                  <a:gd name="T41" fmla="*/ 216 w 216"/>
                  <a:gd name="T42" fmla="*/ 373 h 37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6" h="373">
                    <a:moveTo>
                      <a:pt x="187" y="217"/>
                    </a:moveTo>
                    <a:lnTo>
                      <a:pt x="29" y="217"/>
                    </a:lnTo>
                    <a:lnTo>
                      <a:pt x="29" y="344"/>
                    </a:lnTo>
                    <a:lnTo>
                      <a:pt x="187" y="344"/>
                    </a:lnTo>
                    <a:lnTo>
                      <a:pt x="216" y="373"/>
                    </a:lnTo>
                    <a:lnTo>
                      <a:pt x="0" y="373"/>
                    </a:lnTo>
                    <a:lnTo>
                      <a:pt x="0" y="0"/>
                    </a:lnTo>
                    <a:lnTo>
                      <a:pt x="216" y="0"/>
                    </a:lnTo>
                    <a:lnTo>
                      <a:pt x="187" y="29"/>
                    </a:lnTo>
                    <a:lnTo>
                      <a:pt x="29" y="29"/>
                    </a:lnTo>
                    <a:lnTo>
                      <a:pt x="29" y="171"/>
                    </a:lnTo>
                    <a:lnTo>
                      <a:pt x="187" y="171"/>
                    </a:lnTo>
                    <a:lnTo>
                      <a:pt x="187" y="21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900">
                  <a:latin typeface="Calibri" pitchFamily="34" charset="0"/>
                </a:endParaRPr>
              </a:p>
            </p:txBody>
          </p:sp>
          <p:sp>
            <p:nvSpPr>
              <p:cNvPr id="98" name="Freeform 372"/>
              <p:cNvSpPr>
                <a:spLocks/>
              </p:cNvSpPr>
              <p:nvPr/>
            </p:nvSpPr>
            <p:spPr bwMode="auto">
              <a:xfrm>
                <a:off x="5280" y="2721"/>
                <a:ext cx="10" cy="324"/>
              </a:xfrm>
              <a:custGeom>
                <a:avLst/>
                <a:gdLst>
                  <a:gd name="T0" fmla="*/ 0 w 29"/>
                  <a:gd name="T1" fmla="*/ 22 h 373"/>
                  <a:gd name="T2" fmla="*/ 0 w 29"/>
                  <a:gd name="T3" fmla="*/ 260 h 373"/>
                  <a:gd name="T4" fmla="*/ 3 w 29"/>
                  <a:gd name="T5" fmla="*/ 281 h 373"/>
                  <a:gd name="T6" fmla="*/ 3 w 29"/>
                  <a:gd name="T7" fmla="*/ 0 h 373"/>
                  <a:gd name="T8" fmla="*/ 0 w 29"/>
                  <a:gd name="T9" fmla="*/ 22 h 3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3"/>
                  <a:gd name="T17" fmla="*/ 29 w 29"/>
                  <a:gd name="T18" fmla="*/ 373 h 3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3">
                    <a:moveTo>
                      <a:pt x="0" y="29"/>
                    </a:moveTo>
                    <a:lnTo>
                      <a:pt x="0" y="344"/>
                    </a:lnTo>
                    <a:lnTo>
                      <a:pt x="29" y="373"/>
                    </a:lnTo>
                    <a:lnTo>
                      <a:pt x="29" y="0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900">
                  <a:latin typeface="Calibri" pitchFamily="34" charset="0"/>
                </a:endParaRPr>
              </a:p>
            </p:txBody>
          </p:sp>
          <p:sp>
            <p:nvSpPr>
              <p:cNvPr id="99" name="Freeform 373"/>
              <p:cNvSpPr>
                <a:spLocks/>
              </p:cNvSpPr>
              <p:nvPr/>
            </p:nvSpPr>
            <p:spPr bwMode="auto">
              <a:xfrm>
                <a:off x="5324" y="2721"/>
                <a:ext cx="72" cy="324"/>
              </a:xfrm>
              <a:custGeom>
                <a:avLst/>
                <a:gdLst>
                  <a:gd name="T0" fmla="*/ 21 w 217"/>
                  <a:gd name="T1" fmla="*/ 163 h 373"/>
                  <a:gd name="T2" fmla="*/ 3 w 217"/>
                  <a:gd name="T3" fmla="*/ 163 h 373"/>
                  <a:gd name="T4" fmla="*/ 3 w 217"/>
                  <a:gd name="T5" fmla="*/ 260 h 373"/>
                  <a:gd name="T6" fmla="*/ 21 w 217"/>
                  <a:gd name="T7" fmla="*/ 260 h 373"/>
                  <a:gd name="T8" fmla="*/ 24 w 217"/>
                  <a:gd name="T9" fmla="*/ 281 h 373"/>
                  <a:gd name="T10" fmla="*/ 0 w 217"/>
                  <a:gd name="T11" fmla="*/ 281 h 373"/>
                  <a:gd name="T12" fmla="*/ 0 w 217"/>
                  <a:gd name="T13" fmla="*/ 0 h 373"/>
                  <a:gd name="T14" fmla="*/ 24 w 217"/>
                  <a:gd name="T15" fmla="*/ 0 h 373"/>
                  <a:gd name="T16" fmla="*/ 21 w 217"/>
                  <a:gd name="T17" fmla="*/ 22 h 373"/>
                  <a:gd name="T18" fmla="*/ 3 w 217"/>
                  <a:gd name="T19" fmla="*/ 22 h 373"/>
                  <a:gd name="T20" fmla="*/ 3 w 217"/>
                  <a:gd name="T21" fmla="*/ 129 h 373"/>
                  <a:gd name="T22" fmla="*/ 21 w 217"/>
                  <a:gd name="T23" fmla="*/ 129 h 373"/>
                  <a:gd name="T24" fmla="*/ 21 w 217"/>
                  <a:gd name="T25" fmla="*/ 163 h 3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7"/>
                  <a:gd name="T40" fmla="*/ 0 h 373"/>
                  <a:gd name="T41" fmla="*/ 217 w 217"/>
                  <a:gd name="T42" fmla="*/ 373 h 37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7" h="373">
                    <a:moveTo>
                      <a:pt x="188" y="217"/>
                    </a:moveTo>
                    <a:lnTo>
                      <a:pt x="29" y="217"/>
                    </a:lnTo>
                    <a:lnTo>
                      <a:pt x="29" y="344"/>
                    </a:lnTo>
                    <a:lnTo>
                      <a:pt x="188" y="344"/>
                    </a:lnTo>
                    <a:lnTo>
                      <a:pt x="217" y="373"/>
                    </a:lnTo>
                    <a:lnTo>
                      <a:pt x="0" y="373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188" y="29"/>
                    </a:lnTo>
                    <a:lnTo>
                      <a:pt x="29" y="29"/>
                    </a:lnTo>
                    <a:lnTo>
                      <a:pt x="29" y="171"/>
                    </a:lnTo>
                    <a:lnTo>
                      <a:pt x="188" y="171"/>
                    </a:lnTo>
                    <a:lnTo>
                      <a:pt x="188" y="21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900">
                  <a:latin typeface="Calibri" pitchFamily="34" charset="0"/>
                </a:endParaRPr>
              </a:p>
            </p:txBody>
          </p:sp>
          <p:sp>
            <p:nvSpPr>
              <p:cNvPr id="100" name="Freeform 374"/>
              <p:cNvSpPr>
                <a:spLocks/>
              </p:cNvSpPr>
              <p:nvPr/>
            </p:nvSpPr>
            <p:spPr bwMode="auto">
              <a:xfrm>
                <a:off x="5386" y="2721"/>
                <a:ext cx="10" cy="324"/>
              </a:xfrm>
              <a:custGeom>
                <a:avLst/>
                <a:gdLst>
                  <a:gd name="T0" fmla="*/ 0 w 29"/>
                  <a:gd name="T1" fmla="*/ 22 h 373"/>
                  <a:gd name="T2" fmla="*/ 0 w 29"/>
                  <a:gd name="T3" fmla="*/ 260 h 373"/>
                  <a:gd name="T4" fmla="*/ 3 w 29"/>
                  <a:gd name="T5" fmla="*/ 281 h 373"/>
                  <a:gd name="T6" fmla="*/ 3 w 29"/>
                  <a:gd name="T7" fmla="*/ 0 h 373"/>
                  <a:gd name="T8" fmla="*/ 0 w 29"/>
                  <a:gd name="T9" fmla="*/ 22 h 3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3"/>
                  <a:gd name="T17" fmla="*/ 29 w 29"/>
                  <a:gd name="T18" fmla="*/ 373 h 3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3">
                    <a:moveTo>
                      <a:pt x="0" y="29"/>
                    </a:moveTo>
                    <a:lnTo>
                      <a:pt x="0" y="344"/>
                    </a:lnTo>
                    <a:lnTo>
                      <a:pt x="29" y="373"/>
                    </a:lnTo>
                    <a:lnTo>
                      <a:pt x="29" y="0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900">
                  <a:latin typeface="Calibri" pitchFamily="34" charset="0"/>
                </a:endParaRPr>
              </a:p>
            </p:txBody>
          </p:sp>
          <p:sp>
            <p:nvSpPr>
              <p:cNvPr id="101" name="Freeform 375"/>
              <p:cNvSpPr>
                <a:spLocks/>
              </p:cNvSpPr>
              <p:nvPr/>
            </p:nvSpPr>
            <p:spPr bwMode="auto">
              <a:xfrm>
                <a:off x="5218" y="3139"/>
                <a:ext cx="72" cy="324"/>
              </a:xfrm>
              <a:custGeom>
                <a:avLst/>
                <a:gdLst>
                  <a:gd name="T0" fmla="*/ 21 w 216"/>
                  <a:gd name="T1" fmla="*/ 165 h 372"/>
                  <a:gd name="T2" fmla="*/ 3 w 216"/>
                  <a:gd name="T3" fmla="*/ 165 h 372"/>
                  <a:gd name="T4" fmla="*/ 3 w 216"/>
                  <a:gd name="T5" fmla="*/ 260 h 372"/>
                  <a:gd name="T6" fmla="*/ 21 w 216"/>
                  <a:gd name="T7" fmla="*/ 260 h 372"/>
                  <a:gd name="T8" fmla="*/ 24 w 216"/>
                  <a:gd name="T9" fmla="*/ 282 h 372"/>
                  <a:gd name="T10" fmla="*/ 0 w 216"/>
                  <a:gd name="T11" fmla="*/ 282 h 372"/>
                  <a:gd name="T12" fmla="*/ 0 w 216"/>
                  <a:gd name="T13" fmla="*/ 0 h 372"/>
                  <a:gd name="T14" fmla="*/ 24 w 216"/>
                  <a:gd name="T15" fmla="*/ 0 h 372"/>
                  <a:gd name="T16" fmla="*/ 21 w 216"/>
                  <a:gd name="T17" fmla="*/ 21 h 372"/>
                  <a:gd name="T18" fmla="*/ 3 w 216"/>
                  <a:gd name="T19" fmla="*/ 21 h 372"/>
                  <a:gd name="T20" fmla="*/ 3 w 216"/>
                  <a:gd name="T21" fmla="*/ 130 h 372"/>
                  <a:gd name="T22" fmla="*/ 21 w 216"/>
                  <a:gd name="T23" fmla="*/ 130 h 372"/>
                  <a:gd name="T24" fmla="*/ 21 w 216"/>
                  <a:gd name="T25" fmla="*/ 165 h 3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6"/>
                  <a:gd name="T40" fmla="*/ 0 h 372"/>
                  <a:gd name="T41" fmla="*/ 216 w 216"/>
                  <a:gd name="T42" fmla="*/ 372 h 37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6" h="372">
                    <a:moveTo>
                      <a:pt x="187" y="217"/>
                    </a:moveTo>
                    <a:lnTo>
                      <a:pt x="29" y="217"/>
                    </a:lnTo>
                    <a:lnTo>
                      <a:pt x="29" y="343"/>
                    </a:lnTo>
                    <a:lnTo>
                      <a:pt x="187" y="343"/>
                    </a:lnTo>
                    <a:lnTo>
                      <a:pt x="216" y="372"/>
                    </a:lnTo>
                    <a:lnTo>
                      <a:pt x="0" y="372"/>
                    </a:lnTo>
                    <a:lnTo>
                      <a:pt x="0" y="0"/>
                    </a:lnTo>
                    <a:lnTo>
                      <a:pt x="216" y="0"/>
                    </a:lnTo>
                    <a:lnTo>
                      <a:pt x="187" y="27"/>
                    </a:lnTo>
                    <a:lnTo>
                      <a:pt x="29" y="27"/>
                    </a:lnTo>
                    <a:lnTo>
                      <a:pt x="29" y="171"/>
                    </a:lnTo>
                    <a:lnTo>
                      <a:pt x="187" y="171"/>
                    </a:lnTo>
                    <a:lnTo>
                      <a:pt x="187" y="21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900">
                  <a:latin typeface="Calibri" pitchFamily="34" charset="0"/>
                </a:endParaRPr>
              </a:p>
            </p:txBody>
          </p:sp>
          <p:sp>
            <p:nvSpPr>
              <p:cNvPr id="102" name="Freeform 376"/>
              <p:cNvSpPr>
                <a:spLocks/>
              </p:cNvSpPr>
              <p:nvPr/>
            </p:nvSpPr>
            <p:spPr bwMode="auto">
              <a:xfrm>
                <a:off x="5280" y="3139"/>
                <a:ext cx="10" cy="324"/>
              </a:xfrm>
              <a:custGeom>
                <a:avLst/>
                <a:gdLst>
                  <a:gd name="T0" fmla="*/ 0 w 29"/>
                  <a:gd name="T1" fmla="*/ 21 h 372"/>
                  <a:gd name="T2" fmla="*/ 0 w 29"/>
                  <a:gd name="T3" fmla="*/ 260 h 372"/>
                  <a:gd name="T4" fmla="*/ 3 w 29"/>
                  <a:gd name="T5" fmla="*/ 282 h 372"/>
                  <a:gd name="T6" fmla="*/ 3 w 29"/>
                  <a:gd name="T7" fmla="*/ 0 h 372"/>
                  <a:gd name="T8" fmla="*/ 0 w 29"/>
                  <a:gd name="T9" fmla="*/ 21 h 3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2"/>
                  <a:gd name="T17" fmla="*/ 29 w 29"/>
                  <a:gd name="T18" fmla="*/ 372 h 3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2">
                    <a:moveTo>
                      <a:pt x="0" y="27"/>
                    </a:moveTo>
                    <a:lnTo>
                      <a:pt x="0" y="343"/>
                    </a:lnTo>
                    <a:lnTo>
                      <a:pt x="29" y="372"/>
                    </a:lnTo>
                    <a:lnTo>
                      <a:pt x="29" y="0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900">
                  <a:latin typeface="Calibri" pitchFamily="34" charset="0"/>
                </a:endParaRPr>
              </a:p>
            </p:txBody>
          </p:sp>
          <p:sp>
            <p:nvSpPr>
              <p:cNvPr id="103" name="Freeform 377"/>
              <p:cNvSpPr>
                <a:spLocks/>
              </p:cNvSpPr>
              <p:nvPr/>
            </p:nvSpPr>
            <p:spPr bwMode="auto">
              <a:xfrm>
                <a:off x="5324" y="3139"/>
                <a:ext cx="72" cy="324"/>
              </a:xfrm>
              <a:custGeom>
                <a:avLst/>
                <a:gdLst>
                  <a:gd name="T0" fmla="*/ 21 w 217"/>
                  <a:gd name="T1" fmla="*/ 165 h 372"/>
                  <a:gd name="T2" fmla="*/ 3 w 217"/>
                  <a:gd name="T3" fmla="*/ 165 h 372"/>
                  <a:gd name="T4" fmla="*/ 3 w 217"/>
                  <a:gd name="T5" fmla="*/ 260 h 372"/>
                  <a:gd name="T6" fmla="*/ 21 w 217"/>
                  <a:gd name="T7" fmla="*/ 260 h 372"/>
                  <a:gd name="T8" fmla="*/ 24 w 217"/>
                  <a:gd name="T9" fmla="*/ 282 h 372"/>
                  <a:gd name="T10" fmla="*/ 0 w 217"/>
                  <a:gd name="T11" fmla="*/ 282 h 372"/>
                  <a:gd name="T12" fmla="*/ 0 w 217"/>
                  <a:gd name="T13" fmla="*/ 0 h 372"/>
                  <a:gd name="T14" fmla="*/ 24 w 217"/>
                  <a:gd name="T15" fmla="*/ 0 h 372"/>
                  <a:gd name="T16" fmla="*/ 21 w 217"/>
                  <a:gd name="T17" fmla="*/ 21 h 372"/>
                  <a:gd name="T18" fmla="*/ 3 w 217"/>
                  <a:gd name="T19" fmla="*/ 21 h 372"/>
                  <a:gd name="T20" fmla="*/ 3 w 217"/>
                  <a:gd name="T21" fmla="*/ 130 h 372"/>
                  <a:gd name="T22" fmla="*/ 21 w 217"/>
                  <a:gd name="T23" fmla="*/ 130 h 372"/>
                  <a:gd name="T24" fmla="*/ 21 w 217"/>
                  <a:gd name="T25" fmla="*/ 165 h 3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7"/>
                  <a:gd name="T40" fmla="*/ 0 h 372"/>
                  <a:gd name="T41" fmla="*/ 217 w 217"/>
                  <a:gd name="T42" fmla="*/ 372 h 37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7" h="372">
                    <a:moveTo>
                      <a:pt x="188" y="217"/>
                    </a:moveTo>
                    <a:lnTo>
                      <a:pt x="29" y="217"/>
                    </a:lnTo>
                    <a:lnTo>
                      <a:pt x="29" y="343"/>
                    </a:lnTo>
                    <a:lnTo>
                      <a:pt x="188" y="343"/>
                    </a:lnTo>
                    <a:lnTo>
                      <a:pt x="217" y="372"/>
                    </a:lnTo>
                    <a:lnTo>
                      <a:pt x="0" y="372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188" y="27"/>
                    </a:lnTo>
                    <a:lnTo>
                      <a:pt x="29" y="27"/>
                    </a:lnTo>
                    <a:lnTo>
                      <a:pt x="29" y="171"/>
                    </a:lnTo>
                    <a:lnTo>
                      <a:pt x="188" y="171"/>
                    </a:lnTo>
                    <a:lnTo>
                      <a:pt x="188" y="21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900">
                  <a:latin typeface="Calibri" pitchFamily="34" charset="0"/>
                </a:endParaRPr>
              </a:p>
            </p:txBody>
          </p:sp>
          <p:sp>
            <p:nvSpPr>
              <p:cNvPr id="104" name="Freeform 378"/>
              <p:cNvSpPr>
                <a:spLocks/>
              </p:cNvSpPr>
              <p:nvPr/>
            </p:nvSpPr>
            <p:spPr bwMode="auto">
              <a:xfrm>
                <a:off x="5386" y="3139"/>
                <a:ext cx="10" cy="324"/>
              </a:xfrm>
              <a:custGeom>
                <a:avLst/>
                <a:gdLst>
                  <a:gd name="T0" fmla="*/ 0 w 29"/>
                  <a:gd name="T1" fmla="*/ 21 h 372"/>
                  <a:gd name="T2" fmla="*/ 0 w 29"/>
                  <a:gd name="T3" fmla="*/ 260 h 372"/>
                  <a:gd name="T4" fmla="*/ 3 w 29"/>
                  <a:gd name="T5" fmla="*/ 282 h 372"/>
                  <a:gd name="T6" fmla="*/ 3 w 29"/>
                  <a:gd name="T7" fmla="*/ 0 h 372"/>
                  <a:gd name="T8" fmla="*/ 0 w 29"/>
                  <a:gd name="T9" fmla="*/ 21 h 3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2"/>
                  <a:gd name="T17" fmla="*/ 29 w 29"/>
                  <a:gd name="T18" fmla="*/ 372 h 3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2">
                    <a:moveTo>
                      <a:pt x="0" y="27"/>
                    </a:moveTo>
                    <a:lnTo>
                      <a:pt x="0" y="343"/>
                    </a:lnTo>
                    <a:lnTo>
                      <a:pt x="29" y="372"/>
                    </a:lnTo>
                    <a:lnTo>
                      <a:pt x="29" y="0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900">
                  <a:latin typeface="Calibri" pitchFamily="34" charset="0"/>
                </a:endParaRPr>
              </a:p>
            </p:txBody>
          </p:sp>
          <p:sp>
            <p:nvSpPr>
              <p:cNvPr id="105" name="Freeform 379"/>
              <p:cNvSpPr>
                <a:spLocks/>
              </p:cNvSpPr>
              <p:nvPr/>
            </p:nvSpPr>
            <p:spPr bwMode="auto">
              <a:xfrm>
                <a:off x="5008" y="2721"/>
                <a:ext cx="72" cy="324"/>
              </a:xfrm>
              <a:custGeom>
                <a:avLst/>
                <a:gdLst>
                  <a:gd name="T0" fmla="*/ 3 w 215"/>
                  <a:gd name="T1" fmla="*/ 163 h 373"/>
                  <a:gd name="T2" fmla="*/ 21 w 215"/>
                  <a:gd name="T3" fmla="*/ 163 h 373"/>
                  <a:gd name="T4" fmla="*/ 21 w 215"/>
                  <a:gd name="T5" fmla="*/ 260 h 373"/>
                  <a:gd name="T6" fmla="*/ 3 w 215"/>
                  <a:gd name="T7" fmla="*/ 260 h 373"/>
                  <a:gd name="T8" fmla="*/ 0 w 215"/>
                  <a:gd name="T9" fmla="*/ 281 h 373"/>
                  <a:gd name="T10" fmla="*/ 24 w 215"/>
                  <a:gd name="T11" fmla="*/ 281 h 373"/>
                  <a:gd name="T12" fmla="*/ 24 w 215"/>
                  <a:gd name="T13" fmla="*/ 0 h 373"/>
                  <a:gd name="T14" fmla="*/ 0 w 215"/>
                  <a:gd name="T15" fmla="*/ 0 h 373"/>
                  <a:gd name="T16" fmla="*/ 3 w 215"/>
                  <a:gd name="T17" fmla="*/ 22 h 373"/>
                  <a:gd name="T18" fmla="*/ 21 w 215"/>
                  <a:gd name="T19" fmla="*/ 22 h 373"/>
                  <a:gd name="T20" fmla="*/ 21 w 215"/>
                  <a:gd name="T21" fmla="*/ 129 h 373"/>
                  <a:gd name="T22" fmla="*/ 3 w 215"/>
                  <a:gd name="T23" fmla="*/ 129 h 373"/>
                  <a:gd name="T24" fmla="*/ 3 w 215"/>
                  <a:gd name="T25" fmla="*/ 163 h 3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5"/>
                  <a:gd name="T40" fmla="*/ 0 h 373"/>
                  <a:gd name="T41" fmla="*/ 215 w 215"/>
                  <a:gd name="T42" fmla="*/ 373 h 37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5" h="373">
                    <a:moveTo>
                      <a:pt x="29" y="217"/>
                    </a:moveTo>
                    <a:lnTo>
                      <a:pt x="187" y="217"/>
                    </a:lnTo>
                    <a:lnTo>
                      <a:pt x="187" y="344"/>
                    </a:lnTo>
                    <a:lnTo>
                      <a:pt x="29" y="344"/>
                    </a:lnTo>
                    <a:lnTo>
                      <a:pt x="0" y="373"/>
                    </a:lnTo>
                    <a:lnTo>
                      <a:pt x="215" y="373"/>
                    </a:lnTo>
                    <a:lnTo>
                      <a:pt x="215" y="0"/>
                    </a:lnTo>
                    <a:lnTo>
                      <a:pt x="0" y="0"/>
                    </a:lnTo>
                    <a:lnTo>
                      <a:pt x="29" y="29"/>
                    </a:lnTo>
                    <a:lnTo>
                      <a:pt x="187" y="29"/>
                    </a:lnTo>
                    <a:lnTo>
                      <a:pt x="187" y="171"/>
                    </a:lnTo>
                    <a:lnTo>
                      <a:pt x="29" y="171"/>
                    </a:lnTo>
                    <a:lnTo>
                      <a:pt x="29" y="21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900">
                  <a:latin typeface="Calibri" pitchFamily="34" charset="0"/>
                </a:endParaRPr>
              </a:p>
            </p:txBody>
          </p:sp>
          <p:sp>
            <p:nvSpPr>
              <p:cNvPr id="106" name="Freeform 380"/>
              <p:cNvSpPr>
                <a:spLocks/>
              </p:cNvSpPr>
              <p:nvPr/>
            </p:nvSpPr>
            <p:spPr bwMode="auto">
              <a:xfrm>
                <a:off x="5008" y="2721"/>
                <a:ext cx="10" cy="324"/>
              </a:xfrm>
              <a:custGeom>
                <a:avLst/>
                <a:gdLst>
                  <a:gd name="T0" fmla="*/ 3 w 29"/>
                  <a:gd name="T1" fmla="*/ 22 h 373"/>
                  <a:gd name="T2" fmla="*/ 3 w 29"/>
                  <a:gd name="T3" fmla="*/ 260 h 373"/>
                  <a:gd name="T4" fmla="*/ 0 w 29"/>
                  <a:gd name="T5" fmla="*/ 281 h 373"/>
                  <a:gd name="T6" fmla="*/ 0 w 29"/>
                  <a:gd name="T7" fmla="*/ 0 h 373"/>
                  <a:gd name="T8" fmla="*/ 3 w 29"/>
                  <a:gd name="T9" fmla="*/ 22 h 3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3"/>
                  <a:gd name="T17" fmla="*/ 29 w 29"/>
                  <a:gd name="T18" fmla="*/ 373 h 3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3">
                    <a:moveTo>
                      <a:pt x="29" y="29"/>
                    </a:moveTo>
                    <a:lnTo>
                      <a:pt x="29" y="344"/>
                    </a:lnTo>
                    <a:lnTo>
                      <a:pt x="0" y="373"/>
                    </a:lnTo>
                    <a:lnTo>
                      <a:pt x="0" y="0"/>
                    </a:lnTo>
                    <a:lnTo>
                      <a:pt x="29" y="29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900">
                  <a:latin typeface="Calibri" pitchFamily="34" charset="0"/>
                </a:endParaRPr>
              </a:p>
            </p:txBody>
          </p:sp>
          <p:sp>
            <p:nvSpPr>
              <p:cNvPr id="107" name="Freeform 381"/>
              <p:cNvSpPr>
                <a:spLocks/>
              </p:cNvSpPr>
              <p:nvPr/>
            </p:nvSpPr>
            <p:spPr bwMode="auto">
              <a:xfrm>
                <a:off x="4903" y="2721"/>
                <a:ext cx="71" cy="324"/>
              </a:xfrm>
              <a:custGeom>
                <a:avLst/>
                <a:gdLst>
                  <a:gd name="T0" fmla="*/ 3 w 216"/>
                  <a:gd name="T1" fmla="*/ 163 h 373"/>
                  <a:gd name="T2" fmla="*/ 20 w 216"/>
                  <a:gd name="T3" fmla="*/ 163 h 373"/>
                  <a:gd name="T4" fmla="*/ 20 w 216"/>
                  <a:gd name="T5" fmla="*/ 260 h 373"/>
                  <a:gd name="T6" fmla="*/ 3 w 216"/>
                  <a:gd name="T7" fmla="*/ 260 h 373"/>
                  <a:gd name="T8" fmla="*/ 0 w 216"/>
                  <a:gd name="T9" fmla="*/ 281 h 373"/>
                  <a:gd name="T10" fmla="*/ 23 w 216"/>
                  <a:gd name="T11" fmla="*/ 281 h 373"/>
                  <a:gd name="T12" fmla="*/ 23 w 216"/>
                  <a:gd name="T13" fmla="*/ 0 h 373"/>
                  <a:gd name="T14" fmla="*/ 0 w 216"/>
                  <a:gd name="T15" fmla="*/ 0 h 373"/>
                  <a:gd name="T16" fmla="*/ 3 w 216"/>
                  <a:gd name="T17" fmla="*/ 22 h 373"/>
                  <a:gd name="T18" fmla="*/ 20 w 216"/>
                  <a:gd name="T19" fmla="*/ 22 h 373"/>
                  <a:gd name="T20" fmla="*/ 20 w 216"/>
                  <a:gd name="T21" fmla="*/ 129 h 373"/>
                  <a:gd name="T22" fmla="*/ 3 w 216"/>
                  <a:gd name="T23" fmla="*/ 129 h 373"/>
                  <a:gd name="T24" fmla="*/ 3 w 216"/>
                  <a:gd name="T25" fmla="*/ 163 h 3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6"/>
                  <a:gd name="T40" fmla="*/ 0 h 373"/>
                  <a:gd name="T41" fmla="*/ 216 w 216"/>
                  <a:gd name="T42" fmla="*/ 373 h 37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6" h="373">
                    <a:moveTo>
                      <a:pt x="29" y="217"/>
                    </a:moveTo>
                    <a:lnTo>
                      <a:pt x="186" y="217"/>
                    </a:lnTo>
                    <a:lnTo>
                      <a:pt x="186" y="344"/>
                    </a:lnTo>
                    <a:lnTo>
                      <a:pt x="29" y="344"/>
                    </a:lnTo>
                    <a:lnTo>
                      <a:pt x="0" y="373"/>
                    </a:lnTo>
                    <a:lnTo>
                      <a:pt x="216" y="373"/>
                    </a:lnTo>
                    <a:lnTo>
                      <a:pt x="216" y="0"/>
                    </a:lnTo>
                    <a:lnTo>
                      <a:pt x="0" y="0"/>
                    </a:lnTo>
                    <a:lnTo>
                      <a:pt x="29" y="29"/>
                    </a:lnTo>
                    <a:lnTo>
                      <a:pt x="186" y="29"/>
                    </a:lnTo>
                    <a:lnTo>
                      <a:pt x="186" y="171"/>
                    </a:lnTo>
                    <a:lnTo>
                      <a:pt x="29" y="171"/>
                    </a:lnTo>
                    <a:lnTo>
                      <a:pt x="29" y="21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900">
                  <a:latin typeface="Calibri" pitchFamily="34" charset="0"/>
                </a:endParaRPr>
              </a:p>
            </p:txBody>
          </p:sp>
          <p:sp>
            <p:nvSpPr>
              <p:cNvPr id="108" name="Freeform 382"/>
              <p:cNvSpPr>
                <a:spLocks/>
              </p:cNvSpPr>
              <p:nvPr/>
            </p:nvSpPr>
            <p:spPr bwMode="auto">
              <a:xfrm>
                <a:off x="4903" y="2721"/>
                <a:ext cx="9" cy="324"/>
              </a:xfrm>
              <a:custGeom>
                <a:avLst/>
                <a:gdLst>
                  <a:gd name="T0" fmla="*/ 3 w 29"/>
                  <a:gd name="T1" fmla="*/ 22 h 373"/>
                  <a:gd name="T2" fmla="*/ 3 w 29"/>
                  <a:gd name="T3" fmla="*/ 260 h 373"/>
                  <a:gd name="T4" fmla="*/ 0 w 29"/>
                  <a:gd name="T5" fmla="*/ 281 h 373"/>
                  <a:gd name="T6" fmla="*/ 0 w 29"/>
                  <a:gd name="T7" fmla="*/ 0 h 373"/>
                  <a:gd name="T8" fmla="*/ 3 w 29"/>
                  <a:gd name="T9" fmla="*/ 22 h 3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3"/>
                  <a:gd name="T17" fmla="*/ 29 w 29"/>
                  <a:gd name="T18" fmla="*/ 373 h 3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3">
                    <a:moveTo>
                      <a:pt x="29" y="29"/>
                    </a:moveTo>
                    <a:lnTo>
                      <a:pt x="29" y="344"/>
                    </a:lnTo>
                    <a:lnTo>
                      <a:pt x="0" y="373"/>
                    </a:lnTo>
                    <a:lnTo>
                      <a:pt x="0" y="0"/>
                    </a:lnTo>
                    <a:lnTo>
                      <a:pt x="29" y="29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900">
                  <a:latin typeface="Calibri" pitchFamily="34" charset="0"/>
                </a:endParaRPr>
              </a:p>
            </p:txBody>
          </p:sp>
          <p:sp>
            <p:nvSpPr>
              <p:cNvPr id="109" name="Freeform 383"/>
              <p:cNvSpPr>
                <a:spLocks/>
              </p:cNvSpPr>
              <p:nvPr/>
            </p:nvSpPr>
            <p:spPr bwMode="auto">
              <a:xfrm>
                <a:off x="4799" y="2721"/>
                <a:ext cx="72" cy="324"/>
              </a:xfrm>
              <a:custGeom>
                <a:avLst/>
                <a:gdLst>
                  <a:gd name="T0" fmla="*/ 3 w 215"/>
                  <a:gd name="T1" fmla="*/ 163 h 373"/>
                  <a:gd name="T2" fmla="*/ 21 w 215"/>
                  <a:gd name="T3" fmla="*/ 163 h 373"/>
                  <a:gd name="T4" fmla="*/ 21 w 215"/>
                  <a:gd name="T5" fmla="*/ 260 h 373"/>
                  <a:gd name="T6" fmla="*/ 3 w 215"/>
                  <a:gd name="T7" fmla="*/ 260 h 373"/>
                  <a:gd name="T8" fmla="*/ 0 w 215"/>
                  <a:gd name="T9" fmla="*/ 281 h 373"/>
                  <a:gd name="T10" fmla="*/ 24 w 215"/>
                  <a:gd name="T11" fmla="*/ 281 h 373"/>
                  <a:gd name="T12" fmla="*/ 24 w 215"/>
                  <a:gd name="T13" fmla="*/ 0 h 373"/>
                  <a:gd name="T14" fmla="*/ 0 w 215"/>
                  <a:gd name="T15" fmla="*/ 0 h 373"/>
                  <a:gd name="T16" fmla="*/ 3 w 215"/>
                  <a:gd name="T17" fmla="*/ 22 h 373"/>
                  <a:gd name="T18" fmla="*/ 21 w 215"/>
                  <a:gd name="T19" fmla="*/ 22 h 373"/>
                  <a:gd name="T20" fmla="*/ 21 w 215"/>
                  <a:gd name="T21" fmla="*/ 129 h 373"/>
                  <a:gd name="T22" fmla="*/ 3 w 215"/>
                  <a:gd name="T23" fmla="*/ 129 h 373"/>
                  <a:gd name="T24" fmla="*/ 3 w 215"/>
                  <a:gd name="T25" fmla="*/ 163 h 3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5"/>
                  <a:gd name="T40" fmla="*/ 0 h 373"/>
                  <a:gd name="T41" fmla="*/ 215 w 215"/>
                  <a:gd name="T42" fmla="*/ 373 h 37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5" h="373">
                    <a:moveTo>
                      <a:pt x="28" y="217"/>
                    </a:moveTo>
                    <a:lnTo>
                      <a:pt x="186" y="217"/>
                    </a:lnTo>
                    <a:lnTo>
                      <a:pt x="186" y="344"/>
                    </a:lnTo>
                    <a:lnTo>
                      <a:pt x="29" y="344"/>
                    </a:lnTo>
                    <a:lnTo>
                      <a:pt x="0" y="373"/>
                    </a:lnTo>
                    <a:lnTo>
                      <a:pt x="215" y="373"/>
                    </a:lnTo>
                    <a:lnTo>
                      <a:pt x="215" y="0"/>
                    </a:lnTo>
                    <a:lnTo>
                      <a:pt x="0" y="0"/>
                    </a:lnTo>
                    <a:lnTo>
                      <a:pt x="29" y="29"/>
                    </a:lnTo>
                    <a:lnTo>
                      <a:pt x="186" y="29"/>
                    </a:lnTo>
                    <a:lnTo>
                      <a:pt x="186" y="171"/>
                    </a:lnTo>
                    <a:lnTo>
                      <a:pt x="29" y="171"/>
                    </a:lnTo>
                    <a:lnTo>
                      <a:pt x="28" y="21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900">
                  <a:latin typeface="Calibri" pitchFamily="34" charset="0"/>
                </a:endParaRPr>
              </a:p>
            </p:txBody>
          </p:sp>
          <p:sp>
            <p:nvSpPr>
              <p:cNvPr id="110" name="Freeform 384"/>
              <p:cNvSpPr>
                <a:spLocks/>
              </p:cNvSpPr>
              <p:nvPr/>
            </p:nvSpPr>
            <p:spPr bwMode="auto">
              <a:xfrm>
                <a:off x="4799" y="2721"/>
                <a:ext cx="10" cy="324"/>
              </a:xfrm>
              <a:custGeom>
                <a:avLst/>
                <a:gdLst>
                  <a:gd name="T0" fmla="*/ 3 w 29"/>
                  <a:gd name="T1" fmla="*/ 22 h 373"/>
                  <a:gd name="T2" fmla="*/ 3 w 29"/>
                  <a:gd name="T3" fmla="*/ 260 h 373"/>
                  <a:gd name="T4" fmla="*/ 0 w 29"/>
                  <a:gd name="T5" fmla="*/ 281 h 373"/>
                  <a:gd name="T6" fmla="*/ 0 w 29"/>
                  <a:gd name="T7" fmla="*/ 0 h 373"/>
                  <a:gd name="T8" fmla="*/ 3 w 29"/>
                  <a:gd name="T9" fmla="*/ 22 h 3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3"/>
                  <a:gd name="T17" fmla="*/ 29 w 29"/>
                  <a:gd name="T18" fmla="*/ 373 h 3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3">
                    <a:moveTo>
                      <a:pt x="29" y="29"/>
                    </a:moveTo>
                    <a:lnTo>
                      <a:pt x="29" y="344"/>
                    </a:lnTo>
                    <a:lnTo>
                      <a:pt x="0" y="373"/>
                    </a:lnTo>
                    <a:lnTo>
                      <a:pt x="0" y="0"/>
                    </a:lnTo>
                    <a:lnTo>
                      <a:pt x="29" y="29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900">
                  <a:latin typeface="Calibri" pitchFamily="34" charset="0"/>
                </a:endParaRPr>
              </a:p>
            </p:txBody>
          </p:sp>
          <p:sp>
            <p:nvSpPr>
              <p:cNvPr id="111" name="Freeform 386"/>
              <p:cNvSpPr>
                <a:spLocks/>
              </p:cNvSpPr>
              <p:nvPr/>
            </p:nvSpPr>
            <p:spPr bwMode="auto">
              <a:xfrm>
                <a:off x="4903" y="3139"/>
                <a:ext cx="9" cy="324"/>
              </a:xfrm>
              <a:custGeom>
                <a:avLst/>
                <a:gdLst>
                  <a:gd name="T0" fmla="*/ 3 w 29"/>
                  <a:gd name="T1" fmla="*/ 21 h 372"/>
                  <a:gd name="T2" fmla="*/ 3 w 29"/>
                  <a:gd name="T3" fmla="*/ 260 h 372"/>
                  <a:gd name="T4" fmla="*/ 0 w 29"/>
                  <a:gd name="T5" fmla="*/ 282 h 372"/>
                  <a:gd name="T6" fmla="*/ 0 w 29"/>
                  <a:gd name="T7" fmla="*/ 0 h 372"/>
                  <a:gd name="T8" fmla="*/ 3 w 29"/>
                  <a:gd name="T9" fmla="*/ 21 h 3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2"/>
                  <a:gd name="T17" fmla="*/ 29 w 29"/>
                  <a:gd name="T18" fmla="*/ 372 h 3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2">
                    <a:moveTo>
                      <a:pt x="29" y="27"/>
                    </a:moveTo>
                    <a:lnTo>
                      <a:pt x="29" y="343"/>
                    </a:lnTo>
                    <a:lnTo>
                      <a:pt x="0" y="372"/>
                    </a:lnTo>
                    <a:lnTo>
                      <a:pt x="0" y="0"/>
                    </a:lnTo>
                    <a:lnTo>
                      <a:pt x="29" y="2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900">
                  <a:latin typeface="Calibri" pitchFamily="34" charset="0"/>
                </a:endParaRPr>
              </a:p>
            </p:txBody>
          </p:sp>
          <p:sp>
            <p:nvSpPr>
              <p:cNvPr id="112" name="Freeform 387"/>
              <p:cNvSpPr>
                <a:spLocks/>
              </p:cNvSpPr>
              <p:nvPr/>
            </p:nvSpPr>
            <p:spPr bwMode="auto">
              <a:xfrm>
                <a:off x="4799" y="3139"/>
                <a:ext cx="72" cy="324"/>
              </a:xfrm>
              <a:custGeom>
                <a:avLst/>
                <a:gdLst>
                  <a:gd name="T0" fmla="*/ 3 w 215"/>
                  <a:gd name="T1" fmla="*/ 165 h 372"/>
                  <a:gd name="T2" fmla="*/ 21 w 215"/>
                  <a:gd name="T3" fmla="*/ 165 h 372"/>
                  <a:gd name="T4" fmla="*/ 21 w 215"/>
                  <a:gd name="T5" fmla="*/ 260 h 372"/>
                  <a:gd name="T6" fmla="*/ 3 w 215"/>
                  <a:gd name="T7" fmla="*/ 260 h 372"/>
                  <a:gd name="T8" fmla="*/ 0 w 215"/>
                  <a:gd name="T9" fmla="*/ 282 h 372"/>
                  <a:gd name="T10" fmla="*/ 24 w 215"/>
                  <a:gd name="T11" fmla="*/ 282 h 372"/>
                  <a:gd name="T12" fmla="*/ 24 w 215"/>
                  <a:gd name="T13" fmla="*/ 0 h 372"/>
                  <a:gd name="T14" fmla="*/ 0 w 215"/>
                  <a:gd name="T15" fmla="*/ 0 h 372"/>
                  <a:gd name="T16" fmla="*/ 3 w 215"/>
                  <a:gd name="T17" fmla="*/ 21 h 372"/>
                  <a:gd name="T18" fmla="*/ 21 w 215"/>
                  <a:gd name="T19" fmla="*/ 21 h 372"/>
                  <a:gd name="T20" fmla="*/ 21 w 215"/>
                  <a:gd name="T21" fmla="*/ 130 h 372"/>
                  <a:gd name="T22" fmla="*/ 3 w 215"/>
                  <a:gd name="T23" fmla="*/ 130 h 372"/>
                  <a:gd name="T24" fmla="*/ 3 w 215"/>
                  <a:gd name="T25" fmla="*/ 165 h 3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5"/>
                  <a:gd name="T40" fmla="*/ 0 h 372"/>
                  <a:gd name="T41" fmla="*/ 215 w 215"/>
                  <a:gd name="T42" fmla="*/ 372 h 37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5" h="372">
                    <a:moveTo>
                      <a:pt x="28" y="217"/>
                    </a:moveTo>
                    <a:lnTo>
                      <a:pt x="186" y="217"/>
                    </a:lnTo>
                    <a:lnTo>
                      <a:pt x="186" y="343"/>
                    </a:lnTo>
                    <a:lnTo>
                      <a:pt x="29" y="343"/>
                    </a:lnTo>
                    <a:lnTo>
                      <a:pt x="0" y="372"/>
                    </a:lnTo>
                    <a:lnTo>
                      <a:pt x="215" y="372"/>
                    </a:lnTo>
                    <a:lnTo>
                      <a:pt x="215" y="0"/>
                    </a:lnTo>
                    <a:lnTo>
                      <a:pt x="0" y="0"/>
                    </a:lnTo>
                    <a:lnTo>
                      <a:pt x="29" y="27"/>
                    </a:lnTo>
                    <a:lnTo>
                      <a:pt x="186" y="27"/>
                    </a:lnTo>
                    <a:lnTo>
                      <a:pt x="186" y="171"/>
                    </a:lnTo>
                    <a:lnTo>
                      <a:pt x="29" y="171"/>
                    </a:lnTo>
                    <a:lnTo>
                      <a:pt x="28" y="21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900">
                  <a:latin typeface="Calibri" pitchFamily="34" charset="0"/>
                </a:endParaRPr>
              </a:p>
            </p:txBody>
          </p:sp>
          <p:sp>
            <p:nvSpPr>
              <p:cNvPr id="113" name="Freeform 388"/>
              <p:cNvSpPr>
                <a:spLocks/>
              </p:cNvSpPr>
              <p:nvPr/>
            </p:nvSpPr>
            <p:spPr bwMode="auto">
              <a:xfrm>
                <a:off x="4799" y="3139"/>
                <a:ext cx="10" cy="324"/>
              </a:xfrm>
              <a:custGeom>
                <a:avLst/>
                <a:gdLst>
                  <a:gd name="T0" fmla="*/ 3 w 29"/>
                  <a:gd name="T1" fmla="*/ 21 h 372"/>
                  <a:gd name="T2" fmla="*/ 3 w 29"/>
                  <a:gd name="T3" fmla="*/ 260 h 372"/>
                  <a:gd name="T4" fmla="*/ 0 w 29"/>
                  <a:gd name="T5" fmla="*/ 282 h 372"/>
                  <a:gd name="T6" fmla="*/ 0 w 29"/>
                  <a:gd name="T7" fmla="*/ 0 h 372"/>
                  <a:gd name="T8" fmla="*/ 3 w 29"/>
                  <a:gd name="T9" fmla="*/ 21 h 3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2"/>
                  <a:gd name="T17" fmla="*/ 29 w 29"/>
                  <a:gd name="T18" fmla="*/ 372 h 3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2">
                    <a:moveTo>
                      <a:pt x="29" y="27"/>
                    </a:moveTo>
                    <a:lnTo>
                      <a:pt x="29" y="343"/>
                    </a:lnTo>
                    <a:lnTo>
                      <a:pt x="0" y="372"/>
                    </a:lnTo>
                    <a:lnTo>
                      <a:pt x="0" y="0"/>
                    </a:lnTo>
                    <a:lnTo>
                      <a:pt x="29" y="2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900">
                  <a:latin typeface="Calibri" pitchFamily="34" charset="0"/>
                </a:endParaRPr>
              </a:p>
            </p:txBody>
          </p:sp>
          <p:sp>
            <p:nvSpPr>
              <p:cNvPr id="114" name="Rectangle 389"/>
              <p:cNvSpPr>
                <a:spLocks noChangeArrowheads="1"/>
              </p:cNvSpPr>
              <p:nvPr/>
            </p:nvSpPr>
            <p:spPr bwMode="auto">
              <a:xfrm>
                <a:off x="5114" y="2898"/>
                <a:ext cx="72" cy="1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900">
                  <a:latin typeface="Calibri" pitchFamily="34" charset="0"/>
                </a:endParaRPr>
              </a:p>
            </p:txBody>
          </p:sp>
          <p:sp>
            <p:nvSpPr>
              <p:cNvPr id="115" name="Rectangle 390"/>
              <p:cNvSpPr>
                <a:spLocks noChangeArrowheads="1"/>
              </p:cNvSpPr>
              <p:nvPr/>
            </p:nvSpPr>
            <p:spPr bwMode="auto">
              <a:xfrm>
                <a:off x="5218" y="2898"/>
                <a:ext cx="72" cy="1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900">
                  <a:latin typeface="Calibri" pitchFamily="34" charset="0"/>
                </a:endParaRPr>
              </a:p>
            </p:txBody>
          </p:sp>
          <p:sp>
            <p:nvSpPr>
              <p:cNvPr id="116" name="Rectangle 391"/>
              <p:cNvSpPr>
                <a:spLocks noChangeArrowheads="1"/>
              </p:cNvSpPr>
              <p:nvPr/>
            </p:nvSpPr>
            <p:spPr bwMode="auto">
              <a:xfrm>
                <a:off x="5324" y="2898"/>
                <a:ext cx="72" cy="1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900">
                  <a:latin typeface="Calibri" pitchFamily="34" charset="0"/>
                </a:endParaRPr>
              </a:p>
            </p:txBody>
          </p:sp>
          <p:sp>
            <p:nvSpPr>
              <p:cNvPr id="117" name="Rectangle 392"/>
              <p:cNvSpPr>
                <a:spLocks noChangeArrowheads="1"/>
              </p:cNvSpPr>
              <p:nvPr/>
            </p:nvSpPr>
            <p:spPr bwMode="auto">
              <a:xfrm>
                <a:off x="5008" y="2898"/>
                <a:ext cx="72" cy="1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900">
                  <a:latin typeface="Calibri" pitchFamily="34" charset="0"/>
                </a:endParaRPr>
              </a:p>
            </p:txBody>
          </p:sp>
          <p:sp>
            <p:nvSpPr>
              <p:cNvPr id="118" name="Rectangle 393"/>
              <p:cNvSpPr>
                <a:spLocks noChangeArrowheads="1"/>
              </p:cNvSpPr>
              <p:nvPr/>
            </p:nvSpPr>
            <p:spPr bwMode="auto">
              <a:xfrm>
                <a:off x="4903" y="2898"/>
                <a:ext cx="71" cy="1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900">
                  <a:latin typeface="Calibri" pitchFamily="34" charset="0"/>
                </a:endParaRPr>
              </a:p>
            </p:txBody>
          </p:sp>
          <p:sp>
            <p:nvSpPr>
              <p:cNvPr id="119" name="Rectangle 394"/>
              <p:cNvSpPr>
                <a:spLocks noChangeArrowheads="1"/>
              </p:cNvSpPr>
              <p:nvPr/>
            </p:nvSpPr>
            <p:spPr bwMode="auto">
              <a:xfrm>
                <a:off x="4799" y="2898"/>
                <a:ext cx="72" cy="1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900">
                  <a:latin typeface="Calibri" pitchFamily="34" charset="0"/>
                </a:endParaRPr>
              </a:p>
            </p:txBody>
          </p:sp>
          <p:sp>
            <p:nvSpPr>
              <p:cNvPr id="120" name="Freeform 395"/>
              <p:cNvSpPr>
                <a:spLocks/>
              </p:cNvSpPr>
              <p:nvPr/>
            </p:nvSpPr>
            <p:spPr bwMode="auto">
              <a:xfrm>
                <a:off x="4986" y="2736"/>
                <a:ext cx="12" cy="37"/>
              </a:xfrm>
              <a:custGeom>
                <a:avLst/>
                <a:gdLst>
                  <a:gd name="T0" fmla="*/ 2 w 37"/>
                  <a:gd name="T1" fmla="*/ 36 h 38"/>
                  <a:gd name="T2" fmla="*/ 3 w 37"/>
                  <a:gd name="T3" fmla="*/ 34 h 38"/>
                  <a:gd name="T4" fmla="*/ 3 w 37"/>
                  <a:gd name="T5" fmla="*/ 30 h 38"/>
                  <a:gd name="T6" fmla="*/ 4 w 37"/>
                  <a:gd name="T7" fmla="*/ 23 h 38"/>
                  <a:gd name="T8" fmla="*/ 4 w 37"/>
                  <a:gd name="T9" fmla="*/ 19 h 38"/>
                  <a:gd name="T10" fmla="*/ 4 w 37"/>
                  <a:gd name="T11" fmla="*/ 12 h 38"/>
                  <a:gd name="T12" fmla="*/ 3 w 37"/>
                  <a:gd name="T13" fmla="*/ 5 h 38"/>
                  <a:gd name="T14" fmla="*/ 3 w 37"/>
                  <a:gd name="T15" fmla="*/ 1 h 38"/>
                  <a:gd name="T16" fmla="*/ 2 w 37"/>
                  <a:gd name="T17" fmla="*/ 0 h 38"/>
                  <a:gd name="T18" fmla="*/ 1 w 37"/>
                  <a:gd name="T19" fmla="*/ 1 h 38"/>
                  <a:gd name="T20" fmla="*/ 1 w 37"/>
                  <a:gd name="T21" fmla="*/ 5 h 38"/>
                  <a:gd name="T22" fmla="*/ 0 w 37"/>
                  <a:gd name="T23" fmla="*/ 12 h 38"/>
                  <a:gd name="T24" fmla="*/ 0 w 37"/>
                  <a:gd name="T25" fmla="*/ 19 h 38"/>
                  <a:gd name="T26" fmla="*/ 0 w 37"/>
                  <a:gd name="T27" fmla="*/ 23 h 38"/>
                  <a:gd name="T28" fmla="*/ 1 w 37"/>
                  <a:gd name="T29" fmla="*/ 30 h 38"/>
                  <a:gd name="T30" fmla="*/ 1 w 37"/>
                  <a:gd name="T31" fmla="*/ 34 h 38"/>
                  <a:gd name="T32" fmla="*/ 2 w 37"/>
                  <a:gd name="T33" fmla="*/ 36 h 3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7"/>
                  <a:gd name="T52" fmla="*/ 0 h 38"/>
                  <a:gd name="T53" fmla="*/ 37 w 37"/>
                  <a:gd name="T54" fmla="*/ 38 h 3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7" h="38">
                    <a:moveTo>
                      <a:pt x="19" y="38"/>
                    </a:moveTo>
                    <a:lnTo>
                      <a:pt x="26" y="36"/>
                    </a:lnTo>
                    <a:lnTo>
                      <a:pt x="32" y="32"/>
                    </a:lnTo>
                    <a:lnTo>
                      <a:pt x="36" y="25"/>
                    </a:lnTo>
                    <a:lnTo>
                      <a:pt x="37" y="19"/>
                    </a:lnTo>
                    <a:lnTo>
                      <a:pt x="36" y="12"/>
                    </a:lnTo>
                    <a:lnTo>
                      <a:pt x="32" y="5"/>
                    </a:lnTo>
                    <a:lnTo>
                      <a:pt x="26" y="1"/>
                    </a:lnTo>
                    <a:lnTo>
                      <a:pt x="19" y="0"/>
                    </a:lnTo>
                    <a:lnTo>
                      <a:pt x="12" y="1"/>
                    </a:lnTo>
                    <a:lnTo>
                      <a:pt x="6" y="5"/>
                    </a:lnTo>
                    <a:lnTo>
                      <a:pt x="2" y="12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2"/>
                    </a:lnTo>
                    <a:lnTo>
                      <a:pt x="12" y="36"/>
                    </a:lnTo>
                    <a:lnTo>
                      <a:pt x="19" y="3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900">
                  <a:latin typeface="Calibri" pitchFamily="34" charset="0"/>
                </a:endParaRPr>
              </a:p>
            </p:txBody>
          </p:sp>
        </p:grpSp>
        <p:sp>
          <p:nvSpPr>
            <p:cNvPr id="24" name="Text Box 97"/>
            <p:cNvSpPr txBox="1">
              <a:spLocks noChangeArrowheads="1"/>
            </p:cNvSpPr>
            <p:nvPr/>
          </p:nvSpPr>
          <p:spPr bwMode="auto">
            <a:xfrm>
              <a:off x="285303" y="4041757"/>
              <a:ext cx="1680047" cy="2331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70639" tIns="85321" rIns="170639" bIns="85321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ru-RU" altLang="ru-RU" sz="900" b="0" dirty="0">
                  <a:solidFill>
                    <a:srgbClr val="000000"/>
                  </a:solidFill>
                  <a:cs typeface="Arial" panose="020B0604020202020204" pitchFamily="34" charset="0"/>
                </a:rPr>
                <a:t> - социально-значимый объект</a:t>
              </a:r>
            </a:p>
          </p:txBody>
        </p:sp>
        <p:grpSp>
          <p:nvGrpSpPr>
            <p:cNvPr id="8" name="Группа 629"/>
            <p:cNvGrpSpPr>
              <a:grpSpLocks/>
            </p:cNvGrpSpPr>
            <p:nvPr/>
          </p:nvGrpSpPr>
          <p:grpSpPr bwMode="auto">
            <a:xfrm>
              <a:off x="118235" y="3569061"/>
              <a:ext cx="279417" cy="225721"/>
              <a:chOff x="142483" y="3760968"/>
              <a:chExt cx="346075" cy="386608"/>
            </a:xfrm>
          </p:grpSpPr>
          <p:sp>
            <p:nvSpPr>
              <p:cNvPr id="40" name="Line 281"/>
              <p:cNvSpPr>
                <a:spLocks noChangeShapeType="1"/>
              </p:cNvSpPr>
              <p:nvPr/>
            </p:nvSpPr>
            <p:spPr bwMode="auto">
              <a:xfrm>
                <a:off x="203673" y="3847248"/>
                <a:ext cx="0" cy="30032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defTabSz="1704373">
                  <a:buClr>
                    <a:srgbClr val="000000"/>
                  </a:buClr>
                  <a:buSzPct val="100000"/>
                  <a:defRPr/>
                </a:pPr>
                <a:endParaRPr lang="ru-RU" sz="9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endParaRPr>
              </a:p>
            </p:txBody>
          </p:sp>
          <p:sp>
            <p:nvSpPr>
              <p:cNvPr id="41" name="Freeform 285"/>
              <p:cNvSpPr>
                <a:spLocks/>
              </p:cNvSpPr>
              <p:nvPr/>
            </p:nvSpPr>
            <p:spPr bwMode="auto">
              <a:xfrm>
                <a:off x="198223" y="3795140"/>
                <a:ext cx="270456" cy="228326"/>
              </a:xfrm>
              <a:custGeom>
                <a:avLst/>
                <a:gdLst>
                  <a:gd name="T0" fmla="*/ 0 w 291"/>
                  <a:gd name="T1" fmla="*/ 0 h 159"/>
                  <a:gd name="T2" fmla="*/ 0 w 291"/>
                  <a:gd name="T3" fmla="*/ 2147483647 h 159"/>
                  <a:gd name="T4" fmla="*/ 2147483647 w 291"/>
                  <a:gd name="T5" fmla="*/ 2147483647 h 159"/>
                  <a:gd name="T6" fmla="*/ 2147483647 w 291"/>
                  <a:gd name="T7" fmla="*/ 2147483647 h 159"/>
                  <a:gd name="T8" fmla="*/ 0 w 291"/>
                  <a:gd name="T9" fmla="*/ 0 h 1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1"/>
                  <a:gd name="T16" fmla="*/ 0 h 159"/>
                  <a:gd name="T17" fmla="*/ 291 w 291"/>
                  <a:gd name="T18" fmla="*/ 159 h 1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1" h="159">
                    <a:moveTo>
                      <a:pt x="0" y="0"/>
                    </a:moveTo>
                    <a:lnTo>
                      <a:pt x="0" y="159"/>
                    </a:lnTo>
                    <a:lnTo>
                      <a:pt x="291" y="114"/>
                    </a:lnTo>
                    <a:lnTo>
                      <a:pt x="291" y="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defTabSz="1704373">
                  <a:defRPr/>
                </a:pPr>
                <a:endParaRPr lang="ru-RU" sz="9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+mj-lt"/>
                </a:endParaRPr>
              </a:p>
            </p:txBody>
          </p:sp>
          <p:sp>
            <p:nvSpPr>
              <p:cNvPr id="42" name="Text Box 286"/>
              <p:cNvSpPr txBox="1">
                <a:spLocks noChangeArrowheads="1"/>
              </p:cNvSpPr>
              <p:nvPr/>
            </p:nvSpPr>
            <p:spPr bwMode="auto">
              <a:xfrm>
                <a:off x="142483" y="3760968"/>
                <a:ext cx="346075" cy="3257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113933" tIns="56967" rIns="113933" bIns="56967">
                <a:spAutoFit/>
              </a:bodyPr>
              <a:lstStyle/>
              <a:p>
                <a:pPr algn="ctr" defTabSz="1370019">
                  <a:defRPr/>
                </a:pPr>
                <a:r>
                  <a:rPr lang="ru-RU" sz="9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j-lt"/>
                  </a:rPr>
                  <a:t> </a:t>
                </a:r>
              </a:p>
            </p:txBody>
          </p:sp>
        </p:grpSp>
        <p:sp>
          <p:nvSpPr>
            <p:cNvPr id="26" name="Text Box 97"/>
            <p:cNvSpPr txBox="1">
              <a:spLocks noChangeArrowheads="1"/>
            </p:cNvSpPr>
            <p:nvPr/>
          </p:nvSpPr>
          <p:spPr bwMode="auto">
            <a:xfrm>
              <a:off x="344991" y="3541760"/>
              <a:ext cx="1540839" cy="3369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70639" tIns="85321" rIns="170639" bIns="85321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ru-RU" altLang="ru-RU" sz="900" b="0" dirty="0">
                  <a:solidFill>
                    <a:srgbClr val="000000"/>
                  </a:solidFill>
                  <a:cs typeface="Arial" panose="020B0604020202020204" pitchFamily="34" charset="0"/>
                </a:rPr>
                <a:t> - пожарно-спасательные формирования</a:t>
              </a:r>
            </a:p>
          </p:txBody>
        </p:sp>
        <p:sp>
          <p:nvSpPr>
            <p:cNvPr id="27" name="Text Box 97"/>
            <p:cNvSpPr txBox="1">
              <a:spLocks noChangeArrowheads="1"/>
            </p:cNvSpPr>
            <p:nvPr/>
          </p:nvSpPr>
          <p:spPr bwMode="auto">
            <a:xfrm>
              <a:off x="299730" y="3818454"/>
              <a:ext cx="1516923" cy="2331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70639" tIns="85321" rIns="170639" bIns="85321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ru-RU" altLang="ru-RU" sz="900" b="0" dirty="0">
                  <a:solidFill>
                    <a:srgbClr val="000000"/>
                  </a:solidFill>
                  <a:cs typeface="Arial" panose="020B0604020202020204" pitchFamily="34" charset="0"/>
                </a:rPr>
                <a:t>- МНИСС ГЛОНАС</a:t>
              </a:r>
            </a:p>
          </p:txBody>
        </p:sp>
        <p:grpSp>
          <p:nvGrpSpPr>
            <p:cNvPr id="9" name="Группа 131"/>
            <p:cNvGrpSpPr/>
            <p:nvPr/>
          </p:nvGrpSpPr>
          <p:grpSpPr>
            <a:xfrm>
              <a:off x="126558" y="3867332"/>
              <a:ext cx="151315" cy="146186"/>
              <a:chOff x="2569102" y="4634930"/>
              <a:chExt cx="200292" cy="232563"/>
            </a:xfrm>
          </p:grpSpPr>
          <p:sp>
            <p:nvSpPr>
              <p:cNvPr id="33" name="Скругленный прямоугольник 32"/>
              <p:cNvSpPr/>
              <p:nvPr/>
            </p:nvSpPr>
            <p:spPr>
              <a:xfrm>
                <a:off x="2569102" y="4707080"/>
                <a:ext cx="200292" cy="108908"/>
              </a:xfrm>
              <a:prstGeom prst="roundRect">
                <a:avLst>
                  <a:gd name="adj" fmla="val 26788"/>
                </a:avLst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900"/>
              </a:p>
            </p:txBody>
          </p:sp>
          <p:sp>
            <p:nvSpPr>
              <p:cNvPr id="34" name="Овал 33"/>
              <p:cNvSpPr/>
              <p:nvPr/>
            </p:nvSpPr>
            <p:spPr>
              <a:xfrm>
                <a:off x="2593655" y="4744551"/>
                <a:ext cx="45719" cy="58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900"/>
              </a:p>
            </p:txBody>
          </p:sp>
          <p:sp>
            <p:nvSpPr>
              <p:cNvPr id="35" name="Овал 34"/>
              <p:cNvSpPr/>
              <p:nvPr/>
            </p:nvSpPr>
            <p:spPr>
              <a:xfrm>
                <a:off x="2698872" y="4744551"/>
                <a:ext cx="45719" cy="58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900"/>
              </a:p>
            </p:txBody>
          </p:sp>
          <p:sp>
            <p:nvSpPr>
              <p:cNvPr id="36" name="Скругленный прямоугольник 35"/>
              <p:cNvSpPr/>
              <p:nvPr/>
            </p:nvSpPr>
            <p:spPr>
              <a:xfrm>
                <a:off x="2593654" y="4821774"/>
                <a:ext cx="45719" cy="45719"/>
              </a:xfrm>
              <a:prstGeom prst="roundRect">
                <a:avLst>
                  <a:gd name="adj" fmla="val 26788"/>
                </a:avLst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900"/>
              </a:p>
            </p:txBody>
          </p:sp>
          <p:sp>
            <p:nvSpPr>
              <p:cNvPr id="37" name="Скругленный прямоугольник 36"/>
              <p:cNvSpPr/>
              <p:nvPr/>
            </p:nvSpPr>
            <p:spPr>
              <a:xfrm>
                <a:off x="2694588" y="4821774"/>
                <a:ext cx="45719" cy="45719"/>
              </a:xfrm>
              <a:prstGeom prst="roundRect">
                <a:avLst>
                  <a:gd name="adj" fmla="val 26788"/>
                </a:avLst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900"/>
              </a:p>
            </p:txBody>
          </p:sp>
          <p:sp>
            <p:nvSpPr>
              <p:cNvPr id="38" name="Скругленный прямоугольник 37"/>
              <p:cNvSpPr/>
              <p:nvPr/>
            </p:nvSpPr>
            <p:spPr>
              <a:xfrm>
                <a:off x="2595493" y="4634930"/>
                <a:ext cx="146653" cy="81211"/>
              </a:xfrm>
              <a:prstGeom prst="roundRect">
                <a:avLst>
                  <a:gd name="adj" fmla="val 30698"/>
                </a:avLst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900"/>
              </a:p>
            </p:txBody>
          </p:sp>
          <p:sp>
            <p:nvSpPr>
              <p:cNvPr id="39" name="Скругленный прямоугольник 38"/>
              <p:cNvSpPr/>
              <p:nvPr/>
            </p:nvSpPr>
            <p:spPr>
              <a:xfrm>
                <a:off x="2607152" y="4644548"/>
                <a:ext cx="123333" cy="68297"/>
              </a:xfrm>
              <a:prstGeom prst="roundRect">
                <a:avLst>
                  <a:gd name="adj" fmla="val 3069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900"/>
              </a:p>
            </p:txBody>
          </p:sp>
        </p:grpSp>
        <p:pic>
          <p:nvPicPr>
            <p:cNvPr id="29" name="Picture 2"/>
            <p:cNvPicPr>
              <a:picLocks noChangeAspect="1" noChangeArrowheads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12224" y="4518735"/>
              <a:ext cx="282849" cy="2954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Text Box 97"/>
            <p:cNvSpPr txBox="1">
              <a:spLocks noChangeArrowheads="1"/>
            </p:cNvSpPr>
            <p:nvPr/>
          </p:nvSpPr>
          <p:spPr bwMode="auto">
            <a:xfrm>
              <a:off x="348788" y="4510133"/>
              <a:ext cx="1540839" cy="2331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70639" tIns="85321" rIns="170639" bIns="85321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ru-RU" altLang="ru-RU" sz="900" b="0" dirty="0">
                  <a:solidFill>
                    <a:srgbClr val="000000"/>
                  </a:solidFill>
                  <a:cs typeface="Arial" panose="020B0604020202020204" pitchFamily="34" charset="0"/>
                </a:rPr>
                <a:t> - </a:t>
              </a:r>
              <a:r>
                <a:rPr lang="ru-RU" altLang="ru-RU" sz="900" b="0" dirty="0" err="1">
                  <a:solidFill>
                    <a:srgbClr val="000000"/>
                  </a:solidFill>
                  <a:cs typeface="Arial" panose="020B0604020202020204" pitchFamily="34" charset="0"/>
                </a:rPr>
                <a:t>пожаровзрывоопасные</a:t>
              </a:r>
              <a:r>
                <a:rPr lang="ru-RU" altLang="ru-RU" sz="900" b="0" dirty="0">
                  <a:solidFill>
                    <a:srgbClr val="000000"/>
                  </a:solidFill>
                  <a:cs typeface="Arial" panose="020B0604020202020204" pitchFamily="34" charset="0"/>
                </a:rPr>
                <a:t> объекты</a:t>
              </a:r>
            </a:p>
          </p:txBody>
        </p:sp>
        <p:cxnSp>
          <p:nvCxnSpPr>
            <p:cNvPr id="31" name="Прямая соединительная линия 30"/>
            <p:cNvCxnSpPr/>
            <p:nvPr/>
          </p:nvCxnSpPr>
          <p:spPr>
            <a:xfrm>
              <a:off x="103451" y="4966741"/>
              <a:ext cx="277748" cy="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 Box 97"/>
            <p:cNvSpPr txBox="1">
              <a:spLocks noChangeArrowheads="1"/>
            </p:cNvSpPr>
            <p:nvPr/>
          </p:nvSpPr>
          <p:spPr bwMode="auto">
            <a:xfrm>
              <a:off x="415167" y="4856996"/>
              <a:ext cx="1420318" cy="1848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06937" tIns="53471" rIns="106937" bIns="53471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1069071">
                <a:defRPr/>
              </a:pPr>
              <a:r>
                <a:rPr lang="ru-RU" altLang="ru-RU" sz="900" b="0" dirty="0">
                  <a:solidFill>
                    <a:srgbClr val="000000"/>
                  </a:solidFill>
                  <a:cs typeface="Arial" panose="020B0604020202020204" pitchFamily="34" charset="0"/>
                </a:rPr>
                <a:t> - объездная дорога</a:t>
              </a:r>
            </a:p>
          </p:txBody>
        </p:sp>
      </p:grpSp>
      <p:sp>
        <p:nvSpPr>
          <p:cNvPr id="133" name="Прямоугольник 132"/>
          <p:cNvSpPr/>
          <p:nvPr/>
        </p:nvSpPr>
        <p:spPr>
          <a:xfrm>
            <a:off x="6084168" y="4365105"/>
            <a:ext cx="3059832" cy="30905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ru-RU"/>
            </a:defPPr>
            <a:lvl1pPr marL="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Трехмерная модель участка</a:t>
            </a:r>
          </a:p>
        </p:txBody>
      </p:sp>
      <p:pic>
        <p:nvPicPr>
          <p:cNvPr id="3" name="bandicam 2019-03-07 17-01-55-468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6" cstate="print"/>
          <a:srcRect l="10896" t="5075" r="13505"/>
          <a:stretch/>
        </p:blipFill>
        <p:spPr>
          <a:xfrm>
            <a:off x="6084168" y="4696845"/>
            <a:ext cx="3059832" cy="2161156"/>
          </a:xfrm>
          <a:prstGeom prst="rect">
            <a:avLst/>
          </a:prstGeom>
        </p:spPr>
      </p:pic>
      <p:sp>
        <p:nvSpPr>
          <p:cNvPr id="128" name="AutoShape 24"/>
          <p:cNvSpPr>
            <a:spLocks noChangeArrowheads="1"/>
          </p:cNvSpPr>
          <p:nvPr/>
        </p:nvSpPr>
        <p:spPr bwMode="auto">
          <a:xfrm>
            <a:off x="179514" y="908720"/>
            <a:ext cx="2700619" cy="1712560"/>
          </a:xfrm>
          <a:prstGeom prst="wedgeRectCallout">
            <a:avLst>
              <a:gd name="adj1" fmla="val 72297"/>
              <a:gd name="adj2" fmla="val 48885"/>
            </a:avLst>
          </a:prstGeom>
          <a:solidFill>
            <a:srgbClr val="FFFF00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lIns="116656" tIns="58333" rIns="116656" bIns="58333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altLang="ru-RU" sz="160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Аварийно-опасный участок </a:t>
            </a:r>
          </a:p>
          <a:p>
            <a:pPr algn="ctr">
              <a:defRPr/>
            </a:pPr>
            <a:r>
              <a:rPr lang="ru-RU" altLang="ru-RU" sz="1600" u="sng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947 </a:t>
            </a:r>
            <a:r>
              <a:rPr lang="ru-RU" altLang="ru-RU" sz="160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км</a:t>
            </a:r>
          </a:p>
          <a:p>
            <a:pPr algn="ctr">
              <a:defRPr/>
            </a:pPr>
            <a:r>
              <a:rPr lang="ru-RU" altLang="ru-RU" sz="1600" u="sng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(ухудшение видимости, </a:t>
            </a:r>
            <a:r>
              <a:rPr lang="ru-RU" altLang="ru-RU" sz="160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боковой </a:t>
            </a:r>
            <a:r>
              <a:rPr lang="ru-RU" altLang="ru-RU" sz="1600" u="sng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ветер, гололедные явления)</a:t>
            </a:r>
            <a:endParaRPr lang="en-US" altLang="ru-RU" sz="1600" u="sng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4" name="Прямоугольник 133"/>
          <p:cNvSpPr/>
          <p:nvPr/>
        </p:nvSpPr>
        <p:spPr>
          <a:xfrm>
            <a:off x="3779912" y="6021290"/>
            <a:ext cx="1743786" cy="65093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6000" tIns="48000" rIns="96000" bIns="48000" rtlCol="0" anchor="ctr" anchorCtr="1">
            <a:spAutoFit/>
          </a:bodyPr>
          <a:lstStyle/>
          <a:p>
            <a:pPr algn="ctr"/>
            <a:r>
              <a:rPr lang="ru-RU" sz="1200" b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Отрезанные </a:t>
            </a:r>
            <a:r>
              <a:rPr lang="ru-RU" sz="1200" b="1" u="sng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н.п</a:t>
            </a:r>
            <a:r>
              <a:rPr lang="ru-RU" sz="1200" b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.: 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</a:t>
            </a:r>
          </a:p>
          <a:p>
            <a:pPr algn="ctr"/>
            <a:endParaRPr lang="ru-RU" sz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b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Объездная дорога: </a:t>
            </a:r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</a:t>
            </a:r>
            <a:endParaRPr lang="ru-RU" sz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3419873" y="2780928"/>
            <a:ext cx="631295" cy="3105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3995" tIns="41999" rIns="83995" bIns="41999">
            <a:spAutoFit/>
          </a:bodyPr>
          <a:lstStyle>
            <a:defPPr>
              <a:defRPr lang="ru-RU"/>
            </a:defPPr>
            <a:lvl1pPr algn="just" defTabSz="612775" eaLnBrk="0" hangingPunct="0">
              <a:buFontTx/>
              <a:buNone/>
              <a:defRPr sz="1400" b="1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defTabSz="612775" eaLnBrk="0" hangingPunct="0">
              <a:spcBef>
                <a:spcPct val="20000"/>
              </a:spcBef>
              <a:buChar char="–"/>
              <a:defRPr sz="3200"/>
            </a:lvl2pPr>
            <a:lvl3pPr marL="1143000" indent="-228600" defTabSz="612775" eaLnBrk="0" hangingPunct="0">
              <a:spcBef>
                <a:spcPct val="20000"/>
              </a:spcBef>
              <a:buChar char="•"/>
              <a:defRPr sz="2800"/>
            </a:lvl3pPr>
            <a:lvl4pPr marL="1600200" indent="-228600" defTabSz="612775" eaLnBrk="0" hangingPunct="0">
              <a:spcBef>
                <a:spcPct val="20000"/>
              </a:spcBef>
              <a:buChar char="–"/>
              <a:defRPr sz="2300"/>
            </a:lvl4pPr>
            <a:lvl5pPr marL="2057400" indent="-228600" defTabSz="612775" eaLnBrk="0" hangingPunct="0">
              <a:spcBef>
                <a:spcPct val="20000"/>
              </a:spcBef>
              <a:buChar char="»"/>
              <a:defRPr sz="2300"/>
            </a:lvl5pPr>
            <a:lvl6pPr marL="2514600" indent="-228600" defTabSz="612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/>
            </a:lvl6pPr>
            <a:lvl7pPr marL="2971800" indent="-228600" defTabSz="612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/>
            </a:lvl7pPr>
            <a:lvl8pPr marL="3429000" indent="-228600" defTabSz="612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/>
            </a:lvl8pPr>
            <a:lvl9pPr marL="3886200" indent="-228600" defTabSz="612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/>
            </a:lvl9pPr>
          </a:lstStyle>
          <a:p>
            <a:pPr>
              <a:defRPr/>
            </a:pPr>
            <a:r>
              <a:rPr lang="ru-RU" sz="1467" dirty="0" smtClean="0"/>
              <a:t>Р-404</a:t>
            </a:r>
            <a:endParaRPr lang="ru-RU" sz="1467" dirty="0"/>
          </a:p>
        </p:txBody>
      </p:sp>
      <p:sp>
        <p:nvSpPr>
          <p:cNvPr id="136" name="Text Box 182"/>
          <p:cNvSpPr txBox="1">
            <a:spLocks noChangeArrowheads="1"/>
          </p:cNvSpPr>
          <p:nvPr/>
        </p:nvSpPr>
        <p:spPr bwMode="auto">
          <a:xfrm>
            <a:off x="179514" y="3212978"/>
            <a:ext cx="1743325" cy="3003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3889" tIns="36943" rIns="73889" bIns="36943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67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Ханты-Мансийск</a:t>
            </a:r>
            <a:endParaRPr lang="ru-RU" altLang="ru-RU" sz="1467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7" name="Прямоугольник 126"/>
          <p:cNvSpPr/>
          <p:nvPr/>
        </p:nvSpPr>
        <p:spPr>
          <a:xfrm>
            <a:off x="6096000" y="864423"/>
            <a:ext cx="3048000" cy="26067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8" tIns="34294" rIns="68588" bIns="34294" rtlCol="0" anchor="ctr"/>
          <a:lstStyle>
            <a:defPPr>
              <a:defRPr lang="ru-RU"/>
            </a:defPPr>
            <a:lvl1pPr marL="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метеоявлений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7" name="Рисунок 13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93957" y="39859"/>
            <a:ext cx="512404" cy="409845"/>
          </a:xfrm>
          <a:prstGeom prst="rect">
            <a:avLst/>
          </a:prstGeom>
        </p:spPr>
      </p:pic>
      <p:pic>
        <p:nvPicPr>
          <p:cNvPr id="138" name="Рисунок 137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9758" y="0"/>
            <a:ext cx="884485" cy="447547"/>
          </a:xfrm>
          <a:prstGeom prst="rect">
            <a:avLst/>
          </a:prstGeom>
        </p:spPr>
      </p:pic>
      <p:pic>
        <p:nvPicPr>
          <p:cNvPr id="123" name="Picture 2" descr="H:\Screenshot_1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04709" y="1146537"/>
            <a:ext cx="3039291" cy="19275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445687</TotalTime>
  <Words>760</Words>
  <Application>Microsoft Office PowerPoint</Application>
  <PresentationFormat>Экран (4:3)</PresentationFormat>
  <Paragraphs>338</Paragraphs>
  <Slides>5</Slides>
  <Notes>2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ДОКЛАД  СПЕЦИАЛИСТА АРМ №32 ПО ИНФОРМАЦИОННЫМ СИСТЕМАМ</dc:title>
  <dc:creator>ARM32</dc:creator>
  <cp:lastModifiedBy>User Windows</cp:lastModifiedBy>
  <cp:revision>20856</cp:revision>
  <cp:lastPrinted>2020-02-16T19:35:20Z</cp:lastPrinted>
  <dcterms:created xsi:type="dcterms:W3CDTF">2014-09-08T13:21:12Z</dcterms:created>
  <dcterms:modified xsi:type="dcterms:W3CDTF">2020-05-26T07:46:25Z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9243185</vt:lpwstr>
  </property>
  <property fmtid="{D5CDD505-2E9C-101B-9397-08002B2CF9AE}" name="NXPowerLiteSettings" pid="3">
    <vt:lpwstr>C7000400038000</vt:lpwstr>
  </property>
  <property fmtid="{D5CDD505-2E9C-101B-9397-08002B2CF9AE}" name="NXPowerLiteVersion" pid="4">
    <vt:lpwstr>S9.0.1</vt:lpwstr>
  </property>
</Properties>
</file>