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9144000" cy="6858000"/>
  <p:embeddedFontLst>
    <p:embeddedFont>
      <p:font typeface="Wingdings 3" panose="05040102010807070707" pitchFamily="18" charset="2"/>
      <p:regular r:id="rId13"/>
    </p:embeddedFont>
    <p:embeddedFont>
      <p:font typeface="Trebuchet MS" panose="020B0603020202020204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92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9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51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8472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386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4168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21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87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812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64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8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61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54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7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29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17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85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38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41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Wingdings 3</vt:lpstr>
      <vt:lpstr>Trebuchet MS</vt:lpstr>
      <vt:lpstr>Arial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DNA7 X64</cp:lastModifiedBy>
  <cp:revision>1</cp:revision>
  <dcterms:created xsi:type="dcterms:W3CDTF">2020-06-04T19:42:35Z</dcterms:created>
  <dcterms:modified xsi:type="dcterms:W3CDTF">2020-06-17T18:34:08Z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2019-03-20T00:00:00Z</vt:filetime>
  </property>
  <property fmtid="{D5CDD505-2E9C-101B-9397-08002B2CF9AE}" pid="3" name="Creator">
    <vt:lpwstr>Adobe Acrobat 11.0.3</vt:lpwstr>
  </property>
  <property fmtid="{D5CDD505-2E9C-101B-9397-08002B2CF9AE}" pid="4" name="LastSaved">
    <vt:filetime>2020-06-04T00:00:00Z</vt:filetime>
  </property>
</Properties>
</file>